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ags/tag59.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6"/>
    <p:sldMasterId id="2147483831" r:id="rId7"/>
    <p:sldMasterId id="2147483820" r:id="rId8"/>
    <p:sldMasterId id="2147483860" r:id="rId9"/>
    <p:sldMasterId id="2147483838" r:id="rId10"/>
    <p:sldMasterId id="2147483898" r:id="rId11"/>
    <p:sldMasterId id="2147483913" r:id="rId12"/>
  </p:sldMasterIdLst>
  <p:notesMasterIdLst>
    <p:notesMasterId r:id="rId23"/>
  </p:notesMasterIdLst>
  <p:handoutMasterIdLst>
    <p:handoutMasterId r:id="rId24"/>
  </p:handoutMasterIdLst>
  <p:sldIdLst>
    <p:sldId id="14064" r:id="rId13"/>
    <p:sldId id="286" r:id="rId14"/>
    <p:sldId id="287" r:id="rId15"/>
    <p:sldId id="288" r:id="rId16"/>
    <p:sldId id="289" r:id="rId17"/>
    <p:sldId id="290" r:id="rId18"/>
    <p:sldId id="14063" r:id="rId19"/>
    <p:sldId id="292" r:id="rId20"/>
    <p:sldId id="538" r:id="rId21"/>
    <p:sldId id="14066"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7020"/>
    <a:srgbClr val="00768F"/>
    <a:srgbClr val="11B1E8"/>
    <a:srgbClr val="004D90"/>
    <a:srgbClr val="FFFFFF"/>
    <a:srgbClr val="EC6602"/>
    <a:srgbClr val="766A62"/>
    <a:srgbClr val="000000"/>
    <a:srgbClr val="F8F8F8"/>
    <a:srgbClr val="1329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94" autoAdjust="0"/>
  </p:normalViewPr>
  <p:slideViewPr>
    <p:cSldViewPr snapToGrid="0">
      <p:cViewPr varScale="1">
        <p:scale>
          <a:sx n="101" d="100"/>
          <a:sy n="101" d="100"/>
        </p:scale>
        <p:origin x="65" y="199"/>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1" d="100"/>
          <a:sy n="81" d="100"/>
        </p:scale>
        <p:origin x="3894" y="108"/>
      </p:cViewPr>
      <p:guideLst>
        <p:guide orient="horz" pos="2928"/>
        <p:guide pos="2208"/>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Master" Target="slideMasters/slideMaster3.xml" Id="rId8" /><Relationship Type="http://schemas.openxmlformats.org/officeDocument/2006/relationships/slide" Target="slides/slide1.xml" Id="rId13" /><Relationship Type="http://schemas.openxmlformats.org/officeDocument/2006/relationships/slide" Target="slides/slide6.xml" Id="rId18" /><Relationship Type="http://schemas.openxmlformats.org/officeDocument/2006/relationships/viewProps" Target="viewProps.xml" Id="rId26" /><Relationship Type="http://schemas.openxmlformats.org/officeDocument/2006/relationships/customXml" Target="../customXml/item3.xml" Id="rId3" /><Relationship Type="http://schemas.openxmlformats.org/officeDocument/2006/relationships/slide" Target="slides/slide9.xml" Id="rId21" /><Relationship Type="http://schemas.openxmlformats.org/officeDocument/2006/relationships/slideMaster" Target="slideMasters/slideMaster2.xml" Id="rId7" /><Relationship Type="http://schemas.openxmlformats.org/officeDocument/2006/relationships/slideMaster" Target="slideMasters/slideMaster7.xml" Id="rId12" /><Relationship Type="http://schemas.openxmlformats.org/officeDocument/2006/relationships/slide" Target="slides/slide5.xml" Id="rId17" /><Relationship Type="http://schemas.openxmlformats.org/officeDocument/2006/relationships/presProps" Target="presProps.xml" Id="rId25" /><Relationship Type="http://schemas.openxmlformats.org/officeDocument/2006/relationships/customXml" Target="../customXml/item2.xml" Id="rId2" /><Relationship Type="http://schemas.openxmlformats.org/officeDocument/2006/relationships/slide" Target="slides/slide4.xml" Id="rId16" /><Relationship Type="http://schemas.openxmlformats.org/officeDocument/2006/relationships/slide" Target="slides/slide8.xml" Id="rId20" /><Relationship Type="http://schemas.openxmlformats.org/officeDocument/2006/relationships/customXml" Target="../customXml/item1.xml" Id="rId1" /><Relationship Type="http://schemas.openxmlformats.org/officeDocument/2006/relationships/slideMaster" Target="slideMasters/slideMaster1.xml" Id="rId6" /><Relationship Type="http://schemas.openxmlformats.org/officeDocument/2006/relationships/slideMaster" Target="slideMasters/slideMaster6.xml" Id="rId11" /><Relationship Type="http://schemas.openxmlformats.org/officeDocument/2006/relationships/handoutMaster" Target="handoutMasters/handoutMaster1.xml" Id="rId24" /><Relationship Type="http://schemas.openxmlformats.org/officeDocument/2006/relationships/customXml" Target="../customXml/item5.xml" Id="rId5" /><Relationship Type="http://schemas.openxmlformats.org/officeDocument/2006/relationships/slide" Target="slides/slide3.xml" Id="rId15" /><Relationship Type="http://schemas.openxmlformats.org/officeDocument/2006/relationships/notesMaster" Target="notesMasters/notesMaster1.xml" Id="rId23" /><Relationship Type="http://schemas.openxmlformats.org/officeDocument/2006/relationships/tableStyles" Target="tableStyles.xml" Id="rId28" /><Relationship Type="http://schemas.openxmlformats.org/officeDocument/2006/relationships/slideMaster" Target="slideMasters/slideMaster5.xml" Id="rId10" /><Relationship Type="http://schemas.openxmlformats.org/officeDocument/2006/relationships/slide" Target="slides/slide7.xml" Id="rId19" /><Relationship Type="http://schemas.openxmlformats.org/officeDocument/2006/relationships/customXml" Target="../customXml/item4.xml" Id="rId4" /><Relationship Type="http://schemas.openxmlformats.org/officeDocument/2006/relationships/slideMaster" Target="slideMasters/slideMaster4.xml" Id="rId9" /><Relationship Type="http://schemas.openxmlformats.org/officeDocument/2006/relationships/slide" Target="slides/slide2.xml" Id="rId14" /><Relationship Type="http://schemas.openxmlformats.org/officeDocument/2006/relationships/slide" Target="slides/slide10.xml" Id="rId22" /><Relationship Type="http://schemas.openxmlformats.org/officeDocument/2006/relationships/theme" Target="theme/theme1.xml" Id="rId27" /><Relationship Type="http://schemas.openxmlformats.org/officeDocument/2006/relationships/customXml" Target="/customXML/item6.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de-DE"/>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6074EF9-2D1C-444F-892A-3DE5023F3264}" type="datetimeFigureOut">
              <a:rPr lang="de-DE" smtClean="0"/>
              <a:pPr/>
              <a:t>26.02.2025</a:t>
            </a:fld>
            <a:endParaRPr lang="de-DE"/>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de-DE"/>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064FE75-9390-4697-9DC7-085317AE8E1C}" type="slidenum">
              <a:rPr lang="de-DE" smtClean="0"/>
              <a:pPr/>
              <a:t>‹#›</a:t>
            </a:fld>
            <a:endParaRPr lang="de-DE"/>
          </a:p>
        </p:txBody>
      </p:sp>
    </p:spTree>
    <p:extLst>
      <p:ext uri="{BB962C8B-B14F-4D97-AF65-F5344CB8AC3E}">
        <p14:creationId xmlns:p14="http://schemas.microsoft.com/office/powerpoint/2010/main" val="65601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de-DE"/>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CFEE0E7-FE49-49E0-B574-252EA06FC051}" type="datetimeFigureOut">
              <a:rPr lang="de-DE" smtClean="0"/>
              <a:pPr/>
              <a:t>26.02.2025</a:t>
            </a:fld>
            <a:endParaRPr lang="de-DE"/>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de-DE"/>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de-DE"/>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2008A02-0983-4D98-8FAA-A493F3BA4192}" type="slidenum">
              <a:rPr lang="de-DE" smtClean="0"/>
              <a:pPr/>
              <a:t>‹#›</a:t>
            </a:fld>
            <a:endParaRPr lang="de-DE"/>
          </a:p>
        </p:txBody>
      </p:sp>
    </p:spTree>
    <p:extLst>
      <p:ext uri="{BB962C8B-B14F-4D97-AF65-F5344CB8AC3E}">
        <p14:creationId xmlns:p14="http://schemas.microsoft.com/office/powerpoint/2010/main" val="1041450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31774">
              <a:defRPr/>
            </a:pPr>
            <a:fld id="{52008A02-0983-4D98-8FAA-A493F3BA4192}" type="slidenum">
              <a:rPr lang="de-DE">
                <a:solidFill>
                  <a:prstClr val="black"/>
                </a:solidFill>
                <a:latin typeface="Calibri"/>
              </a:rPr>
              <a:pPr defTabSz="931774">
                <a:defRPr/>
              </a:pPr>
              <a:t>1</a:t>
            </a:fld>
            <a:endParaRPr lang="de-DE" dirty="0">
              <a:solidFill>
                <a:prstClr val="black"/>
              </a:solidFill>
              <a:latin typeface="Calibri"/>
            </a:endParaRPr>
          </a:p>
        </p:txBody>
      </p:sp>
    </p:spTree>
    <p:extLst>
      <p:ext uri="{BB962C8B-B14F-4D97-AF65-F5344CB8AC3E}">
        <p14:creationId xmlns:p14="http://schemas.microsoft.com/office/powerpoint/2010/main" val="2788642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008A02-0983-4D98-8FAA-A493F3BA4192}" type="slidenum">
              <a:rPr lang="de-DE" smtClean="0"/>
              <a:pPr/>
              <a:t>2</a:t>
            </a:fld>
            <a:endParaRPr lang="de-DE"/>
          </a:p>
        </p:txBody>
      </p:sp>
    </p:spTree>
    <p:extLst>
      <p:ext uri="{BB962C8B-B14F-4D97-AF65-F5344CB8AC3E}">
        <p14:creationId xmlns:p14="http://schemas.microsoft.com/office/powerpoint/2010/main" val="595133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52008A02-0983-4D98-8FAA-A493F3BA4192}" type="slidenum">
              <a:rPr lang="de-DE" smtClean="0"/>
              <a:pPr/>
              <a:t>8</a:t>
            </a:fld>
            <a:endParaRPr lang="de-DE"/>
          </a:p>
        </p:txBody>
      </p:sp>
    </p:spTree>
    <p:extLst>
      <p:ext uri="{BB962C8B-B14F-4D97-AF65-F5344CB8AC3E}">
        <p14:creationId xmlns:p14="http://schemas.microsoft.com/office/powerpoint/2010/main" val="13434577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tags" Target="../tags/tag5.xml"/><Relationship Id="rId7"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2.xml"/><Relationship Id="rId5" Type="http://schemas.openxmlformats.org/officeDocument/2006/relationships/tags" Target="../tags/tag53.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2.xml"/><Relationship Id="rId5" Type="http://schemas.openxmlformats.org/officeDocument/2006/relationships/tags" Target="../tags/tag58.xml"/><Relationship Id="rId4" Type="http://schemas.openxmlformats.org/officeDocument/2006/relationships/tags" Target="../tags/tag5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10" Type="http://schemas.openxmlformats.org/officeDocument/2006/relationships/image" Target="../media/image1.jpg"/><Relationship Id="rId4" Type="http://schemas.openxmlformats.org/officeDocument/2006/relationships/tags" Target="../tags/tag12.xml"/><Relationship Id="rId9"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0.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1.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4.xml"/><Relationship Id="rId1" Type="http://schemas.openxmlformats.org/officeDocument/2006/relationships/tags" Target="../tags/tag63.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6.xml"/><Relationship Id="rId1" Type="http://schemas.openxmlformats.org/officeDocument/2006/relationships/tags" Target="../tags/tag65.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8.xml"/><Relationship Id="rId1" Type="http://schemas.openxmlformats.org/officeDocument/2006/relationships/tags" Target="../tags/tag67.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0.xml"/><Relationship Id="rId1" Type="http://schemas.openxmlformats.org/officeDocument/2006/relationships/tags" Target="../tags/tag6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20.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78.xml"/><Relationship Id="rId3" Type="http://schemas.openxmlformats.org/officeDocument/2006/relationships/tags" Target="../tags/tag73.xml"/><Relationship Id="rId7" Type="http://schemas.openxmlformats.org/officeDocument/2006/relationships/tags" Target="../tags/tag77.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image" Target="../media/image6.png"/><Relationship Id="rId5" Type="http://schemas.openxmlformats.org/officeDocument/2006/relationships/tags" Target="../tags/tag75.xml"/><Relationship Id="rId10" Type="http://schemas.openxmlformats.org/officeDocument/2006/relationships/slideMaster" Target="../slideMasters/slideMaster5.xml"/><Relationship Id="rId4" Type="http://schemas.openxmlformats.org/officeDocument/2006/relationships/tags" Target="../tags/tag74.xml"/><Relationship Id="rId9" Type="http://schemas.openxmlformats.org/officeDocument/2006/relationships/tags" Target="../tags/tag7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1.jpg"/><Relationship Id="rId5" Type="http://schemas.openxmlformats.org/officeDocument/2006/relationships/slideMaster" Target="../slideMasters/slideMaster7.xml"/><Relationship Id="rId4" Type="http://schemas.openxmlformats.org/officeDocument/2006/relationships/tags" Target="../tags/tag85.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tags" Target="../tags/tag88.xml"/><Relationship Id="rId7" Type="http://schemas.openxmlformats.org/officeDocument/2006/relationships/slideMaster" Target="../slideMasters/slideMaster7.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99.xml"/><Relationship Id="rId3" Type="http://schemas.openxmlformats.org/officeDocument/2006/relationships/tags" Target="../tags/tag94.xml"/><Relationship Id="rId7" Type="http://schemas.openxmlformats.org/officeDocument/2006/relationships/tags" Target="../tags/tag98.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5" Type="http://schemas.openxmlformats.org/officeDocument/2006/relationships/tags" Target="../tags/tag96.xml"/><Relationship Id="rId10" Type="http://schemas.openxmlformats.org/officeDocument/2006/relationships/image" Target="../media/image1.jpg"/><Relationship Id="rId4" Type="http://schemas.openxmlformats.org/officeDocument/2006/relationships/tags" Target="../tags/tag95.xml"/><Relationship Id="rId9"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tags" Target="../tags/tag102.xml"/><Relationship Id="rId7" Type="http://schemas.openxmlformats.org/officeDocument/2006/relationships/slideMaster" Target="../slideMasters/slideMaster7.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image" Target="../media/image1.jp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slideMaster" Target="../slideMasters/slideMaster7.xml"/><Relationship Id="rId5" Type="http://schemas.openxmlformats.org/officeDocument/2006/relationships/tags" Target="../tags/tag110.xml"/><Relationship Id="rId4" Type="http://schemas.openxmlformats.org/officeDocument/2006/relationships/tags" Target="../tags/tag109.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slideMaster" Target="../slideMasters/slideMaster7.xml"/><Relationship Id="rId5" Type="http://schemas.openxmlformats.org/officeDocument/2006/relationships/tags" Target="../tags/tag115.xml"/><Relationship Id="rId4" Type="http://schemas.openxmlformats.org/officeDocument/2006/relationships/tags" Target="../tags/tag11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slideMaster" Target="../slideMasters/slideMaster7.xml"/><Relationship Id="rId5" Type="http://schemas.openxmlformats.org/officeDocument/2006/relationships/tags" Target="../tags/tag120.xml"/><Relationship Id="rId4" Type="http://schemas.openxmlformats.org/officeDocument/2006/relationships/tags" Target="../tags/tag119.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1.jp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Master" Target="../slideMasters/slideMaster1.xml"/><Relationship Id="rId5" Type="http://schemas.openxmlformats.org/officeDocument/2006/relationships/tags" Target="../tags/tag31.xml"/><Relationship Id="rId4" Type="http://schemas.openxmlformats.org/officeDocument/2006/relationships/tags" Target="../tags/tag30.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Master" Target="../slideMasters/slideMaster1.xml"/><Relationship Id="rId5" Type="http://schemas.openxmlformats.org/officeDocument/2006/relationships/tags" Target="../tags/tag36.xml"/><Relationship Id="rId4" Type="http://schemas.openxmlformats.org/officeDocument/2006/relationships/tags" Target="../tags/tag3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1.xml"/><Relationship Id="rId5" Type="http://schemas.openxmlformats.org/officeDocument/2006/relationships/tags" Target="../tags/tag41.xml"/><Relationship Id="rId4" Type="http://schemas.openxmlformats.org/officeDocument/2006/relationships/tags" Target="../tags/tag4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tags" Target="../tags/tag45.xml"/><Relationship Id="rId7"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with_image_colour_supergraphic">
    <p:spTree>
      <p:nvGrpSpPr>
        <p:cNvPr id="1" name=""/>
        <p:cNvGrpSpPr/>
        <p:nvPr/>
      </p:nvGrpSpPr>
      <p:grpSpPr>
        <a:xfrm>
          <a:off x="0" y="0"/>
          <a:ext cx="0" cy="0"/>
          <a:chOff x="0" y="0"/>
          <a:chExt cx="0" cy="0"/>
        </a:xfrm>
      </p:grpSpPr>
      <p:pic>
        <p:nvPicPr>
          <p:cNvPr id="15" name="Rectangle 6">
            <a:extLst>
              <a:ext uri="{FF2B5EF4-FFF2-40B4-BE49-F238E27FC236}">
                <a16:creationId xmlns:a16="http://schemas.microsoft.com/office/drawing/2014/main" id="{82723D28-FC2C-E9E0-F111-79A572BF19BD}"/>
              </a:ext>
            </a:extLst>
          </p:cNvPr>
          <p:cNvPicPr>
            <a:picLocks/>
          </p:cNvPicPr>
          <p:nvPr userDrawn="1">
            <p:custDataLst>
              <p:tags r:id="rId1"/>
            </p:custDataLst>
          </p:nvPr>
        </p:nvPicPr>
        <p:blipFill>
          <a:blip r:embed="rId8">
            <a:extLst>
              <a:ext uri="{28A0092B-C50C-407E-A947-70E740481C1C}">
                <a14:useLocalDpi xmlns:a14="http://schemas.microsoft.com/office/drawing/2010/main" val="0"/>
              </a:ext>
            </a:extLst>
          </a:blip>
          <a:stretch>
            <a:fillRect/>
          </a:stretch>
        </p:blipFill>
        <p:spPr bwMode="auto">
          <a:xfrm>
            <a:off x="0" y="1312"/>
            <a:ext cx="12193200" cy="6858000"/>
          </a:xfrm>
          <a:prstGeom prst="rect">
            <a:avLst/>
          </a:prstGeom>
          <a:solidFill>
            <a:srgbClr val="0D535F"/>
          </a:solidFill>
          <a:effectLst>
            <a:glow>
              <a:srgbClr val="000000"/>
            </a:glow>
          </a:effectLst>
        </p:spPr>
      </p:pic>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2"/>
            </p:custDataLst>
          </p:nvPr>
        </p:nvSpPr>
        <p:spPr>
          <a:xfrm>
            <a:off x="594000" y="2411999"/>
            <a:ext cx="3960000" cy="1440000"/>
          </a:xfrm>
        </p:spPr>
        <p:txBody>
          <a:bodyPr anchor="b" anchorCtr="0"/>
          <a:lstStyle>
            <a:lvl1pPr marL="0" indent="0">
              <a:defRPr sz="4000"/>
            </a:lvl1pPr>
          </a:lstStyle>
          <a:p>
            <a:pPr lvl="0"/>
            <a:r>
              <a:rPr lang="en-US" dirty="0"/>
              <a:t>&lt;&lt;</a:t>
            </a:r>
            <a:r>
              <a:rPr lang="en-US" dirty="0" err="1"/>
              <a:t>Title.Text</a:t>
            </a:r>
            <a:r>
              <a:rPr lang="en-US" dirty="0"/>
              <a:t>&gt;&gt;</a:t>
            </a:r>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3"/>
            </p:custDataLst>
          </p:nvPr>
        </p:nvSpPr>
        <p:spPr>
          <a:xfrm>
            <a:off x="594000" y="4212000"/>
            <a:ext cx="3960000" cy="900000"/>
          </a:xfrm>
        </p:spPr>
        <p:txBody>
          <a:bodyPr/>
          <a:lstStyle>
            <a:lvl1pPr marL="0" indent="0">
              <a:defRPr sz="2000"/>
            </a:lvl1pPr>
            <a:lvl2pPr>
              <a:defRPr sz="1800"/>
            </a:lvl2pPr>
            <a:lvl3pPr>
              <a:defRPr sz="1800"/>
            </a:lvl3pPr>
            <a:lvl4pPr>
              <a:defRPr sz="1800"/>
            </a:lvl4pPr>
            <a:lvl5pPr>
              <a:defRPr sz="1800"/>
            </a:lvl5pPr>
          </a:lstStyle>
          <a:p>
            <a:pPr lvl="0"/>
            <a:r>
              <a:rPr lang="en-US" dirty="0"/>
              <a:t>&lt;&lt;</a:t>
            </a:r>
            <a:r>
              <a:rPr lang="en-US" dirty="0" err="1"/>
              <a:t>Subitle.Text</a:t>
            </a:r>
            <a:r>
              <a:rPr lang="en-US" dirty="0"/>
              <a:t>&gt;&gt;</a:t>
            </a:r>
          </a:p>
        </p:txBody>
      </p:sp>
      <p:sp>
        <p:nvSpPr>
          <p:cNvPr id="10" name="Picture Placeholder 15">
            <a:extLst>
              <a:ext uri="{FF2B5EF4-FFF2-40B4-BE49-F238E27FC236}">
                <a16:creationId xmlns:a16="http://schemas.microsoft.com/office/drawing/2014/main" id="{63911939-E668-447D-82E0-7A53C0F8C0F7}"/>
              </a:ext>
            </a:extLst>
          </p:cNvPr>
          <p:cNvSpPr>
            <a:spLocks noGrp="1" noChangeAspect="1"/>
          </p:cNvSpPr>
          <p:nvPr userDrawn="1">
            <p:ph type="pic" sz="quarter" idx="18" hasCustomPrompt="1"/>
            <p:custDataLst>
              <p:tags r:id="rId4"/>
            </p:custDataLst>
          </p:nvPr>
        </p:nvSpPr>
        <p:spPr>
          <a:xfrm>
            <a:off x="607448" y="562448"/>
            <a:ext cx="11030378" cy="834050"/>
          </a:xfrm>
        </p:spPr>
        <p:txBody>
          <a:bodyPr/>
          <a:lstStyle>
            <a:lvl1pPr algn="r">
              <a:defRPr>
                <a:solidFill>
                  <a:schemeClr val="tx1"/>
                </a:solidFill>
              </a:defRPr>
            </a:lvl1pPr>
          </a:lstStyle>
          <a:p>
            <a:r>
              <a:rPr lang="en-GB" dirty="0"/>
              <a:t>&lt;&lt;Logo&gt;&gt;</a:t>
            </a:r>
          </a:p>
        </p:txBody>
      </p:sp>
      <p:sp>
        <p:nvSpPr>
          <p:cNvPr id="7" name="Freeform 10">
            <a:extLst>
              <a:ext uri="{FF2B5EF4-FFF2-40B4-BE49-F238E27FC236}">
                <a16:creationId xmlns:a16="http://schemas.microsoft.com/office/drawing/2014/main" id="{C5846466-E2B4-4B2B-A696-92D6705ACB24}"/>
              </a:ext>
            </a:extLst>
          </p:cNvPr>
          <p:cNvSpPr>
            <a:spLocks/>
          </p:cNvSpPr>
          <p:nvPr userDrawn="1"/>
        </p:nvSpPr>
        <p:spPr bwMode="auto">
          <a:xfrm>
            <a:off x="0" y="0"/>
            <a:ext cx="12192000" cy="3657600"/>
          </a:xfrm>
          <a:custGeom>
            <a:avLst/>
            <a:gdLst>
              <a:gd name="T0" fmla="*/ 0 w 3840"/>
              <a:gd name="T1" fmla="*/ 234 h 1152"/>
              <a:gd name="T2" fmla="*/ 3840 w 3840"/>
              <a:gd name="T3" fmla="*/ 1152 h 1152"/>
              <a:gd name="T4" fmla="*/ 3840 w 3840"/>
              <a:gd name="T5" fmla="*/ 0 h 1152"/>
              <a:gd name="T6" fmla="*/ 0 w 3840"/>
              <a:gd name="T7" fmla="*/ 0 h 1152"/>
              <a:gd name="T8" fmla="*/ 0 w 3840"/>
              <a:gd name="T9" fmla="*/ 234 h 1152"/>
            </a:gdLst>
            <a:ahLst/>
            <a:cxnLst>
              <a:cxn ang="0">
                <a:pos x="T0" y="T1"/>
              </a:cxn>
              <a:cxn ang="0">
                <a:pos x="T2" y="T3"/>
              </a:cxn>
              <a:cxn ang="0">
                <a:pos x="T4" y="T5"/>
              </a:cxn>
              <a:cxn ang="0">
                <a:pos x="T6" y="T7"/>
              </a:cxn>
              <a:cxn ang="0">
                <a:pos x="T8" y="T9"/>
              </a:cxn>
            </a:cxnLst>
            <a:rect l="0" t="0" r="r" b="b"/>
            <a:pathLst>
              <a:path w="3840" h="1152">
                <a:moveTo>
                  <a:pt x="0" y="234"/>
                </a:moveTo>
                <a:cubicBezTo>
                  <a:pt x="1146" y="809"/>
                  <a:pt x="2447" y="1133"/>
                  <a:pt x="3840" y="1152"/>
                </a:cubicBezTo>
                <a:cubicBezTo>
                  <a:pt x="3840" y="0"/>
                  <a:pt x="3840" y="0"/>
                  <a:pt x="3840" y="0"/>
                </a:cubicBezTo>
                <a:cubicBezTo>
                  <a:pt x="0" y="0"/>
                  <a:pt x="0" y="0"/>
                  <a:pt x="0" y="0"/>
                </a:cubicBezTo>
                <a:lnTo>
                  <a:pt x="0" y="23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11">
            <a:extLst>
              <a:ext uri="{FF2B5EF4-FFF2-40B4-BE49-F238E27FC236}">
                <a16:creationId xmlns:a16="http://schemas.microsoft.com/office/drawing/2014/main" id="{22324458-F95B-4165-9D5A-805B967DB003}"/>
              </a:ext>
            </a:extLst>
          </p:cNvPr>
          <p:cNvSpPr>
            <a:spLocks/>
          </p:cNvSpPr>
          <p:nvPr userDrawn="1"/>
        </p:nvSpPr>
        <p:spPr bwMode="auto">
          <a:xfrm>
            <a:off x="0" y="4797425"/>
            <a:ext cx="6829425" cy="2060575"/>
          </a:xfrm>
          <a:custGeom>
            <a:avLst/>
            <a:gdLst>
              <a:gd name="T0" fmla="*/ 0 w 2152"/>
              <a:gd name="T1" fmla="*/ 0 h 649"/>
              <a:gd name="T2" fmla="*/ 542 w 2152"/>
              <a:gd name="T3" fmla="*/ 207 h 649"/>
              <a:gd name="T4" fmla="*/ 2152 w 2152"/>
              <a:gd name="T5" fmla="*/ 649 h 649"/>
              <a:gd name="T6" fmla="*/ 0 w 2152"/>
              <a:gd name="T7" fmla="*/ 649 h 649"/>
              <a:gd name="T8" fmla="*/ 0 w 2152"/>
              <a:gd name="T9" fmla="*/ 0 h 649"/>
            </a:gdLst>
            <a:ahLst/>
            <a:cxnLst>
              <a:cxn ang="0">
                <a:pos x="T0" y="T1"/>
              </a:cxn>
              <a:cxn ang="0">
                <a:pos x="T2" y="T3"/>
              </a:cxn>
              <a:cxn ang="0">
                <a:pos x="T4" y="T5"/>
              </a:cxn>
              <a:cxn ang="0">
                <a:pos x="T6" y="T7"/>
              </a:cxn>
              <a:cxn ang="0">
                <a:pos x="T8" y="T9"/>
              </a:cxn>
            </a:cxnLst>
            <a:rect l="0" t="0" r="r" b="b"/>
            <a:pathLst>
              <a:path w="2152" h="649">
                <a:moveTo>
                  <a:pt x="0" y="0"/>
                </a:moveTo>
                <a:cubicBezTo>
                  <a:pt x="178" y="74"/>
                  <a:pt x="359" y="143"/>
                  <a:pt x="542" y="207"/>
                </a:cubicBezTo>
                <a:cubicBezTo>
                  <a:pt x="1060" y="397"/>
                  <a:pt x="1597" y="546"/>
                  <a:pt x="2152" y="649"/>
                </a:cubicBezTo>
                <a:cubicBezTo>
                  <a:pt x="0" y="649"/>
                  <a:pt x="0" y="649"/>
                  <a:pt x="0" y="649"/>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TextBox 11" descr="CMSLegal_Cover_Footer_and_Date">
            <a:extLst>
              <a:ext uri="{FF2B5EF4-FFF2-40B4-BE49-F238E27FC236}">
                <a16:creationId xmlns:a16="http://schemas.microsoft.com/office/drawing/2014/main" id="{FCC2C753-79D3-4A0F-B78D-37308CC01A9C}"/>
              </a:ext>
            </a:extLst>
          </p:cNvPr>
          <p:cNvSpPr txBox="1"/>
          <p:nvPr userDrawn="1">
            <p:custDataLst>
              <p:tags r:id="rId5"/>
            </p:custDataLst>
          </p:nvPr>
        </p:nvSpPr>
        <p:spPr>
          <a:xfrm>
            <a:off x="594000" y="6264000"/>
            <a:ext cx="3960000" cy="594000"/>
          </a:xfrm>
          <a:prstGeom prst="rect">
            <a:avLst/>
          </a:prstGeom>
          <a:noFill/>
          <a:ln>
            <a:noFill/>
          </a:ln>
        </p:spPr>
        <p:txBody>
          <a:bodyPr wrap="square" lIns="0" tIns="0" rIns="0" bIns="0" rtlCol="0" anchor="ctr" anchorCtr="0">
            <a:noAutofit/>
          </a:bodyPr>
          <a:lstStyle/>
          <a:p>
            <a:r>
              <a:rPr lang="en-GB" sz="1000" kern="1560" baseline="0" noProof="0">
                <a:solidFill>
                  <a:srgbClr val="FFFFFF"/>
                </a:solidFill>
                <a:latin typeface="Arial"/>
                <a:cs typeface="Arial" pitchFamily="34" charset="0"/>
              </a:rPr>
              <a:t>This is CMS | </a:t>
            </a:r>
            <a:endParaRPr lang="en-GB" sz="1000" kern="1560" baseline="0" noProof="0" dirty="0">
              <a:solidFill>
                <a:srgbClr val="FFFFFF"/>
              </a:solidFill>
              <a:latin typeface="Arial"/>
              <a:cs typeface="Arial" pitchFamily="34" charset="0"/>
            </a:endParaRPr>
          </a:p>
        </p:txBody>
      </p:sp>
      <p:sp>
        <p:nvSpPr>
          <p:cNvPr id="11" name="TextBox 10" descr="CMSLegal_Footer_Firm">
            <a:extLst>
              <a:ext uri="{FF2B5EF4-FFF2-40B4-BE49-F238E27FC236}">
                <a16:creationId xmlns:a16="http://schemas.microsoft.com/office/drawing/2014/main" id="{DB02E2B5-89BF-44D8-8D5C-04F9F6684F53}"/>
              </a:ext>
            </a:extLst>
          </p:cNvPr>
          <p:cNvSpPr txBox="1"/>
          <p:nvPr userDrawn="1">
            <p:custDataLst>
              <p:tags r:id="rId6"/>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 Cameron McKenna Nabarro Olswang LLP Hungarian Branch Office</a:t>
            </a:r>
            <a:endParaRPr lang="en-GB" sz="1000" noProof="0" dirty="0">
              <a:solidFill>
                <a:schemeClr val="bg1"/>
              </a:solidFill>
              <a:latin typeface="Arial"/>
              <a:cs typeface="Arial" pitchFamily="34" charset="0"/>
            </a:endParaRPr>
          </a:p>
        </p:txBody>
      </p:sp>
    </p:spTree>
    <p:extLst>
      <p:ext uri="{BB962C8B-B14F-4D97-AF65-F5344CB8AC3E}">
        <p14:creationId xmlns:p14="http://schemas.microsoft.com/office/powerpoint/2010/main" val="17842112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mediate_cover_with_banner">
    <p:spTree>
      <p:nvGrpSpPr>
        <p:cNvPr id="1" name=""/>
        <p:cNvGrpSpPr/>
        <p:nvPr/>
      </p:nvGrpSpPr>
      <p:grpSpPr>
        <a:xfrm>
          <a:off x="0" y="0"/>
          <a:ext cx="0" cy="0"/>
          <a:chOff x="0" y="0"/>
          <a:chExt cx="0" cy="0"/>
        </a:xfrm>
      </p:grpSpPr>
      <p:sp>
        <p:nvSpPr>
          <p:cNvPr id="7" name="Foliennummernplatzhalter 5" descr="CMSLegal_Footer_SlideNumber"/>
          <p:cNvSpPr>
            <a:spLocks noGrp="1"/>
          </p:cNvSpPr>
          <p:nvPr>
            <p:ph type="sldNum" sz="quarter" idx="4"/>
          </p:nvPr>
        </p:nvSpPr>
        <p:spPr>
          <a:xfrm>
            <a:off x="594000" y="6264000"/>
            <a:ext cx="288000" cy="594000"/>
          </a:xfrm>
          <a:prstGeom prst="rect">
            <a:avLst/>
          </a:prstGeom>
        </p:spPr>
        <p:txBody>
          <a:bodyPr vert="horz" wrap="square" lIns="0" tIns="0" rIns="0" bIns="0" numCol="1" anchor="ctr" anchorCtr="0" compatLnSpc="1">
            <a:prstTxWarp prst="textNoShape">
              <a:avLst/>
            </a:prstTxWarp>
          </a:bodyPr>
          <a:lstStyle>
            <a:lvl1pPr algn="l">
              <a:defRPr sz="1000">
                <a:solidFill>
                  <a:schemeClr val="tx1"/>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9" name="TextBox 12" descr="CMSLegal_Footer_Firm"/>
          <p:cNvSpPr txBox="1"/>
          <p:nvPr userDrawn="1">
            <p:custDataLst>
              <p:tags r:id="rId1"/>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en-GB" sz="1000" noProof="0">
                <a:solidFill>
                  <a:schemeClr val="tx1"/>
                </a:solidFill>
                <a:latin typeface="Arial"/>
                <a:cs typeface="Arial" pitchFamily="34" charset="0"/>
              </a:rPr>
              <a:t>CMS Cameron McKenna Nabarro Olswang LLP Hungarian Branch Office</a:t>
            </a:r>
            <a:endParaRPr lang="en-GB" sz="1000" noProof="0" dirty="0">
              <a:solidFill>
                <a:schemeClr val="tx1"/>
              </a:solidFill>
              <a:latin typeface="Arial"/>
              <a:cs typeface="Arial" pitchFamily="34" charset="0"/>
            </a:endParaRPr>
          </a:p>
        </p:txBody>
      </p:sp>
      <p:sp>
        <p:nvSpPr>
          <p:cNvPr id="10" name="Text Placeholder 9">
            <a:extLst>
              <a:ext uri="{FF2B5EF4-FFF2-40B4-BE49-F238E27FC236}">
                <a16:creationId xmlns:a16="http://schemas.microsoft.com/office/drawing/2014/main" id="{4992CBD3-E80F-4C45-9BA9-82884B562B1A}"/>
              </a:ext>
            </a:extLst>
          </p:cNvPr>
          <p:cNvSpPr>
            <a:spLocks noGrp="1"/>
          </p:cNvSpPr>
          <p:nvPr>
            <p:ph type="body" sz="quarter" idx="16" hasCustomPrompt="1"/>
            <p:custDataLst>
              <p:tags r:id="rId2"/>
            </p:custDataLst>
          </p:nvPr>
        </p:nvSpPr>
        <p:spPr>
          <a:xfrm>
            <a:off x="594000" y="4270375"/>
            <a:ext cx="9601200" cy="935038"/>
          </a:xfrm>
        </p:spPr>
        <p:txBody>
          <a:bodyPr anchor="b" anchorCtr="0"/>
          <a:lstStyle>
            <a:lvl1pPr marL="0" indent="0">
              <a:defRPr sz="4000" b="1"/>
            </a:lvl1pPr>
          </a:lstStyle>
          <a:p>
            <a:pPr lvl="0"/>
            <a:r>
              <a:rPr lang="en-US" dirty="0"/>
              <a:t>&lt;&lt;</a:t>
            </a:r>
            <a:r>
              <a:rPr lang="en-US" dirty="0" err="1"/>
              <a:t>Title.Text</a:t>
            </a:r>
            <a:r>
              <a:rPr lang="en-US" dirty="0"/>
              <a:t>&gt;&gt;</a:t>
            </a:r>
          </a:p>
        </p:txBody>
      </p:sp>
      <p:sp>
        <p:nvSpPr>
          <p:cNvPr id="14" name="Text Placeholder 13">
            <a:extLst>
              <a:ext uri="{FF2B5EF4-FFF2-40B4-BE49-F238E27FC236}">
                <a16:creationId xmlns:a16="http://schemas.microsoft.com/office/drawing/2014/main" id="{E8EB2DA0-29E0-4B97-BD9A-D5D4E39A4614}"/>
              </a:ext>
            </a:extLst>
          </p:cNvPr>
          <p:cNvSpPr>
            <a:spLocks noGrp="1"/>
          </p:cNvSpPr>
          <p:nvPr>
            <p:ph type="body" sz="quarter" idx="17" hasCustomPrompt="1"/>
            <p:custDataLst>
              <p:tags r:id="rId3"/>
            </p:custDataLst>
          </p:nvPr>
        </p:nvSpPr>
        <p:spPr>
          <a:xfrm>
            <a:off x="594000" y="5378450"/>
            <a:ext cx="9599084" cy="935038"/>
          </a:xfrm>
        </p:spPr>
        <p:txBody>
          <a:bodyPr/>
          <a:lstStyle>
            <a:lvl1pPr marL="0" indent="0">
              <a:defRPr sz="1400"/>
            </a:lvl1pPr>
            <a:lvl2pPr>
              <a:defRPr sz="1800"/>
            </a:lvl2pPr>
            <a:lvl3pPr>
              <a:defRPr sz="1800"/>
            </a:lvl3pPr>
            <a:lvl4pPr>
              <a:defRPr sz="1800"/>
            </a:lvl4pPr>
            <a:lvl5pPr>
              <a:defRPr sz="1800"/>
            </a:lvl5pPr>
          </a:lstStyle>
          <a:p>
            <a:pPr lvl="0"/>
            <a:r>
              <a:rPr lang="en-US" dirty="0"/>
              <a:t>&lt;&lt;</a:t>
            </a:r>
            <a:r>
              <a:rPr lang="en-US" dirty="0" err="1"/>
              <a:t>Subtitle.Text</a:t>
            </a:r>
            <a:r>
              <a:rPr lang="en-US" dirty="0"/>
              <a:t>&gt;&gt;</a:t>
            </a:r>
          </a:p>
        </p:txBody>
      </p:sp>
      <p:sp>
        <p:nvSpPr>
          <p:cNvPr id="11" name="Picture Placeholder 15">
            <a:extLst>
              <a:ext uri="{FF2B5EF4-FFF2-40B4-BE49-F238E27FC236}">
                <a16:creationId xmlns:a16="http://schemas.microsoft.com/office/drawing/2014/main" id="{BCCBB891-80C5-4DE3-99C6-1038CF777D79}"/>
              </a:ext>
            </a:extLst>
          </p:cNvPr>
          <p:cNvSpPr>
            <a:spLocks noGrp="1"/>
          </p:cNvSpPr>
          <p:nvPr>
            <p:ph type="pic" sz="quarter" idx="18" hasCustomPrompt="1"/>
            <p:custDataLst>
              <p:tags r:id="rId4"/>
            </p:custDataLst>
          </p:nvPr>
        </p:nvSpPr>
        <p:spPr>
          <a:xfrm>
            <a:off x="608400" y="561600"/>
            <a:ext cx="11030400" cy="835200"/>
          </a:xfrm>
        </p:spPr>
        <p:txBody>
          <a:bodyPr/>
          <a:lstStyle>
            <a:lvl1pPr algn="r">
              <a:defRPr>
                <a:solidFill>
                  <a:schemeClr val="tx1"/>
                </a:solidFill>
              </a:defRPr>
            </a:lvl1pPr>
          </a:lstStyle>
          <a:p>
            <a:r>
              <a:rPr lang="en-GB" dirty="0"/>
              <a:t>&lt;&lt;Logo&gt;&gt;</a:t>
            </a:r>
          </a:p>
        </p:txBody>
      </p:sp>
      <p:sp>
        <p:nvSpPr>
          <p:cNvPr id="4" name="Content Placeholder 3">
            <a:extLst>
              <a:ext uri="{FF2B5EF4-FFF2-40B4-BE49-F238E27FC236}">
                <a16:creationId xmlns:a16="http://schemas.microsoft.com/office/drawing/2014/main" id="{BBBE7374-9206-499A-BFE1-0D7487A04EDE}"/>
              </a:ext>
            </a:extLst>
          </p:cNvPr>
          <p:cNvSpPr>
            <a:spLocks noGrp="1"/>
          </p:cNvSpPr>
          <p:nvPr>
            <p:ph sz="quarter" idx="19" hasCustomPrompt="1"/>
            <p:custDataLst>
              <p:tags r:id="rId5"/>
            </p:custDataLst>
          </p:nvPr>
        </p:nvSpPr>
        <p:spPr>
          <a:xfrm>
            <a:off x="0" y="11889"/>
            <a:ext cx="12193200" cy="3672000"/>
          </a:xfrm>
        </p:spPr>
        <p:txBody>
          <a:bodyPr/>
          <a:lstStyle/>
          <a:p>
            <a:pPr lvl="0"/>
            <a:r>
              <a:rPr lang="en-GB" dirty="0"/>
              <a:t>&lt;&lt;</a:t>
            </a:r>
            <a:r>
              <a:rPr lang="en-GB" dirty="0" err="1"/>
              <a:t>Image.ImagePath</a:t>
            </a:r>
            <a:r>
              <a:rPr lang="en-GB" dirty="0"/>
              <a:t>&gt;&gt;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mediate_cover_with_theme_colour">
    <p:spTree>
      <p:nvGrpSpPr>
        <p:cNvPr id="1" name=""/>
        <p:cNvGrpSpPr/>
        <p:nvPr/>
      </p:nvGrpSpPr>
      <p:grpSpPr>
        <a:xfrm>
          <a:off x="0" y="0"/>
          <a:ext cx="0" cy="0"/>
          <a:chOff x="0" y="0"/>
          <a:chExt cx="0" cy="0"/>
        </a:xfrm>
      </p:grpSpPr>
      <p:sp>
        <p:nvSpPr>
          <p:cNvPr id="7" name="Rectangle 7" descr="CMSLegal_BG_IM_Fill"/>
          <p:cNvSpPr>
            <a:spLocks noChangeArrowheads="1"/>
          </p:cNvSpPr>
          <p:nvPr userDrawn="1"/>
        </p:nvSpPr>
        <p:spPr bwMode="auto">
          <a:xfrm>
            <a:off x="0" y="0"/>
            <a:ext cx="12192000" cy="6858000"/>
          </a:xfrm>
          <a:prstGeom prst="rect">
            <a:avLst/>
          </a:prstGeom>
          <a:solidFill>
            <a:schemeClr val="accent1"/>
          </a:solidFill>
          <a:ln w="9525">
            <a:noFill/>
            <a:miter lim="800000"/>
            <a:headEnd/>
            <a:tailEnd/>
          </a:ln>
        </p:spPr>
        <p:txBody>
          <a:bodyPr lIns="0" tIns="0" rIns="0" bIns="0"/>
          <a:lstStyle/>
          <a:p>
            <a:endParaRPr lang="en-GB" sz="1800" noProof="0" dirty="0">
              <a:latin typeface="Calibri" pitchFamily="-110" charset="0"/>
            </a:endParaRPr>
          </a:p>
        </p:txBody>
      </p:sp>
      <p:sp>
        <p:nvSpPr>
          <p:cNvPr id="10" name="Foliennummernplatzhalter 5" descr="CMSLegal_Footer_SlideNumber"/>
          <p:cNvSpPr>
            <a:spLocks noGrp="1"/>
          </p:cNvSpPr>
          <p:nvPr>
            <p:ph type="sldNum" sz="quarter" idx="4"/>
          </p:nvPr>
        </p:nvSpPr>
        <p:spPr>
          <a:xfrm>
            <a:off x="594000" y="6264000"/>
            <a:ext cx="288000" cy="594000"/>
          </a:xfrm>
          <a:prstGeom prst="rect">
            <a:avLst/>
          </a:prstGeom>
        </p:spPr>
        <p:txBody>
          <a:bodyPr vert="horz" wrap="square" lIns="0" tIns="0" rIns="0" bIns="0" numCol="1" anchor="ctr"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9" name="Text Placeholder 9">
            <a:extLst>
              <a:ext uri="{FF2B5EF4-FFF2-40B4-BE49-F238E27FC236}">
                <a16:creationId xmlns:a16="http://schemas.microsoft.com/office/drawing/2014/main" id="{0324591D-05AA-4BBB-B9EC-ACE696054674}"/>
              </a:ext>
            </a:extLst>
          </p:cNvPr>
          <p:cNvSpPr>
            <a:spLocks noGrp="1"/>
          </p:cNvSpPr>
          <p:nvPr>
            <p:ph type="body" sz="quarter" idx="16" hasCustomPrompt="1"/>
            <p:custDataLst>
              <p:tags r:id="rId1"/>
            </p:custDataLst>
          </p:nvPr>
        </p:nvSpPr>
        <p:spPr>
          <a:xfrm>
            <a:off x="594000" y="2412000"/>
            <a:ext cx="9601200" cy="935038"/>
          </a:xfrm>
        </p:spPr>
        <p:txBody>
          <a:bodyPr anchor="b" anchorCtr="0"/>
          <a:lstStyle>
            <a:lvl1pPr marL="0" indent="0">
              <a:defRPr sz="4000" b="1">
                <a:solidFill>
                  <a:schemeClr val="bg1"/>
                </a:solidFill>
              </a:defRPr>
            </a:lvl1pPr>
          </a:lstStyle>
          <a:p>
            <a:pPr lvl="0"/>
            <a:r>
              <a:rPr lang="en-US" dirty="0"/>
              <a:t>&lt;&lt;</a:t>
            </a:r>
            <a:r>
              <a:rPr lang="en-US" dirty="0" err="1"/>
              <a:t>Title.Text</a:t>
            </a:r>
            <a:r>
              <a:rPr lang="en-US" dirty="0"/>
              <a:t>&gt;&gt;</a:t>
            </a:r>
          </a:p>
        </p:txBody>
      </p:sp>
      <p:sp>
        <p:nvSpPr>
          <p:cNvPr id="13" name="Text Placeholder 13">
            <a:extLst>
              <a:ext uri="{FF2B5EF4-FFF2-40B4-BE49-F238E27FC236}">
                <a16:creationId xmlns:a16="http://schemas.microsoft.com/office/drawing/2014/main" id="{5C07212C-FA3A-4BC1-9591-63C493300D5F}"/>
              </a:ext>
            </a:extLst>
          </p:cNvPr>
          <p:cNvSpPr>
            <a:spLocks noGrp="1"/>
          </p:cNvSpPr>
          <p:nvPr>
            <p:ph type="body" sz="quarter" idx="17" hasCustomPrompt="1"/>
            <p:custDataLst>
              <p:tags r:id="rId2"/>
            </p:custDataLst>
          </p:nvPr>
        </p:nvSpPr>
        <p:spPr>
          <a:xfrm>
            <a:off x="594000" y="4212000"/>
            <a:ext cx="9599084" cy="935038"/>
          </a:xfrm>
        </p:spPr>
        <p:txBody>
          <a:bodyPr/>
          <a:lstStyle>
            <a:lvl1pPr marL="0" indent="0">
              <a:defRPr sz="1400">
                <a:solidFill>
                  <a:schemeClr val="bg1"/>
                </a:solidFill>
              </a:defRPr>
            </a:lvl1pPr>
            <a:lvl2pPr>
              <a:defRPr sz="1800"/>
            </a:lvl2pPr>
            <a:lvl3pPr>
              <a:defRPr sz="1800"/>
            </a:lvl3pPr>
            <a:lvl4pPr>
              <a:defRPr sz="1800"/>
            </a:lvl4pPr>
            <a:lvl5pPr>
              <a:defRPr sz="1800"/>
            </a:lvl5pPr>
          </a:lstStyle>
          <a:p>
            <a:pPr lvl="0"/>
            <a:r>
              <a:rPr lang="en-US" dirty="0"/>
              <a:t>&lt;&lt;</a:t>
            </a:r>
            <a:r>
              <a:rPr lang="en-US" dirty="0" err="1"/>
              <a:t>Subtitle.Text</a:t>
            </a:r>
            <a:r>
              <a:rPr lang="en-US" dirty="0"/>
              <a:t>&gt;&gt;</a:t>
            </a:r>
          </a:p>
        </p:txBody>
      </p:sp>
      <p:sp>
        <p:nvSpPr>
          <p:cNvPr id="15" name="TextBox 14" descr="CMSLegal_Footer_Firm">
            <a:extLst>
              <a:ext uri="{FF2B5EF4-FFF2-40B4-BE49-F238E27FC236}">
                <a16:creationId xmlns:a16="http://schemas.microsoft.com/office/drawing/2014/main" id="{78AF47E0-6B34-45FC-B30D-1334AE1EE3F1}"/>
              </a:ext>
            </a:extLst>
          </p:cNvPr>
          <p:cNvSpPr txBox="1"/>
          <p:nvPr userDrawn="1">
            <p:custDataLst>
              <p:tags r:id="rId3"/>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 Cameron McKenna Nabarro Olswang LLP Hungarian Branch Office</a:t>
            </a:r>
            <a:endParaRPr lang="en-GB" sz="1000" noProof="0" dirty="0">
              <a:solidFill>
                <a:schemeClr val="bg1"/>
              </a:solidFill>
              <a:latin typeface="Arial"/>
              <a:cs typeface="Arial" pitchFamily="34" charset="0"/>
            </a:endParaRPr>
          </a:p>
        </p:txBody>
      </p:sp>
      <p:sp>
        <p:nvSpPr>
          <p:cNvPr id="11" name="Picture Placeholder 15">
            <a:extLst>
              <a:ext uri="{FF2B5EF4-FFF2-40B4-BE49-F238E27FC236}">
                <a16:creationId xmlns:a16="http://schemas.microsoft.com/office/drawing/2014/main" id="{780EE861-1826-4B2F-865E-70FADB5EB36E}"/>
              </a:ext>
            </a:extLst>
          </p:cNvPr>
          <p:cNvSpPr>
            <a:spLocks noGrp="1" noChangeAspect="1"/>
          </p:cNvSpPr>
          <p:nvPr>
            <p:ph type="pic" sz="quarter" idx="18" hasCustomPrompt="1"/>
            <p:custDataLst>
              <p:tags r:id="rId4"/>
            </p:custDataLst>
          </p:nvPr>
        </p:nvSpPr>
        <p:spPr>
          <a:xfrm>
            <a:off x="607448" y="562448"/>
            <a:ext cx="11030378" cy="834050"/>
          </a:xfrm>
        </p:spPr>
        <p:txBody>
          <a:bodyPr/>
          <a:lstStyle>
            <a:lvl1pPr algn="r">
              <a:defRPr>
                <a:solidFill>
                  <a:schemeClr val="tx1"/>
                </a:solidFill>
              </a:defRPr>
            </a:lvl1pPr>
          </a:lstStyle>
          <a:p>
            <a:r>
              <a:rPr lang="en-GB" dirty="0"/>
              <a:t>&lt;&lt;Logo&gt;&gt;</a:t>
            </a:r>
          </a:p>
        </p:txBody>
      </p:sp>
      <p:sp>
        <p:nvSpPr>
          <p:cNvPr id="12" name="TextBox 11" descr="CMSLegal_Cover_Footer_and_Date">
            <a:extLst>
              <a:ext uri="{FF2B5EF4-FFF2-40B4-BE49-F238E27FC236}">
                <a16:creationId xmlns:a16="http://schemas.microsoft.com/office/drawing/2014/main" id="{50A06A1A-390C-46B8-8168-6434E7169233}"/>
              </a:ext>
            </a:extLst>
          </p:cNvPr>
          <p:cNvSpPr txBox="1"/>
          <p:nvPr userDrawn="1">
            <p:custDataLst>
              <p:tags r:id="rId5"/>
            </p:custDataLst>
          </p:nvPr>
        </p:nvSpPr>
        <p:spPr>
          <a:xfrm>
            <a:off x="916219" y="6264000"/>
            <a:ext cx="3960000" cy="594000"/>
          </a:xfrm>
          <a:prstGeom prst="rect">
            <a:avLst/>
          </a:prstGeom>
          <a:noFill/>
          <a:ln>
            <a:noFill/>
          </a:ln>
        </p:spPr>
        <p:txBody>
          <a:bodyPr wrap="square" lIns="0" tIns="0" rIns="0" bIns="0" rtlCol="0" anchor="ctr" anchorCtr="0">
            <a:noAutofit/>
          </a:bodyPr>
          <a:lstStyle/>
          <a:p>
            <a:r>
              <a:rPr lang="en-GB" sz="1000" kern="1560" baseline="0" noProof="0">
                <a:solidFill>
                  <a:srgbClr val="FFFFFF"/>
                </a:solidFill>
                <a:latin typeface="Arial"/>
                <a:cs typeface="Arial" pitchFamily="34" charset="0"/>
              </a:rPr>
              <a:t>This is CMS | </a:t>
            </a:r>
            <a:endParaRPr lang="en-GB" sz="1000" kern="1560" baseline="0" noProof="0" dirty="0">
              <a:solidFill>
                <a:srgbClr val="FFFFFF"/>
              </a:solidFill>
              <a:latin typeface="Arial"/>
              <a:cs typeface="Arial"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76000"/>
            <a:ext cx="11040000" cy="900000"/>
          </a:xfrm>
        </p:spPr>
        <p:txBody>
          <a:bodyPr anchor="t" anchorCtr="0">
            <a:noAutofit/>
          </a:bodyPr>
          <a:lstStyle>
            <a:lvl1pPr marL="0" indent="0" algn="l">
              <a:lnSpc>
                <a:spcPct val="100000"/>
              </a:lnSpc>
              <a:spcBef>
                <a:spcPts val="0"/>
              </a:spcBef>
              <a:buFontTx/>
              <a:buNone/>
              <a:defRPr sz="32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594000" y="6264000"/>
            <a:ext cx="288000" cy="594000"/>
          </a:xfrm>
          <a:prstGeom prst="rect">
            <a:avLst/>
          </a:prstGeom>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dirty="0"/>
          </a:p>
        </p:txBody>
      </p:sp>
      <p:sp>
        <p:nvSpPr>
          <p:cNvPr id="6" name="Textplatzhalter 11"/>
          <p:cNvSpPr>
            <a:spLocks noGrp="1"/>
          </p:cNvSpPr>
          <p:nvPr>
            <p:ph type="body" sz="quarter" idx="11" hasCustomPrompt="1"/>
          </p:nvPr>
        </p:nvSpPr>
        <p:spPr>
          <a:xfrm>
            <a:off x="576000" y="1868400"/>
            <a:ext cx="11040000" cy="4224896"/>
          </a:xfrm>
        </p:spPr>
        <p:txBody>
          <a:bodyPr/>
          <a:lstStyle>
            <a:lvl1pPr>
              <a:spcBef>
                <a:spcPts val="480"/>
              </a:spcBef>
              <a:buFont typeface="Symbol" pitchFamily="18" charset="2"/>
              <a:buChar char="-"/>
              <a:defRPr sz="24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2000" baseline="0">
                <a:solidFill>
                  <a:schemeClr val="tx1"/>
                </a:solidFill>
              </a:defRPr>
            </a:lvl3pPr>
            <a:lvl4pPr marL="1152000">
              <a:spcBef>
                <a:spcPts val="384"/>
              </a:spcBef>
              <a:buFont typeface="Arial" pitchFamily="34" charset="0"/>
              <a:buChar char="•"/>
              <a:defRPr sz="18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76000"/>
            <a:ext cx="11040000" cy="900000"/>
          </a:xfrm>
        </p:spPr>
        <p:txBody>
          <a:bodyPr anchor="t" anchorCtr="0">
            <a:noAutofit/>
          </a:bodyPr>
          <a:lstStyle>
            <a:lvl1pPr marL="0" indent="0" algn="l">
              <a:lnSpc>
                <a:spcPct val="100000"/>
              </a:lnSpc>
              <a:spcBef>
                <a:spcPts val="0"/>
              </a:spcBef>
              <a:buFontTx/>
              <a:buNone/>
              <a:defRPr sz="32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2" name="Textplatzhalter 11"/>
          <p:cNvSpPr>
            <a:spLocks noGrp="1"/>
          </p:cNvSpPr>
          <p:nvPr>
            <p:ph type="body" sz="quarter" idx="11" hasCustomPrompt="1"/>
          </p:nvPr>
        </p:nvSpPr>
        <p:spPr>
          <a:xfrm>
            <a:off x="576000" y="1868400"/>
            <a:ext cx="5280000" cy="4446000"/>
          </a:xfrm>
        </p:spPr>
        <p:txBody>
          <a:bodyPr/>
          <a:lstStyle>
            <a:lvl1pPr>
              <a:spcBef>
                <a:spcPts val="480"/>
              </a:spcBef>
              <a:buFont typeface="Symbol" pitchFamily="18" charset="2"/>
              <a:buChar char="-"/>
              <a:defRPr sz="24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8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9" name="Textplatzhalter 8"/>
          <p:cNvSpPr>
            <a:spLocks noGrp="1"/>
          </p:cNvSpPr>
          <p:nvPr>
            <p:ph type="body" sz="quarter" idx="12" hasCustomPrompt="1"/>
          </p:nvPr>
        </p:nvSpPr>
        <p:spPr>
          <a:xfrm>
            <a:off x="6340800" y="1868400"/>
            <a:ext cx="5280000" cy="4446000"/>
          </a:xfrm>
        </p:spPr>
        <p:txBody>
          <a:bodyPr/>
          <a:lstStyle>
            <a:lvl2pPr marL="648000">
              <a:defRPr/>
            </a:lvl2pPr>
            <a:lvl3pPr marL="900000">
              <a:defRPr/>
            </a:lvl3pPr>
            <a:lvl4pPr marL="1152000">
              <a:defRPr/>
            </a:lvl4pPr>
            <a:lvl5pPr marL="1404000">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6" name="Foliennummernplatzhalter 5" descr="CMSLegal_Footer_SlideNumber"/>
          <p:cNvSpPr>
            <a:spLocks noGrp="1"/>
          </p:cNvSpPr>
          <p:nvPr>
            <p:ph type="sldNum" sz="quarter" idx="14"/>
          </p:nvPr>
        </p:nvSpPr>
        <p:spPr>
          <a:xfrm>
            <a:off x="594000" y="6264000"/>
            <a:ext cx="288000" cy="594000"/>
          </a:xfrm>
          <a:prstGeom prst="rect">
            <a:avLst/>
          </a:prstGeom>
        </p:spPr>
        <p:txBody>
          <a:bodyPr/>
          <a:lstStyle>
            <a:lvl1pPr>
              <a:defRPr/>
            </a:lvl1pPr>
          </a:lstStyle>
          <a:p>
            <a:fld id="{BCA178D2-D38B-496A-BFAF-4FB157D36662}" type="slidenum">
              <a:rPr lang="en-GB" noProof="0" smtClean="0"/>
              <a:pPr/>
              <a:t>‹#›</a:t>
            </a:fld>
            <a:endParaRPr lang="en-GB"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76000"/>
            <a:ext cx="11040000" cy="900000"/>
          </a:xfrm>
        </p:spPr>
        <p:txBody>
          <a:bodyPr anchor="t" anchorCtr="0">
            <a:noAutofit/>
          </a:bodyPr>
          <a:lstStyle>
            <a:lvl1pPr marL="0" indent="0" algn="l">
              <a:lnSpc>
                <a:spcPct val="100000"/>
              </a:lnSpc>
              <a:spcBef>
                <a:spcPts val="0"/>
              </a:spcBef>
              <a:buFontTx/>
              <a:buNone/>
              <a:defRPr sz="32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9" name="Textplatzhalter 8"/>
          <p:cNvSpPr>
            <a:spLocks noGrp="1"/>
          </p:cNvSpPr>
          <p:nvPr>
            <p:ph type="body" sz="quarter" idx="12" hasCustomPrompt="1"/>
          </p:nvPr>
        </p:nvSpPr>
        <p:spPr>
          <a:xfrm>
            <a:off x="6340800" y="3441600"/>
            <a:ext cx="3840000" cy="2880000"/>
          </a:xfrm>
        </p:spPr>
        <p:txBody>
          <a:bodyPr/>
          <a:lstStyle>
            <a:lvl1pPr marL="0" indent="0">
              <a:buNone/>
              <a:defRPr sz="1000">
                <a:solidFill>
                  <a:srgbClr val="000000"/>
                </a:solidFill>
              </a:defRPr>
            </a:lvl1pPr>
            <a:lvl2pPr marL="648000">
              <a:defRPr/>
            </a:lvl2pPr>
            <a:lvl3pPr marL="900000">
              <a:defRPr/>
            </a:lvl3pPr>
            <a:lvl4pPr marL="1152000">
              <a:defRPr/>
            </a:lvl4pPr>
            <a:lvl5pPr marL="1404000">
              <a:defRPr/>
            </a:lvl5pPr>
          </a:lstStyle>
          <a:p>
            <a:pPr lvl="0"/>
            <a:r>
              <a:rPr lang="en-GB" noProof="0" dirty="0"/>
              <a:t>Insert name, title and further information about you</a:t>
            </a:r>
          </a:p>
        </p:txBody>
      </p:sp>
      <p:sp>
        <p:nvSpPr>
          <p:cNvPr id="6" name="Foliennummernplatzhalter 5" descr="CMSLegal_Footer_SlideNumber"/>
          <p:cNvSpPr>
            <a:spLocks noGrp="1"/>
          </p:cNvSpPr>
          <p:nvPr>
            <p:ph type="sldNum" sz="quarter" idx="14"/>
          </p:nvPr>
        </p:nvSpPr>
        <p:spPr>
          <a:xfrm>
            <a:off x="594000" y="6264000"/>
            <a:ext cx="288000" cy="594000"/>
          </a:xfrm>
          <a:prstGeom prst="rect">
            <a:avLst/>
          </a:prstGeom>
        </p:spPr>
        <p:txBody>
          <a:bodyPr/>
          <a:lstStyle>
            <a:lvl1pPr>
              <a:defRPr/>
            </a:lvl1pPr>
          </a:lstStyle>
          <a:p>
            <a:fld id="{BCA178D2-D38B-496A-BFAF-4FB157D36662}" type="slidenum">
              <a:rPr lang="en-GB" noProof="0" smtClean="0"/>
              <a:pPr/>
              <a:t>‹#›</a:t>
            </a:fld>
            <a:endParaRPr lang="en-GB" noProof="0" dirty="0"/>
          </a:p>
        </p:txBody>
      </p:sp>
      <p:sp>
        <p:nvSpPr>
          <p:cNvPr id="10" name="Textplatzhalter 11"/>
          <p:cNvSpPr>
            <a:spLocks noGrp="1"/>
          </p:cNvSpPr>
          <p:nvPr>
            <p:ph type="body" sz="quarter" idx="11" hasCustomPrompt="1"/>
          </p:nvPr>
        </p:nvSpPr>
        <p:spPr>
          <a:xfrm>
            <a:off x="576000" y="1868400"/>
            <a:ext cx="5280000" cy="4446000"/>
          </a:xfrm>
        </p:spPr>
        <p:txBody>
          <a:bodyPr/>
          <a:lstStyle>
            <a:lvl1pPr>
              <a:spcBef>
                <a:spcPts val="480"/>
              </a:spcBef>
              <a:buFont typeface="Symbol" pitchFamily="18" charset="2"/>
              <a:buChar char="-"/>
              <a:defRPr sz="24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2000" baseline="0">
                <a:solidFill>
                  <a:schemeClr val="tx1"/>
                </a:solidFill>
              </a:defRPr>
            </a:lvl3pPr>
            <a:lvl4pPr marL="1152000">
              <a:spcBef>
                <a:spcPts val="384"/>
              </a:spcBef>
              <a:buFont typeface="Arial" pitchFamily="34" charset="0"/>
              <a:buChar char="•"/>
              <a:defRPr sz="18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7" name="Inhaltsplatzhalter 6"/>
          <p:cNvSpPr>
            <a:spLocks noGrp="1"/>
          </p:cNvSpPr>
          <p:nvPr>
            <p:ph sz="quarter" idx="16" hasCustomPrompt="1"/>
          </p:nvPr>
        </p:nvSpPr>
        <p:spPr>
          <a:xfrm>
            <a:off x="6340800" y="1868400"/>
            <a:ext cx="1440000" cy="1440000"/>
          </a:xfrm>
        </p:spPr>
        <p:txBody>
          <a:bodyPr/>
          <a:lstStyle>
            <a:lvl1pPr marL="0" indent="0" algn="ctr">
              <a:buFontTx/>
              <a:buNone/>
              <a:defRPr sz="1400"/>
            </a:lvl1pPr>
          </a:lstStyle>
          <a:p>
            <a:pPr lvl="0"/>
            <a:r>
              <a:rPr lang="de-DE" dirty="0"/>
              <a:t>Insert </a:t>
            </a:r>
            <a:r>
              <a:rPr lang="de-DE" dirty="0" err="1"/>
              <a:t>Object</a:t>
            </a:r>
            <a:r>
              <a:rPr lang="de-DE" dirty="0"/>
              <a:t>: Cut </a:t>
            </a:r>
            <a:r>
              <a:rPr lang="de-DE" dirty="0" err="1"/>
              <a:t>images</a:t>
            </a:r>
            <a:r>
              <a:rPr lang="de-DE" dirty="0"/>
              <a:t> </a:t>
            </a:r>
            <a:r>
              <a:rPr lang="de-DE" dirty="0" err="1"/>
              <a:t>to</a:t>
            </a:r>
            <a:r>
              <a:rPr lang="de-DE" dirty="0"/>
              <a:t> 3 x 4 cm</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76000"/>
            <a:ext cx="11040000" cy="900000"/>
          </a:xfrm>
        </p:spPr>
        <p:txBody>
          <a:bodyPr anchor="t" anchorCtr="0">
            <a:noAutofit/>
          </a:bodyPr>
          <a:lstStyle>
            <a:lvl1pPr marL="0" indent="0" algn="l">
              <a:lnSpc>
                <a:spcPct val="100000"/>
              </a:lnSpc>
              <a:spcBef>
                <a:spcPts val="0"/>
              </a:spcBef>
              <a:buFontTx/>
              <a:buNone/>
              <a:defRPr sz="32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594000" y="6264000"/>
            <a:ext cx="288000" cy="594000"/>
          </a:xfrm>
          <a:prstGeom prst="rect">
            <a:avLst/>
          </a:prstGeom>
        </p:spPr>
        <p:txBody>
          <a:bodyPr/>
          <a:lstStyle>
            <a:lvl1pPr>
              <a:defRPr/>
            </a:lvl1pPr>
          </a:lstStyle>
          <a:p>
            <a:fld id="{DBADB286-8906-46F4-AFB0-BBD9285A98EB}" type="slidenum">
              <a:rPr lang="en-GB" noProof="0" smtClean="0"/>
              <a:pPr/>
              <a:t>‹#›</a:t>
            </a:fld>
            <a:endParaRPr lang="en-GB" noProof="0" dirty="0"/>
          </a:p>
        </p:txBody>
      </p:sp>
      <p:sp>
        <p:nvSpPr>
          <p:cNvPr id="9" name="Textplatzhalter 11"/>
          <p:cNvSpPr>
            <a:spLocks noGrp="1"/>
          </p:cNvSpPr>
          <p:nvPr>
            <p:ph type="body" sz="quarter" idx="11" hasCustomPrompt="1"/>
          </p:nvPr>
        </p:nvSpPr>
        <p:spPr>
          <a:xfrm>
            <a:off x="576000" y="1868400"/>
            <a:ext cx="5280000" cy="4446000"/>
          </a:xfrm>
        </p:spPr>
        <p:txBody>
          <a:bodyPr/>
          <a:lstStyle>
            <a:lvl1pPr>
              <a:spcBef>
                <a:spcPts val="480"/>
              </a:spcBef>
              <a:buFont typeface="Symbol" pitchFamily="18" charset="2"/>
              <a:buChar char="-"/>
              <a:defRPr sz="24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2000" baseline="0">
                <a:solidFill>
                  <a:schemeClr val="tx1"/>
                </a:solidFill>
              </a:defRPr>
            </a:lvl3pPr>
            <a:lvl4pPr marL="1152000">
              <a:spcBef>
                <a:spcPts val="384"/>
              </a:spcBef>
              <a:buFont typeface="Arial" pitchFamily="34" charset="0"/>
              <a:buChar char="•"/>
              <a:defRPr sz="18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6" name="Inhaltsplatzhalter 6">
            <a:extLst>
              <a:ext uri="{FF2B5EF4-FFF2-40B4-BE49-F238E27FC236}">
                <a16:creationId xmlns:a16="http://schemas.microsoft.com/office/drawing/2014/main" id="{836423F2-573A-4782-8049-CD806ACDA4EF}"/>
              </a:ext>
            </a:extLst>
          </p:cNvPr>
          <p:cNvSpPr>
            <a:spLocks noGrp="1"/>
          </p:cNvSpPr>
          <p:nvPr>
            <p:ph sz="quarter" idx="17"/>
          </p:nvPr>
        </p:nvSpPr>
        <p:spPr>
          <a:xfrm>
            <a:off x="6342512" y="1879830"/>
            <a:ext cx="5281200" cy="4410000"/>
          </a:xfrm>
        </p:spPr>
        <p:txBody>
          <a:bodyPr/>
          <a:lstStyle>
            <a:lvl1pPr marL="0" indent="0" algn="ctr">
              <a:buFontTx/>
              <a:buNone/>
              <a:defRPr sz="1400"/>
            </a:lvl1pPr>
          </a:lstStyle>
          <a:p>
            <a:pPr lvl="0"/>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_with_two_objec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76000"/>
            <a:ext cx="11040000" cy="900000"/>
          </a:xfrm>
        </p:spPr>
        <p:txBody>
          <a:bodyPr anchor="t" anchorCtr="0">
            <a:noAutofit/>
          </a:bodyPr>
          <a:lstStyle>
            <a:lvl1pPr marL="0" indent="0" algn="l">
              <a:lnSpc>
                <a:spcPct val="100000"/>
              </a:lnSpc>
              <a:spcBef>
                <a:spcPts val="0"/>
              </a:spcBef>
              <a:buFontTx/>
              <a:buNone/>
              <a:defRPr sz="32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5" name="Textplatzhalter 14"/>
          <p:cNvSpPr>
            <a:spLocks noGrp="1"/>
          </p:cNvSpPr>
          <p:nvPr>
            <p:ph type="body" sz="quarter" idx="14"/>
          </p:nvPr>
        </p:nvSpPr>
        <p:spPr>
          <a:xfrm>
            <a:off x="576000" y="1868400"/>
            <a:ext cx="528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594000" y="6264000"/>
            <a:ext cx="288000" cy="594000"/>
          </a:xfrm>
          <a:prstGeom prst="rect">
            <a:avLst/>
          </a:prstGeom>
        </p:spPr>
        <p:txBody>
          <a:bodyPr/>
          <a:lstStyle>
            <a:lvl1pPr>
              <a:defRPr/>
            </a:lvl1pPr>
          </a:lstStyle>
          <a:p>
            <a:fld id="{DBADB286-8906-46F4-AFB0-BBD9285A98EB}" type="slidenum">
              <a:rPr lang="en-GB" noProof="0" smtClean="0"/>
              <a:pPr/>
              <a:t>‹#›</a:t>
            </a:fld>
            <a:endParaRPr lang="en-GB" noProof="0" dirty="0"/>
          </a:p>
        </p:txBody>
      </p:sp>
      <p:sp>
        <p:nvSpPr>
          <p:cNvPr id="10" name="Textplatzhalter 14"/>
          <p:cNvSpPr>
            <a:spLocks noGrp="1"/>
          </p:cNvSpPr>
          <p:nvPr>
            <p:ph type="body" sz="quarter" idx="18"/>
          </p:nvPr>
        </p:nvSpPr>
        <p:spPr>
          <a:xfrm>
            <a:off x="6340800" y="1868400"/>
            <a:ext cx="528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9" name="Inhaltsplatzhalter 6">
            <a:extLst>
              <a:ext uri="{FF2B5EF4-FFF2-40B4-BE49-F238E27FC236}">
                <a16:creationId xmlns:a16="http://schemas.microsoft.com/office/drawing/2014/main" id="{A889310A-1059-4C97-95C1-5A586AA8C786}"/>
              </a:ext>
            </a:extLst>
          </p:cNvPr>
          <p:cNvSpPr>
            <a:spLocks noGrp="1"/>
          </p:cNvSpPr>
          <p:nvPr>
            <p:ph sz="quarter" idx="17"/>
          </p:nvPr>
        </p:nvSpPr>
        <p:spPr>
          <a:xfrm>
            <a:off x="584580" y="2497230"/>
            <a:ext cx="5281200" cy="3823200"/>
          </a:xfrm>
        </p:spPr>
        <p:txBody>
          <a:bodyPr/>
          <a:lstStyle>
            <a:lvl1pPr marL="0" indent="0" algn="ctr">
              <a:buFontTx/>
              <a:buNone/>
              <a:defRPr sz="1400"/>
            </a:lvl1pPr>
          </a:lstStyle>
          <a:p>
            <a:pPr lvl="0"/>
            <a:endParaRPr lang="de-DE" dirty="0"/>
          </a:p>
        </p:txBody>
      </p:sp>
      <p:sp>
        <p:nvSpPr>
          <p:cNvPr id="11" name="Inhaltsplatzhalter 6">
            <a:extLst>
              <a:ext uri="{FF2B5EF4-FFF2-40B4-BE49-F238E27FC236}">
                <a16:creationId xmlns:a16="http://schemas.microsoft.com/office/drawing/2014/main" id="{E73B1335-D5F1-4B14-A48B-BED21604E73F}"/>
              </a:ext>
            </a:extLst>
          </p:cNvPr>
          <p:cNvSpPr>
            <a:spLocks noGrp="1"/>
          </p:cNvSpPr>
          <p:nvPr>
            <p:ph sz="quarter" idx="19"/>
          </p:nvPr>
        </p:nvSpPr>
        <p:spPr>
          <a:xfrm>
            <a:off x="6337650" y="2546760"/>
            <a:ext cx="5281200" cy="3823200"/>
          </a:xfrm>
        </p:spPr>
        <p:txBody>
          <a:bodyPr/>
          <a:lstStyle>
            <a:lvl1pPr marL="0" indent="0" algn="ctr">
              <a:buFontTx/>
              <a:buNone/>
              <a:defRPr sz="1400"/>
            </a:lvl1pPr>
          </a:lstStyle>
          <a:p>
            <a:pPr lvl="0"/>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76000"/>
            <a:ext cx="11040000" cy="900000"/>
          </a:xfrm>
        </p:spPr>
        <p:txBody>
          <a:bodyPr anchor="t" anchorCtr="0">
            <a:noAutofit/>
          </a:bodyPr>
          <a:lstStyle>
            <a:lvl1pPr marL="0" indent="0" algn="l">
              <a:lnSpc>
                <a:spcPct val="100000"/>
              </a:lnSpc>
              <a:spcBef>
                <a:spcPts val="0"/>
              </a:spcBef>
              <a:buFontTx/>
              <a:buNone/>
              <a:defRPr sz="32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594000" y="6298178"/>
            <a:ext cx="288000" cy="594000"/>
          </a:xfrm>
          <a:prstGeom prst="rect">
            <a:avLst/>
          </a:prstGeom>
        </p:spPr>
        <p:txBody>
          <a:bodyPr/>
          <a:lstStyle>
            <a:lvl1pPr>
              <a:defRPr/>
            </a:lvl1pPr>
          </a:lstStyle>
          <a:p>
            <a:fld id="{DBADB286-8906-46F4-AFB0-BBD9285A98EB}" type="slidenum">
              <a:rPr lang="en-GB" noProof="0" smtClean="0"/>
              <a:pPr/>
              <a:t>‹#›</a:t>
            </a:fld>
            <a:endParaRPr lang="en-GB" noProof="0" dirty="0"/>
          </a:p>
        </p:txBody>
      </p:sp>
      <p:sp>
        <p:nvSpPr>
          <p:cNvPr id="12" name="Textplatzhalter 14"/>
          <p:cNvSpPr>
            <a:spLocks noGrp="1"/>
          </p:cNvSpPr>
          <p:nvPr>
            <p:ph type="body" sz="quarter" idx="14"/>
          </p:nvPr>
        </p:nvSpPr>
        <p:spPr>
          <a:xfrm>
            <a:off x="576000" y="1868400"/>
            <a:ext cx="1104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6" name="Inhaltsplatzhalter 6">
            <a:extLst>
              <a:ext uri="{FF2B5EF4-FFF2-40B4-BE49-F238E27FC236}">
                <a16:creationId xmlns:a16="http://schemas.microsoft.com/office/drawing/2014/main" id="{BD30036F-6C5A-4832-A5FA-2152223BA781}"/>
              </a:ext>
            </a:extLst>
          </p:cNvPr>
          <p:cNvSpPr>
            <a:spLocks noGrp="1"/>
          </p:cNvSpPr>
          <p:nvPr>
            <p:ph sz="quarter" idx="17"/>
          </p:nvPr>
        </p:nvSpPr>
        <p:spPr>
          <a:xfrm>
            <a:off x="584580" y="2497230"/>
            <a:ext cx="11041200" cy="3823200"/>
          </a:xfrm>
        </p:spPr>
        <p:txBody>
          <a:bodyPr/>
          <a:lstStyle>
            <a:lvl1pPr marL="0" indent="0" algn="ctr">
              <a:buFontTx/>
              <a:buNone/>
              <a:defRPr sz="1400"/>
            </a:lvl1pPr>
          </a:lstStyle>
          <a:p>
            <a:pPr lvl="0"/>
            <a:endParaRPr lang="de-DE" dirty="0"/>
          </a:p>
        </p:txBody>
      </p:sp>
    </p:spTree>
    <p:extLst>
      <p:ext uri="{BB962C8B-B14F-4D97-AF65-F5344CB8AC3E}">
        <p14:creationId xmlns:p14="http://schemas.microsoft.com/office/powerpoint/2010/main" val="3488059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4_Title and content supergraphic">
    <p:spTree>
      <p:nvGrpSpPr>
        <p:cNvPr id="1" name=""/>
        <p:cNvGrpSpPr/>
        <p:nvPr/>
      </p:nvGrpSpPr>
      <p:grpSpPr>
        <a:xfrm>
          <a:off x="0" y="0"/>
          <a:ext cx="0" cy="0"/>
          <a:chOff x="0" y="0"/>
          <a:chExt cx="0" cy="0"/>
        </a:xfrm>
      </p:grpSpPr>
      <p:grpSp>
        <p:nvGrpSpPr>
          <p:cNvPr id="9" name="Group 4">
            <a:extLst>
              <a:ext uri="{FF2B5EF4-FFF2-40B4-BE49-F238E27FC236}">
                <a16:creationId xmlns:a16="http://schemas.microsoft.com/office/drawing/2014/main" id="{82B94C6D-174B-4FCC-81E3-DBDC4993B285}"/>
              </a:ext>
            </a:extLst>
          </p:cNvPr>
          <p:cNvGrpSpPr>
            <a:grpSpLocks noChangeAspect="1"/>
          </p:cNvGrpSpPr>
          <p:nvPr userDrawn="1"/>
        </p:nvGrpSpPr>
        <p:grpSpPr bwMode="auto">
          <a:xfrm>
            <a:off x="8529638" y="3175"/>
            <a:ext cx="3662362" cy="6858000"/>
            <a:chOff x="5373" y="2"/>
            <a:chExt cx="2307" cy="4320"/>
          </a:xfrm>
          <a:solidFill>
            <a:schemeClr val="accent2">
              <a:alpha val="10000"/>
            </a:schemeClr>
          </a:solidFill>
        </p:grpSpPr>
        <p:sp>
          <p:nvSpPr>
            <p:cNvPr id="11" name="Freeform 5">
              <a:extLst>
                <a:ext uri="{FF2B5EF4-FFF2-40B4-BE49-F238E27FC236}">
                  <a16:creationId xmlns:a16="http://schemas.microsoft.com/office/drawing/2014/main" id="{E76AC7DD-5183-4F4A-B775-477DA36A73B9}"/>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52040284-F2A4-4329-ABB9-3ECFED8AEAC9}"/>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594000" y="594000"/>
            <a:ext cx="6840000" cy="900000"/>
          </a:xfrm>
        </p:spPr>
        <p:txBody>
          <a:bodyPr anchor="t">
            <a:normAutofit/>
          </a:bodyPr>
          <a:lstStyle>
            <a:lvl1pPr>
              <a:defRPr sz="3200" b="0"/>
            </a:lvl1pPr>
          </a:lstStyle>
          <a:p>
            <a:r>
              <a:rPr lang="en-US" dirty="0"/>
              <a:t>Click to edit Master title style</a:t>
            </a:r>
          </a:p>
        </p:txBody>
      </p:sp>
      <p:sp>
        <p:nvSpPr>
          <p:cNvPr id="3" name="Content Placeholder 2"/>
          <p:cNvSpPr>
            <a:spLocks noGrp="1"/>
          </p:cNvSpPr>
          <p:nvPr>
            <p:ph idx="1"/>
          </p:nvPr>
        </p:nvSpPr>
        <p:spPr>
          <a:xfrm>
            <a:off x="594000" y="1800000"/>
            <a:ext cx="6840000" cy="446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82001" y="6264000"/>
            <a:ext cx="3960000" cy="594000"/>
          </a:xfrm>
        </p:spPr>
        <p:txBody>
          <a:bodyPr/>
          <a:lstStyle>
            <a:lvl1pPr>
              <a:defRPr>
                <a:latin typeface="+mj-lt"/>
              </a:defRPr>
            </a:lvl1pPr>
          </a:lstStyle>
          <a:p>
            <a:r>
              <a:rPr lang="en-GB" dirty="0"/>
              <a:t>This is CMS | September 2022</a:t>
            </a:r>
            <a:endParaRPr lang="de-DE" dirty="0"/>
          </a:p>
        </p:txBody>
      </p:sp>
      <p:sp>
        <p:nvSpPr>
          <p:cNvPr id="6" name="Slide Number Placeholder 5"/>
          <p:cNvSpPr>
            <a:spLocks noGrp="1"/>
          </p:cNvSpPr>
          <p:nvPr>
            <p:ph type="sldNum" sz="quarter" idx="12"/>
          </p:nvPr>
        </p:nvSpPr>
        <p:spPr/>
        <p:txBody>
          <a:bodyPr/>
          <a:lstStyle>
            <a:lvl1pPr>
              <a:defRPr>
                <a:latin typeface="+mj-lt"/>
              </a:defRPr>
            </a:lvl1pPr>
          </a:lstStyle>
          <a:p>
            <a:fld id="{586824BF-3B93-454D-8CFC-2835FAC2A0AB}" type="slidenum">
              <a:rPr lang="de-DE" smtClean="0"/>
              <a:pPr/>
              <a:t>‹#›</a:t>
            </a:fld>
            <a:endParaRPr lang="de-DE" dirty="0"/>
          </a:p>
        </p:txBody>
      </p:sp>
      <p:sp>
        <p:nvSpPr>
          <p:cNvPr id="13" name="Date Placeholder 2">
            <a:extLst>
              <a:ext uri="{FF2B5EF4-FFF2-40B4-BE49-F238E27FC236}">
                <a16:creationId xmlns:a16="http://schemas.microsoft.com/office/drawing/2014/main" id="{0522EB56-6812-44B8-AF64-7CA9B2BF9E11}"/>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en-US"/>
              <a:t>CMS Legal Services</a:t>
            </a:r>
            <a:endParaRPr lang="en-GB" dirty="0"/>
          </a:p>
        </p:txBody>
      </p:sp>
    </p:spTree>
    <p:extLst>
      <p:ext uri="{BB962C8B-B14F-4D97-AF65-F5344CB8AC3E}">
        <p14:creationId xmlns:p14="http://schemas.microsoft.com/office/powerpoint/2010/main" val="2933394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_and_content_supergraphic">
    <p:spTree>
      <p:nvGrpSpPr>
        <p:cNvPr id="1" name=""/>
        <p:cNvGrpSpPr/>
        <p:nvPr/>
      </p:nvGrpSpPr>
      <p:grpSpPr>
        <a:xfrm>
          <a:off x="0" y="0"/>
          <a:ext cx="0" cy="0"/>
          <a:chOff x="0" y="0"/>
          <a:chExt cx="0" cy="0"/>
        </a:xfrm>
      </p:grpSpPr>
      <p:sp>
        <p:nvSpPr>
          <p:cNvPr id="2" name="Title 1"/>
          <p:cNvSpPr>
            <a:spLocks noGrp="1"/>
          </p:cNvSpPr>
          <p:nvPr>
            <p:ph type="title"/>
          </p:nvPr>
        </p:nvSpPr>
        <p:spPr>
          <a:xfrm>
            <a:off x="576000" y="576000"/>
            <a:ext cx="6840000" cy="900000"/>
          </a:xfrm>
        </p:spPr>
        <p:txBody>
          <a:bodyPr anchor="t">
            <a:normAutofit/>
          </a:bodyPr>
          <a:lstStyle>
            <a:lvl1pPr>
              <a:defRPr sz="3200" b="0"/>
            </a:lvl1pPr>
          </a:lstStyle>
          <a:p>
            <a:r>
              <a:rPr lang="en-US" dirty="0"/>
              <a:t>Click to edit Master title style</a:t>
            </a:r>
          </a:p>
        </p:txBody>
      </p:sp>
      <p:sp>
        <p:nvSpPr>
          <p:cNvPr id="3" name="Content Placeholder 2"/>
          <p:cNvSpPr>
            <a:spLocks noGrp="1"/>
          </p:cNvSpPr>
          <p:nvPr>
            <p:ph idx="1"/>
          </p:nvPr>
        </p:nvSpPr>
        <p:spPr>
          <a:xfrm>
            <a:off x="576000" y="1868400"/>
            <a:ext cx="6840000" cy="446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atin typeface="+mj-lt"/>
              </a:defRPr>
            </a:lvl1pPr>
          </a:lstStyle>
          <a:p>
            <a:fld id="{586824BF-3B93-454D-8CFC-2835FAC2A0AB}" type="slidenum">
              <a:rPr lang="de-DE" smtClean="0"/>
              <a:pPr/>
              <a:t>‹#›</a:t>
            </a:fld>
            <a:endParaRPr lang="de-DE" dirty="0"/>
          </a:p>
        </p:txBody>
      </p:sp>
      <p:grpSp>
        <p:nvGrpSpPr>
          <p:cNvPr id="9" name="Group 4">
            <a:extLst>
              <a:ext uri="{FF2B5EF4-FFF2-40B4-BE49-F238E27FC236}">
                <a16:creationId xmlns:a16="http://schemas.microsoft.com/office/drawing/2014/main" id="{4DD382A5-2F3E-4B8E-B5E0-DE1BF284D911}"/>
              </a:ext>
            </a:extLst>
          </p:cNvPr>
          <p:cNvGrpSpPr>
            <a:grpSpLocks noChangeAspect="1"/>
          </p:cNvGrpSpPr>
          <p:nvPr userDrawn="1"/>
        </p:nvGrpSpPr>
        <p:grpSpPr bwMode="auto">
          <a:xfrm>
            <a:off x="8529638" y="0"/>
            <a:ext cx="3662362" cy="6858000"/>
            <a:chOff x="5373" y="2"/>
            <a:chExt cx="2307" cy="4320"/>
          </a:xfrm>
          <a:solidFill>
            <a:schemeClr val="accent1">
              <a:alpha val="20000"/>
            </a:schemeClr>
          </a:solidFill>
        </p:grpSpPr>
        <p:sp>
          <p:nvSpPr>
            <p:cNvPr id="11" name="Freeform 5">
              <a:extLst>
                <a:ext uri="{FF2B5EF4-FFF2-40B4-BE49-F238E27FC236}">
                  <a16:creationId xmlns:a16="http://schemas.microsoft.com/office/drawing/2014/main" id="{00642F99-62A0-4E57-91E5-C73150BBC88A}"/>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378E226B-2679-42FC-89C8-3B57A90BF8A4}"/>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40924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with_image_white_supergraphic">
    <p:spTree>
      <p:nvGrpSpPr>
        <p:cNvPr id="1" name=""/>
        <p:cNvGrpSpPr/>
        <p:nvPr/>
      </p:nvGrpSpPr>
      <p:grpSpPr>
        <a:xfrm>
          <a:off x="0" y="0"/>
          <a:ext cx="0" cy="0"/>
          <a:chOff x="0" y="0"/>
          <a:chExt cx="0" cy="0"/>
        </a:xfrm>
      </p:grpSpPr>
      <p:pic>
        <p:nvPicPr>
          <p:cNvPr id="23" name="Rectangle 6">
            <a:extLst>
              <a:ext uri="{FF2B5EF4-FFF2-40B4-BE49-F238E27FC236}">
                <a16:creationId xmlns:a16="http://schemas.microsoft.com/office/drawing/2014/main" id="{DA9A25AB-FCF8-E663-ED82-94D905C0F1EA}"/>
              </a:ext>
            </a:extLst>
          </p:cNvPr>
          <p:cNvPicPr>
            <a:picLocks/>
          </p:cNvPicPr>
          <p:nvPr userDrawn="1">
            <p:custDataLst>
              <p:tags r:id="rId1"/>
            </p:custDataLst>
          </p:nvPr>
        </p:nvPicPr>
        <p:blipFill>
          <a:blip r:embed="rId10">
            <a:extLst>
              <a:ext uri="{28A0092B-C50C-407E-A947-70E740481C1C}">
                <a14:useLocalDpi xmlns:a14="http://schemas.microsoft.com/office/drawing/2010/main" val="0"/>
              </a:ext>
            </a:extLst>
          </a:blip>
          <a:stretch>
            <a:fillRect/>
          </a:stretch>
        </p:blipFill>
        <p:spPr bwMode="auto">
          <a:xfrm>
            <a:off x="0" y="1312"/>
            <a:ext cx="12193200" cy="6858000"/>
          </a:xfrm>
          <a:prstGeom prst="rect">
            <a:avLst/>
          </a:prstGeom>
          <a:solidFill>
            <a:srgbClr val="0D535F"/>
          </a:solidFill>
          <a:effectLst>
            <a:glow>
              <a:srgbClr val="000000"/>
            </a:glow>
          </a:effectLst>
        </p:spPr>
      </p:pic>
      <p:pic>
        <p:nvPicPr>
          <p:cNvPr id="21" name="Rectangle 13" descr="CMSLegal_BG_IM_Fill">
            <a:extLst>
              <a:ext uri="{FF2B5EF4-FFF2-40B4-BE49-F238E27FC236}">
                <a16:creationId xmlns:a16="http://schemas.microsoft.com/office/drawing/2014/main" id="{613B0FF1-CC9C-0AA6-27DA-2CA00BC5836A}"/>
              </a:ext>
            </a:extLst>
          </p:cNvPr>
          <p:cNvPicPr>
            <a:picLocks/>
          </p:cNvPicPr>
          <p:nvPr userDrawn="1">
            <p:custDataLst>
              <p:tags r:id="rId2"/>
            </p:custDataLst>
          </p:nvPr>
        </p:nvPicPr>
        <p:blipFill>
          <a:blip r:embed="rId10">
            <a:extLst>
              <a:ext uri="{28A0092B-C50C-407E-A947-70E740481C1C}">
                <a14:useLocalDpi xmlns:a14="http://schemas.microsoft.com/office/drawing/2010/main" val="0"/>
              </a:ext>
            </a:extLst>
          </a:blip>
          <a:stretch>
            <a:fillRect/>
          </a:stretch>
        </p:blipFill>
        <p:spPr bwMode="auto">
          <a:xfrm>
            <a:off x="0" y="0"/>
            <a:ext cx="12193200" cy="6858000"/>
          </a:xfrm>
          <a:prstGeom prst="rect">
            <a:avLst/>
          </a:prstGeom>
          <a:solidFill>
            <a:srgbClr val="0D535F"/>
          </a:solidFill>
          <a:effectLst>
            <a:glow>
              <a:srgbClr val="000000"/>
            </a:glow>
          </a:effectLst>
        </p:spPr>
      </p:pic>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3"/>
            </p:custDataLst>
          </p:nvPr>
        </p:nvSpPr>
        <p:spPr>
          <a:xfrm>
            <a:off x="594000" y="2411999"/>
            <a:ext cx="3960000" cy="1440000"/>
          </a:xfrm>
        </p:spPr>
        <p:txBody>
          <a:bodyPr anchor="b" anchorCtr="0"/>
          <a:lstStyle>
            <a:lvl1pPr marL="0" indent="0">
              <a:defRPr sz="4000"/>
            </a:lvl1pPr>
          </a:lstStyle>
          <a:p>
            <a:pPr lvl="0"/>
            <a:r>
              <a:rPr lang="en-US" dirty="0"/>
              <a:t>&lt;&lt;</a:t>
            </a:r>
            <a:r>
              <a:rPr lang="en-US" dirty="0" err="1"/>
              <a:t>Title.Text</a:t>
            </a:r>
            <a:r>
              <a:rPr lang="en-US" dirty="0"/>
              <a:t>&gt;&gt;</a:t>
            </a:r>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4"/>
            </p:custDataLst>
          </p:nvPr>
        </p:nvSpPr>
        <p:spPr>
          <a:xfrm>
            <a:off x="594000" y="4212000"/>
            <a:ext cx="3960000" cy="900000"/>
          </a:xfrm>
        </p:spPr>
        <p:txBody>
          <a:bodyPr/>
          <a:lstStyle>
            <a:lvl1pPr marL="0" indent="0">
              <a:defRPr sz="2000"/>
            </a:lvl1pPr>
            <a:lvl2pPr>
              <a:defRPr sz="1800"/>
            </a:lvl2pPr>
            <a:lvl3pPr>
              <a:defRPr sz="1800"/>
            </a:lvl3pPr>
            <a:lvl4pPr>
              <a:defRPr sz="1800"/>
            </a:lvl4pPr>
            <a:lvl5pPr>
              <a:defRPr sz="1800"/>
            </a:lvl5pPr>
          </a:lstStyle>
          <a:p>
            <a:pPr lvl="0"/>
            <a:r>
              <a:rPr lang="en-US" dirty="0"/>
              <a:t>&lt;&lt;</a:t>
            </a:r>
            <a:r>
              <a:rPr lang="en-US" dirty="0" err="1"/>
              <a:t>Subitle.Text</a:t>
            </a:r>
            <a:r>
              <a:rPr lang="en-US" dirty="0"/>
              <a:t>&gt;&gt;</a:t>
            </a:r>
          </a:p>
        </p:txBody>
      </p:sp>
      <p:sp>
        <p:nvSpPr>
          <p:cNvPr id="10" name="Picture Placeholder 15">
            <a:extLst>
              <a:ext uri="{FF2B5EF4-FFF2-40B4-BE49-F238E27FC236}">
                <a16:creationId xmlns:a16="http://schemas.microsoft.com/office/drawing/2014/main" id="{63911939-E668-447D-82E0-7A53C0F8C0F7}"/>
              </a:ext>
            </a:extLst>
          </p:cNvPr>
          <p:cNvSpPr>
            <a:spLocks noGrp="1" noChangeAspect="1"/>
          </p:cNvSpPr>
          <p:nvPr userDrawn="1">
            <p:ph type="pic" sz="quarter" idx="18" hasCustomPrompt="1"/>
            <p:custDataLst>
              <p:tags r:id="rId5"/>
            </p:custDataLst>
          </p:nvPr>
        </p:nvSpPr>
        <p:spPr>
          <a:xfrm>
            <a:off x="607448" y="562448"/>
            <a:ext cx="11030378" cy="834050"/>
          </a:xfrm>
        </p:spPr>
        <p:txBody>
          <a:bodyPr/>
          <a:lstStyle>
            <a:lvl1pPr algn="r">
              <a:defRPr>
                <a:solidFill>
                  <a:schemeClr val="tx1"/>
                </a:solidFill>
              </a:defRPr>
            </a:lvl1pPr>
          </a:lstStyle>
          <a:p>
            <a:r>
              <a:rPr lang="en-GB" dirty="0"/>
              <a:t>&lt;&lt;Logo&gt;&gt;</a:t>
            </a:r>
          </a:p>
        </p:txBody>
      </p:sp>
      <p:sp>
        <p:nvSpPr>
          <p:cNvPr id="7" name="Freeform 10">
            <a:extLst>
              <a:ext uri="{FF2B5EF4-FFF2-40B4-BE49-F238E27FC236}">
                <a16:creationId xmlns:a16="http://schemas.microsoft.com/office/drawing/2014/main" id="{C5846466-E2B4-4B2B-A696-92D6705ACB24}"/>
              </a:ext>
            </a:extLst>
          </p:cNvPr>
          <p:cNvSpPr>
            <a:spLocks/>
          </p:cNvSpPr>
          <p:nvPr userDrawn="1"/>
        </p:nvSpPr>
        <p:spPr bwMode="auto">
          <a:xfrm>
            <a:off x="0" y="0"/>
            <a:ext cx="12192000" cy="3657600"/>
          </a:xfrm>
          <a:custGeom>
            <a:avLst/>
            <a:gdLst>
              <a:gd name="T0" fmla="*/ 0 w 3840"/>
              <a:gd name="T1" fmla="*/ 234 h 1152"/>
              <a:gd name="T2" fmla="*/ 3840 w 3840"/>
              <a:gd name="T3" fmla="*/ 1152 h 1152"/>
              <a:gd name="T4" fmla="*/ 3840 w 3840"/>
              <a:gd name="T5" fmla="*/ 0 h 1152"/>
              <a:gd name="T6" fmla="*/ 0 w 3840"/>
              <a:gd name="T7" fmla="*/ 0 h 1152"/>
              <a:gd name="T8" fmla="*/ 0 w 3840"/>
              <a:gd name="T9" fmla="*/ 234 h 1152"/>
            </a:gdLst>
            <a:ahLst/>
            <a:cxnLst>
              <a:cxn ang="0">
                <a:pos x="T0" y="T1"/>
              </a:cxn>
              <a:cxn ang="0">
                <a:pos x="T2" y="T3"/>
              </a:cxn>
              <a:cxn ang="0">
                <a:pos x="T4" y="T5"/>
              </a:cxn>
              <a:cxn ang="0">
                <a:pos x="T6" y="T7"/>
              </a:cxn>
              <a:cxn ang="0">
                <a:pos x="T8" y="T9"/>
              </a:cxn>
            </a:cxnLst>
            <a:rect l="0" t="0" r="r" b="b"/>
            <a:pathLst>
              <a:path w="3840" h="1152">
                <a:moveTo>
                  <a:pt x="0" y="234"/>
                </a:moveTo>
                <a:cubicBezTo>
                  <a:pt x="1146" y="809"/>
                  <a:pt x="2447" y="1133"/>
                  <a:pt x="3840" y="1152"/>
                </a:cubicBezTo>
                <a:cubicBezTo>
                  <a:pt x="3840" y="0"/>
                  <a:pt x="3840" y="0"/>
                  <a:pt x="3840" y="0"/>
                </a:cubicBezTo>
                <a:cubicBezTo>
                  <a:pt x="0" y="0"/>
                  <a:pt x="0" y="0"/>
                  <a:pt x="0" y="0"/>
                </a:cubicBezTo>
                <a:lnTo>
                  <a:pt x="0" y="23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11">
            <a:extLst>
              <a:ext uri="{FF2B5EF4-FFF2-40B4-BE49-F238E27FC236}">
                <a16:creationId xmlns:a16="http://schemas.microsoft.com/office/drawing/2014/main" id="{22324458-F95B-4165-9D5A-805B967DB003}"/>
              </a:ext>
            </a:extLst>
          </p:cNvPr>
          <p:cNvSpPr>
            <a:spLocks/>
          </p:cNvSpPr>
          <p:nvPr userDrawn="1"/>
        </p:nvSpPr>
        <p:spPr bwMode="auto">
          <a:xfrm>
            <a:off x="0" y="4797425"/>
            <a:ext cx="6829425" cy="2060575"/>
          </a:xfrm>
          <a:custGeom>
            <a:avLst/>
            <a:gdLst>
              <a:gd name="T0" fmla="*/ 0 w 2152"/>
              <a:gd name="T1" fmla="*/ 0 h 649"/>
              <a:gd name="T2" fmla="*/ 542 w 2152"/>
              <a:gd name="T3" fmla="*/ 207 h 649"/>
              <a:gd name="T4" fmla="*/ 2152 w 2152"/>
              <a:gd name="T5" fmla="*/ 649 h 649"/>
              <a:gd name="T6" fmla="*/ 0 w 2152"/>
              <a:gd name="T7" fmla="*/ 649 h 649"/>
              <a:gd name="T8" fmla="*/ 0 w 2152"/>
              <a:gd name="T9" fmla="*/ 0 h 649"/>
            </a:gdLst>
            <a:ahLst/>
            <a:cxnLst>
              <a:cxn ang="0">
                <a:pos x="T0" y="T1"/>
              </a:cxn>
              <a:cxn ang="0">
                <a:pos x="T2" y="T3"/>
              </a:cxn>
              <a:cxn ang="0">
                <a:pos x="T4" y="T5"/>
              </a:cxn>
              <a:cxn ang="0">
                <a:pos x="T6" y="T7"/>
              </a:cxn>
              <a:cxn ang="0">
                <a:pos x="T8" y="T9"/>
              </a:cxn>
            </a:cxnLst>
            <a:rect l="0" t="0" r="r" b="b"/>
            <a:pathLst>
              <a:path w="2152" h="649">
                <a:moveTo>
                  <a:pt x="0" y="0"/>
                </a:moveTo>
                <a:cubicBezTo>
                  <a:pt x="178" y="74"/>
                  <a:pt x="359" y="143"/>
                  <a:pt x="542" y="207"/>
                </a:cubicBezTo>
                <a:cubicBezTo>
                  <a:pt x="1060" y="397"/>
                  <a:pt x="1597" y="546"/>
                  <a:pt x="2152" y="649"/>
                </a:cubicBezTo>
                <a:cubicBezTo>
                  <a:pt x="0" y="649"/>
                  <a:pt x="0" y="649"/>
                  <a:pt x="0" y="649"/>
                </a:cubicBezTo>
                <a:lnTo>
                  <a:pt x="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TextBox 10" descr="CMSLegal_Cover_Footer_and_Date">
            <a:extLst>
              <a:ext uri="{FF2B5EF4-FFF2-40B4-BE49-F238E27FC236}">
                <a16:creationId xmlns:a16="http://schemas.microsoft.com/office/drawing/2014/main" id="{BD014D82-FE55-444F-B40F-C87828145287}"/>
              </a:ext>
            </a:extLst>
          </p:cNvPr>
          <p:cNvSpPr txBox="1"/>
          <p:nvPr userDrawn="1">
            <p:custDataLst>
              <p:tags r:id="rId6"/>
            </p:custDataLst>
          </p:nvPr>
        </p:nvSpPr>
        <p:spPr>
          <a:xfrm>
            <a:off x="607448" y="5998552"/>
            <a:ext cx="8640000" cy="594000"/>
          </a:xfrm>
          <a:prstGeom prst="rect">
            <a:avLst/>
          </a:prstGeom>
          <a:noFill/>
          <a:ln>
            <a:noFill/>
          </a:ln>
        </p:spPr>
        <p:txBody>
          <a:bodyPr wrap="square" lIns="0" tIns="0" rIns="0" bIns="0" rtlCol="0" anchor="ctr" anchorCtr="0">
            <a:noAutofit/>
          </a:bodyPr>
          <a:lstStyle/>
          <a:p>
            <a:r>
              <a:rPr lang="en-GB" sz="1000" kern="1560" baseline="0" noProof="0">
                <a:solidFill>
                  <a:srgbClr val="FFFFFF"/>
                </a:solidFill>
                <a:latin typeface="Arial"/>
                <a:cs typeface="Arial" pitchFamily="34" charset="0"/>
              </a:rPr>
              <a:t>This is CMS | </a:t>
            </a:r>
            <a:endParaRPr lang="en-GB" sz="1000" kern="1560" baseline="0" noProof="0" dirty="0">
              <a:solidFill>
                <a:srgbClr val="FFFFFF"/>
              </a:solidFill>
              <a:latin typeface="Arial"/>
              <a:cs typeface="Arial" pitchFamily="34" charset="0"/>
            </a:endParaRPr>
          </a:p>
        </p:txBody>
      </p:sp>
      <p:sp>
        <p:nvSpPr>
          <p:cNvPr id="12" name="TextBox 11" descr="CMSLegal_Cover_Footer_and_Date">
            <a:extLst>
              <a:ext uri="{FF2B5EF4-FFF2-40B4-BE49-F238E27FC236}">
                <a16:creationId xmlns:a16="http://schemas.microsoft.com/office/drawing/2014/main" id="{9357BE0E-D61F-4999-94CE-FF6E25D43294}"/>
              </a:ext>
            </a:extLst>
          </p:cNvPr>
          <p:cNvSpPr txBox="1"/>
          <p:nvPr userDrawn="1">
            <p:custDataLst>
              <p:tags r:id="rId7"/>
            </p:custDataLst>
          </p:nvPr>
        </p:nvSpPr>
        <p:spPr>
          <a:xfrm>
            <a:off x="594000" y="6264000"/>
            <a:ext cx="3960000" cy="594000"/>
          </a:xfrm>
          <a:prstGeom prst="rect">
            <a:avLst/>
          </a:prstGeom>
          <a:noFill/>
          <a:ln>
            <a:noFill/>
          </a:ln>
        </p:spPr>
        <p:txBody>
          <a:bodyPr wrap="square" lIns="0" tIns="0" rIns="0" bIns="0" rtlCol="0" anchor="ctr" anchorCtr="0">
            <a:noAutofit/>
          </a:bodyPr>
          <a:lstStyle/>
          <a:p>
            <a:r>
              <a:rPr lang="en-US" sz="1000" kern="1560" baseline="0" noProof="0">
                <a:solidFill>
                  <a:schemeClr val="tx1"/>
                </a:solidFill>
                <a:latin typeface="Arial"/>
                <a:cs typeface="Arial" pitchFamily="34" charset="0"/>
              </a:rPr>
              <a:t>This is CMS | </a:t>
            </a:r>
            <a:endParaRPr lang="en-GB" sz="1000" kern="1560" baseline="0" noProof="0" dirty="0">
              <a:solidFill>
                <a:schemeClr val="tx1"/>
              </a:solidFill>
              <a:latin typeface="Arial"/>
              <a:cs typeface="Arial" pitchFamily="34" charset="0"/>
            </a:endParaRPr>
          </a:p>
        </p:txBody>
      </p:sp>
      <p:sp>
        <p:nvSpPr>
          <p:cNvPr id="15" name="TextBox 14" descr="CMSLegal_Footer_Firm">
            <a:extLst>
              <a:ext uri="{FF2B5EF4-FFF2-40B4-BE49-F238E27FC236}">
                <a16:creationId xmlns:a16="http://schemas.microsoft.com/office/drawing/2014/main" id="{0733BF2B-315C-4EE5-B2E7-537498743216}"/>
              </a:ext>
            </a:extLst>
          </p:cNvPr>
          <p:cNvSpPr txBox="1"/>
          <p:nvPr userDrawn="1">
            <p:custDataLst>
              <p:tags r:id="rId8"/>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 Cameron McKenna Nabarro Olswang LLP Hungarian Branch Office</a:t>
            </a:r>
            <a:endParaRPr lang="en-GB" sz="1000" noProof="0" dirty="0">
              <a:solidFill>
                <a:schemeClr val="bg1"/>
              </a:solidFill>
              <a:latin typeface="Arial"/>
              <a:cs typeface="Arial" pitchFamily="34" charset="0"/>
            </a:endParaRPr>
          </a:p>
        </p:txBody>
      </p:sp>
    </p:spTree>
    <p:extLst>
      <p:ext uri="{BB962C8B-B14F-4D97-AF65-F5344CB8AC3E}">
        <p14:creationId xmlns:p14="http://schemas.microsoft.com/office/powerpoint/2010/main" val="11017899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_and_three_content_supergraphic_ba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6AA6E7C-909A-4A6D-970F-B29D111184E0}"/>
              </a:ext>
            </a:extLst>
          </p:cNvPr>
          <p:cNvSpPr/>
          <p:nvPr userDrawn="1"/>
        </p:nvSpPr>
        <p:spPr>
          <a:xfrm>
            <a:off x="0" y="0"/>
            <a:ext cx="12192000" cy="20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576000" y="576000"/>
            <a:ext cx="6840000" cy="900000"/>
          </a:xfrm>
        </p:spPr>
        <p:txBody>
          <a:bodyPr anchor="t">
            <a:normAutofit/>
          </a:bodyPr>
          <a:lstStyle>
            <a:lvl1pPr>
              <a:defRPr sz="3200" b="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4000" y="2520000"/>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atin typeface="+mj-lt"/>
              </a:defRPr>
            </a:lvl1pPr>
          </a:lstStyle>
          <a:p>
            <a:fld id="{586824BF-3B93-454D-8CFC-2835FAC2A0AB}" type="slidenum">
              <a:rPr lang="de-DE" smtClean="0"/>
              <a:pPr/>
              <a:t>‹#›</a:t>
            </a:fld>
            <a:endParaRPr lang="de-DE" dirty="0"/>
          </a:p>
        </p:txBody>
      </p:sp>
      <p:sp>
        <p:nvSpPr>
          <p:cNvPr id="10" name="Content Placeholder 2">
            <a:extLst>
              <a:ext uri="{FF2B5EF4-FFF2-40B4-BE49-F238E27FC236}">
                <a16:creationId xmlns:a16="http://schemas.microsoft.com/office/drawing/2014/main" id="{E8205BC0-B62A-4F5C-8DF8-B0CED8EFC7AB}"/>
              </a:ext>
            </a:extLst>
          </p:cNvPr>
          <p:cNvSpPr>
            <a:spLocks noGrp="1"/>
          </p:cNvSpPr>
          <p:nvPr>
            <p:ph idx="14"/>
          </p:nvPr>
        </p:nvSpPr>
        <p:spPr>
          <a:xfrm>
            <a:off x="4386000" y="25186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2F80681E-1639-4BDC-B02B-246235FAEC82}"/>
              </a:ext>
            </a:extLst>
          </p:cNvPr>
          <p:cNvSpPr>
            <a:spLocks noGrp="1"/>
          </p:cNvSpPr>
          <p:nvPr>
            <p:ph idx="15"/>
          </p:nvPr>
        </p:nvSpPr>
        <p:spPr>
          <a:xfrm>
            <a:off x="8176687" y="25252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86B9502D-5EF0-4D78-8647-9CA266A703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15349" y="3174"/>
            <a:ext cx="3076388" cy="2084825"/>
          </a:xfrm>
          <a:prstGeom prst="rect">
            <a:avLst/>
          </a:prstGeom>
        </p:spPr>
      </p:pic>
    </p:spTree>
    <p:extLst>
      <p:ext uri="{BB962C8B-B14F-4D97-AF65-F5344CB8AC3E}">
        <p14:creationId xmlns:p14="http://schemas.microsoft.com/office/powerpoint/2010/main" val="2791997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_and_content_supergraphic_half_r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AB5291B-EE1E-4FCA-A6D7-9314ED4FCEE0}"/>
              </a:ext>
            </a:extLst>
          </p:cNvPr>
          <p:cNvSpPr/>
          <p:nvPr userDrawn="1"/>
        </p:nvSpPr>
        <p:spPr>
          <a:xfrm>
            <a:off x="6096000" y="-1"/>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4">
            <a:extLst>
              <a:ext uri="{FF2B5EF4-FFF2-40B4-BE49-F238E27FC236}">
                <a16:creationId xmlns:a16="http://schemas.microsoft.com/office/drawing/2014/main" id="{F32D8540-D05E-4D9C-8FF3-DC6966AB3958}"/>
              </a:ext>
            </a:extLst>
          </p:cNvPr>
          <p:cNvGrpSpPr>
            <a:grpSpLocks noChangeAspect="1"/>
          </p:cNvGrpSpPr>
          <p:nvPr userDrawn="1"/>
        </p:nvGrpSpPr>
        <p:grpSpPr bwMode="auto">
          <a:xfrm>
            <a:off x="8529638" y="3175"/>
            <a:ext cx="3662362" cy="6858000"/>
            <a:chOff x="5373" y="2"/>
            <a:chExt cx="2307" cy="4320"/>
          </a:xfrm>
          <a:solidFill>
            <a:schemeClr val="bg1">
              <a:alpha val="20000"/>
            </a:schemeClr>
          </a:solidFill>
        </p:grpSpPr>
        <p:sp>
          <p:nvSpPr>
            <p:cNvPr id="15" name="Freeform 5">
              <a:extLst>
                <a:ext uri="{FF2B5EF4-FFF2-40B4-BE49-F238E27FC236}">
                  <a16:creationId xmlns:a16="http://schemas.microsoft.com/office/drawing/2014/main" id="{B6B1BFB2-45CE-4BB4-8817-B856EC3C9FE5}"/>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51775000-C478-41EA-A96C-2F31851AE886}"/>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576000" y="576000"/>
            <a:ext cx="4860000" cy="900000"/>
          </a:xfrm>
        </p:spPr>
        <p:txBody>
          <a:bodyPr anchor="t"/>
          <a:lstStyle>
            <a:lvl1pPr>
              <a:defRPr sz="3200" b="0"/>
            </a:lvl1pPr>
          </a:lstStyle>
          <a:p>
            <a:r>
              <a:rPr lang="en-US" dirty="0"/>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76000" y="18684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8" name="Slide Number Placeholder 5">
            <a:extLst>
              <a:ext uri="{FF2B5EF4-FFF2-40B4-BE49-F238E27FC236}">
                <a16:creationId xmlns:a16="http://schemas.microsoft.com/office/drawing/2014/main" id="{9B9FA291-AC87-4C10-A5EA-2DA9A458D106}"/>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11" name="TextBox 10" descr="CMSLegal_Footer_Firm">
            <a:extLst>
              <a:ext uri="{FF2B5EF4-FFF2-40B4-BE49-F238E27FC236}">
                <a16:creationId xmlns:a16="http://schemas.microsoft.com/office/drawing/2014/main" id="{67FE776E-6D0D-4FA6-8D9C-BC2208562EB2}"/>
              </a:ext>
            </a:extLst>
          </p:cNvPr>
          <p:cNvSpPr txBox="1"/>
          <p:nvPr userDrawn="1">
            <p:custDataLst>
              <p:tags r:id="rId1"/>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 Cameron McKenna Nabarro Olswang LLP Hungarian Branch Office</a:t>
            </a:r>
            <a:endParaRPr lang="en-GB" sz="1000" noProof="0" dirty="0">
              <a:solidFill>
                <a:schemeClr val="bg1"/>
              </a:solidFill>
              <a:latin typeface="Arial"/>
              <a:cs typeface="Arial" pitchFamily="34" charset="0"/>
            </a:endParaRPr>
          </a:p>
        </p:txBody>
      </p:sp>
    </p:spTree>
    <p:extLst>
      <p:ext uri="{BB962C8B-B14F-4D97-AF65-F5344CB8AC3E}">
        <p14:creationId xmlns:p14="http://schemas.microsoft.com/office/powerpoint/2010/main" val="212342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_and_content_supergraphic_half_left">
    <p:spTree>
      <p:nvGrpSpPr>
        <p:cNvPr id="1" name=""/>
        <p:cNvGrpSpPr/>
        <p:nvPr/>
      </p:nvGrpSpPr>
      <p:grpSpPr>
        <a:xfrm>
          <a:off x="0" y="0"/>
          <a:ext cx="0" cy="0"/>
          <a:chOff x="0" y="0"/>
          <a:chExt cx="0" cy="0"/>
        </a:xfrm>
      </p:grpSpPr>
      <p:grpSp>
        <p:nvGrpSpPr>
          <p:cNvPr id="11" name="Group 4">
            <a:extLst>
              <a:ext uri="{FF2B5EF4-FFF2-40B4-BE49-F238E27FC236}">
                <a16:creationId xmlns:a16="http://schemas.microsoft.com/office/drawing/2014/main" id="{7C138FE4-6A36-41E7-83CA-D4BB63FFDB9D}"/>
              </a:ext>
            </a:extLst>
          </p:cNvPr>
          <p:cNvGrpSpPr>
            <a:grpSpLocks noChangeAspect="1"/>
          </p:cNvGrpSpPr>
          <p:nvPr userDrawn="1"/>
        </p:nvGrpSpPr>
        <p:grpSpPr bwMode="auto">
          <a:xfrm>
            <a:off x="2433639" y="-1312"/>
            <a:ext cx="3662362" cy="6858000"/>
            <a:chOff x="5373" y="2"/>
            <a:chExt cx="2307" cy="4320"/>
          </a:xfrm>
          <a:solidFill>
            <a:schemeClr val="bg1">
              <a:alpha val="20000"/>
            </a:schemeClr>
          </a:solidFill>
        </p:grpSpPr>
        <p:sp>
          <p:nvSpPr>
            <p:cNvPr id="18" name="Freeform 5">
              <a:extLst>
                <a:ext uri="{FF2B5EF4-FFF2-40B4-BE49-F238E27FC236}">
                  <a16:creationId xmlns:a16="http://schemas.microsoft.com/office/drawing/2014/main" id="{802C3217-5BC3-46ED-9A3D-B872C22705DB}"/>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6">
              <a:extLst>
                <a:ext uri="{FF2B5EF4-FFF2-40B4-BE49-F238E27FC236}">
                  <a16:creationId xmlns:a16="http://schemas.microsoft.com/office/drawing/2014/main" id="{DA00E224-412E-4E80-B7CB-DA84A4D11E67}"/>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6739089" y="594000"/>
            <a:ext cx="4860000" cy="900000"/>
          </a:xfrm>
        </p:spPr>
        <p:txBody>
          <a:bodyPr anchor="t"/>
          <a:lstStyle>
            <a:lvl1pPr>
              <a:defRPr sz="3200" b="0"/>
            </a:lvl1pPr>
          </a:lstStyle>
          <a:p>
            <a:r>
              <a:rPr lang="en-US" dirty="0"/>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6739089" y="18684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3" name="Foliennummernplatzhalter 5" descr="CMSLegal_Footer_SlideNumber">
            <a:extLst>
              <a:ext uri="{FF2B5EF4-FFF2-40B4-BE49-F238E27FC236}">
                <a16:creationId xmlns:a16="http://schemas.microsoft.com/office/drawing/2014/main" id="{C4580922-8779-4EAA-9CD4-F71E8D0ADBA1}"/>
              </a:ext>
            </a:extLst>
          </p:cNvPr>
          <p:cNvSpPr>
            <a:spLocks noGrp="1"/>
          </p:cNvSpPr>
          <p:nvPr>
            <p:ph type="sldNum" sz="quarter" idx="4"/>
          </p:nvPr>
        </p:nvSpPr>
        <p:spPr>
          <a:xfrm>
            <a:off x="594000" y="6264000"/>
            <a:ext cx="288000" cy="594000"/>
          </a:xfrm>
          <a:prstGeom prst="rect">
            <a:avLst/>
          </a:prstGeom>
        </p:spPr>
        <p:txBody>
          <a:bodyPr vert="horz" wrap="square" lIns="0" tIns="0" rIns="0" bIns="0" numCol="1" anchor="ctr"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9" name="TextBox 8" descr="CMSLegal_Cover_Footer_and_Date">
            <a:extLst>
              <a:ext uri="{FF2B5EF4-FFF2-40B4-BE49-F238E27FC236}">
                <a16:creationId xmlns:a16="http://schemas.microsoft.com/office/drawing/2014/main" id="{DAFF3702-057D-4B8D-A2D5-BEA4E9A23913}"/>
              </a:ext>
            </a:extLst>
          </p:cNvPr>
          <p:cNvSpPr txBox="1"/>
          <p:nvPr userDrawn="1">
            <p:custDataLst>
              <p:tags r:id="rId1"/>
            </p:custDataLst>
          </p:nvPr>
        </p:nvSpPr>
        <p:spPr>
          <a:xfrm>
            <a:off x="916219" y="6264000"/>
            <a:ext cx="3960000" cy="594000"/>
          </a:xfrm>
          <a:prstGeom prst="rect">
            <a:avLst/>
          </a:prstGeom>
          <a:noFill/>
          <a:ln>
            <a:noFill/>
          </a:ln>
        </p:spPr>
        <p:txBody>
          <a:bodyPr wrap="square" lIns="0" tIns="0" rIns="0" bIns="0" rtlCol="0" anchor="ctr" anchorCtr="0">
            <a:noAutofit/>
          </a:bodyPr>
          <a:lstStyle/>
          <a:p>
            <a:r>
              <a:rPr lang="en-GB" sz="1000" kern="1560" baseline="0" noProof="0">
                <a:solidFill>
                  <a:srgbClr val="FFFFFF"/>
                </a:solidFill>
                <a:latin typeface="Arial"/>
                <a:cs typeface="Arial" pitchFamily="34" charset="0"/>
              </a:rPr>
              <a:t>This is CMS | </a:t>
            </a:r>
            <a:endParaRPr lang="en-GB" sz="1000" kern="1560" baseline="0" noProof="0" dirty="0">
              <a:solidFill>
                <a:srgbClr val="FFFFFF"/>
              </a:solidFill>
              <a:latin typeface="Arial"/>
              <a:cs typeface="Arial" pitchFamily="34" charset="0"/>
            </a:endParaRPr>
          </a:p>
        </p:txBody>
      </p:sp>
    </p:spTree>
    <p:extLst>
      <p:ext uri="{BB962C8B-B14F-4D97-AF65-F5344CB8AC3E}">
        <p14:creationId xmlns:p14="http://schemas.microsoft.com/office/powerpoint/2010/main" val="2659317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_and_two_content_picture ">
    <p:spTree>
      <p:nvGrpSpPr>
        <p:cNvPr id="1" name=""/>
        <p:cNvGrpSpPr/>
        <p:nvPr/>
      </p:nvGrpSpPr>
      <p:grpSpPr>
        <a:xfrm>
          <a:off x="0" y="0"/>
          <a:ext cx="0" cy="0"/>
          <a:chOff x="0" y="0"/>
          <a:chExt cx="0" cy="0"/>
        </a:xfrm>
      </p:grpSpPr>
      <p:sp>
        <p:nvSpPr>
          <p:cNvPr id="2" name="Title 1"/>
          <p:cNvSpPr>
            <a:spLocks noGrp="1"/>
          </p:cNvSpPr>
          <p:nvPr>
            <p:ph type="title"/>
          </p:nvPr>
        </p:nvSpPr>
        <p:spPr>
          <a:xfrm>
            <a:off x="576000" y="576000"/>
            <a:ext cx="7959001" cy="900000"/>
          </a:xfrm>
        </p:spPr>
        <p:txBody>
          <a:bodyPr anchor="t"/>
          <a:lstStyle>
            <a:lvl1pPr>
              <a:defRPr sz="3200" b="0"/>
            </a:lvl1pPr>
          </a:lstStyle>
          <a:p>
            <a:r>
              <a:rPr lang="en-US" dirty="0"/>
              <a:t>Click to edit Master title style</a:t>
            </a:r>
          </a:p>
        </p:txBody>
      </p:sp>
      <p:sp>
        <p:nvSpPr>
          <p:cNvPr id="10" name="Content Placeholder 9">
            <a:extLst>
              <a:ext uri="{FF2B5EF4-FFF2-40B4-BE49-F238E27FC236}">
                <a16:creationId xmlns:a16="http://schemas.microsoft.com/office/drawing/2014/main" id="{2A867146-CBEA-4E33-8E7E-4D0DB6273574}"/>
              </a:ext>
            </a:extLst>
          </p:cNvPr>
          <p:cNvSpPr>
            <a:spLocks noGrp="1"/>
          </p:cNvSpPr>
          <p:nvPr>
            <p:ph sz="quarter" idx="13"/>
          </p:nvPr>
        </p:nvSpPr>
        <p:spPr>
          <a:xfrm>
            <a:off x="8952000" y="0"/>
            <a:ext cx="3240000" cy="6858000"/>
          </a:xfrm>
          <a:prstGeom prst="rect">
            <a:avLst/>
          </a:prstGeom>
          <a:solidFill>
            <a:schemeClr val="accent1"/>
          </a:solidFill>
        </p:spPr>
        <p:txBody>
          <a:bodyPr lIns="684000" tIns="540000" rIns="540000" bIns="540000"/>
          <a:lstStyle>
            <a:lvl1pPr marL="0" indent="0">
              <a:buNone/>
              <a:defRPr>
                <a:solidFill>
                  <a:schemeClr val="bg1"/>
                </a:solidFill>
              </a:defRPr>
            </a:lvl1pPr>
          </a:lstStyle>
          <a:p>
            <a:pPr lvl="0"/>
            <a:endParaRPr lang="de-DE" dirty="0"/>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76000" y="1868400"/>
            <a:ext cx="378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8" name="Text Placeholder 4">
            <a:extLst>
              <a:ext uri="{FF2B5EF4-FFF2-40B4-BE49-F238E27FC236}">
                <a16:creationId xmlns:a16="http://schemas.microsoft.com/office/drawing/2014/main" id="{BDC2E17C-3C43-448A-81E4-FD6D4F6A9F3E}"/>
              </a:ext>
            </a:extLst>
          </p:cNvPr>
          <p:cNvSpPr>
            <a:spLocks noGrp="1"/>
          </p:cNvSpPr>
          <p:nvPr>
            <p:ph type="body" sz="quarter" idx="15"/>
          </p:nvPr>
        </p:nvSpPr>
        <p:spPr>
          <a:xfrm>
            <a:off x="4773000" y="1868400"/>
            <a:ext cx="378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Slide Number Placeholder 5">
            <a:extLst>
              <a:ext uri="{FF2B5EF4-FFF2-40B4-BE49-F238E27FC236}">
                <a16:creationId xmlns:a16="http://schemas.microsoft.com/office/drawing/2014/main" id="{97B4EA2B-D5DF-4A2F-A6E8-0EEFDBCF3F53}"/>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9" name="TextBox 8" descr="CMSLegal_Footer_Firm">
            <a:extLst>
              <a:ext uri="{FF2B5EF4-FFF2-40B4-BE49-F238E27FC236}">
                <a16:creationId xmlns:a16="http://schemas.microsoft.com/office/drawing/2014/main" id="{69F2AB7F-8B4C-484F-9C38-2B98705B37C6}"/>
              </a:ext>
            </a:extLst>
          </p:cNvPr>
          <p:cNvSpPr txBox="1"/>
          <p:nvPr userDrawn="1">
            <p:custDataLst>
              <p:tags r:id="rId1"/>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 Cameron McKenna Nabarro Olswang LLP Hungarian Branch Office</a:t>
            </a:r>
            <a:endParaRPr lang="en-GB" sz="1000" noProof="0" dirty="0">
              <a:solidFill>
                <a:schemeClr val="bg1"/>
              </a:solidFill>
              <a:latin typeface="Arial"/>
              <a:cs typeface="Arial" pitchFamily="34" charset="0"/>
            </a:endParaRPr>
          </a:p>
        </p:txBody>
      </p:sp>
    </p:spTree>
    <p:extLst>
      <p:ext uri="{BB962C8B-B14F-4D97-AF65-F5344CB8AC3E}">
        <p14:creationId xmlns:p14="http://schemas.microsoft.com/office/powerpoint/2010/main" val="30676988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 Placeholder 5">
            <a:extLst>
              <a:ext uri="{FF2B5EF4-FFF2-40B4-BE49-F238E27FC236}">
                <a16:creationId xmlns:a16="http://schemas.microsoft.com/office/drawing/2014/main" id="{5C0D6109-B180-4DF2-A71F-0831E1169E04}"/>
              </a:ext>
            </a:extLst>
          </p:cNvPr>
          <p:cNvSpPr>
            <a:spLocks noGrp="1"/>
          </p:cNvSpPr>
          <p:nvPr>
            <p:ph type="body" sz="quarter" idx="15" hasCustomPrompt="1"/>
          </p:nvPr>
        </p:nvSpPr>
        <p:spPr>
          <a:xfrm>
            <a:off x="6006720" y="4027655"/>
            <a:ext cx="5579999" cy="1003256"/>
          </a:xfrm>
        </p:spPr>
        <p:txBody>
          <a:bodyPr/>
          <a:lstStyle>
            <a:lvl1pPr marL="0" indent="0">
              <a:lnSpc>
                <a:spcPct val="100000"/>
              </a:lnSpc>
              <a:buNone/>
              <a:defRPr sz="3200">
                <a:solidFill>
                  <a:schemeClr val="bg1"/>
                </a:solidFill>
              </a:defRPr>
            </a:lvl1pPr>
            <a:lvl2pPr>
              <a:lnSpc>
                <a:spcPct val="100000"/>
              </a:lnSpc>
              <a:defRPr>
                <a:solidFill>
                  <a:schemeClr val="bg1"/>
                </a:solidFill>
              </a:defRPr>
            </a:lvl2pPr>
          </a:lstStyle>
          <a:p>
            <a:r>
              <a:rPr lang="en-US" dirty="0"/>
              <a:t>Citation lorem ipsum dolor sit </a:t>
            </a:r>
            <a:r>
              <a:rPr lang="en-US" dirty="0" err="1"/>
              <a:t>amet</a:t>
            </a:r>
            <a:r>
              <a:rPr lang="en-US" dirty="0"/>
              <a:t>, </a:t>
            </a:r>
            <a:r>
              <a:rPr lang="en-US" dirty="0" err="1"/>
              <a:t>adipiscing</a:t>
            </a:r>
            <a:r>
              <a:rPr lang="en-US" dirty="0"/>
              <a:t> </a:t>
            </a:r>
            <a:r>
              <a:rPr lang="en-US" dirty="0" err="1"/>
              <a:t>erat</a:t>
            </a:r>
            <a:r>
              <a:rPr lang="en-US" dirty="0"/>
              <a:t> </a:t>
            </a:r>
            <a:r>
              <a:rPr lang="en-US" dirty="0" err="1"/>
              <a:t>volutpat</a:t>
            </a:r>
            <a:r>
              <a:rPr lang="en-US" dirty="0"/>
              <a:t>.</a:t>
            </a:r>
            <a:endParaRPr lang="en-GB" dirty="0"/>
          </a:p>
        </p:txBody>
      </p:sp>
      <p:sp>
        <p:nvSpPr>
          <p:cNvPr id="4" name="Text Placeholder 3"/>
          <p:cNvSpPr>
            <a:spLocks noGrp="1"/>
          </p:cNvSpPr>
          <p:nvPr>
            <p:ph type="body" sz="half" idx="2" hasCustomPrompt="1"/>
          </p:nvPr>
        </p:nvSpPr>
        <p:spPr>
          <a:xfrm>
            <a:off x="1761224" y="2475443"/>
            <a:ext cx="5580000" cy="648000"/>
          </a:xfrm>
          <a:prstGeom prst="rect">
            <a:avLst/>
          </a:prstGeom>
        </p:spPr>
        <p:txBody>
          <a:bodyPr>
            <a:normAutofit/>
          </a:bodyPr>
          <a:lstStyle>
            <a:lvl1pPr marL="0" indent="0" algn="r">
              <a:buFont typeface="Symbol" panose="05050102010706020507" pitchFamily="18" charset="2"/>
              <a:buNone/>
              <a:defRPr sz="2000" i="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Author</a:t>
            </a:r>
          </a:p>
        </p:txBody>
      </p:sp>
      <p:sp>
        <p:nvSpPr>
          <p:cNvPr id="8" name="Freeform 5">
            <a:extLst>
              <a:ext uri="{FF2B5EF4-FFF2-40B4-BE49-F238E27FC236}">
                <a16:creationId xmlns:a16="http://schemas.microsoft.com/office/drawing/2014/main" id="{48536AF5-5B95-4520-980B-0FE4A61733A6}"/>
              </a:ext>
            </a:extLst>
          </p:cNvPr>
          <p:cNvSpPr>
            <a:spLocks noEditPoints="1"/>
          </p:cNvSpPr>
          <p:nvPr userDrawn="1"/>
        </p:nvSpPr>
        <p:spPr bwMode="auto">
          <a:xfrm>
            <a:off x="594000" y="1290847"/>
            <a:ext cx="950988" cy="887494"/>
          </a:xfrm>
          <a:custGeom>
            <a:avLst/>
            <a:gdLst>
              <a:gd name="T0" fmla="*/ 0 w 4628"/>
              <a:gd name="T1" fmla="*/ 0 h 4319"/>
              <a:gd name="T2" fmla="*/ 1389 w 4628"/>
              <a:gd name="T3" fmla="*/ 2159 h 4319"/>
              <a:gd name="T4" fmla="*/ 0 w 4628"/>
              <a:gd name="T5" fmla="*/ 4319 h 4319"/>
              <a:gd name="T6" fmla="*/ 940 w 4628"/>
              <a:gd name="T7" fmla="*/ 4319 h 4319"/>
              <a:gd name="T8" fmla="*/ 2469 w 4628"/>
              <a:gd name="T9" fmla="*/ 2159 h 4319"/>
              <a:gd name="T10" fmla="*/ 940 w 4628"/>
              <a:gd name="T11" fmla="*/ 0 h 4319"/>
              <a:gd name="T12" fmla="*/ 0 w 4628"/>
              <a:gd name="T13" fmla="*/ 0 h 4319"/>
              <a:gd name="T14" fmla="*/ 2159 w 4628"/>
              <a:gd name="T15" fmla="*/ 0 h 4319"/>
              <a:gd name="T16" fmla="*/ 3548 w 4628"/>
              <a:gd name="T17" fmla="*/ 2159 h 4319"/>
              <a:gd name="T18" fmla="*/ 2159 w 4628"/>
              <a:gd name="T19" fmla="*/ 4319 h 4319"/>
              <a:gd name="T20" fmla="*/ 3101 w 4628"/>
              <a:gd name="T21" fmla="*/ 4319 h 4319"/>
              <a:gd name="T22" fmla="*/ 4628 w 4628"/>
              <a:gd name="T23" fmla="*/ 2159 h 4319"/>
              <a:gd name="T24" fmla="*/ 3101 w 4628"/>
              <a:gd name="T25" fmla="*/ 0 h 4319"/>
              <a:gd name="T26" fmla="*/ 2159 w 4628"/>
              <a:gd name="T27"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28" h="4319">
                <a:moveTo>
                  <a:pt x="0" y="0"/>
                </a:moveTo>
                <a:lnTo>
                  <a:pt x="1389" y="2159"/>
                </a:lnTo>
                <a:lnTo>
                  <a:pt x="0" y="4319"/>
                </a:lnTo>
                <a:lnTo>
                  <a:pt x="940" y="4319"/>
                </a:lnTo>
                <a:lnTo>
                  <a:pt x="2469" y="2159"/>
                </a:lnTo>
                <a:lnTo>
                  <a:pt x="940" y="0"/>
                </a:lnTo>
                <a:lnTo>
                  <a:pt x="0" y="0"/>
                </a:lnTo>
                <a:close/>
                <a:moveTo>
                  <a:pt x="2159" y="0"/>
                </a:moveTo>
                <a:lnTo>
                  <a:pt x="3548" y="2159"/>
                </a:lnTo>
                <a:lnTo>
                  <a:pt x="2159" y="4319"/>
                </a:lnTo>
                <a:lnTo>
                  <a:pt x="3101" y="4319"/>
                </a:lnTo>
                <a:lnTo>
                  <a:pt x="4628" y="2159"/>
                </a:lnTo>
                <a:lnTo>
                  <a:pt x="3101" y="0"/>
                </a:lnTo>
                <a:lnTo>
                  <a:pt x="215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 name="Title 1">
            <a:extLst>
              <a:ext uri="{FF2B5EF4-FFF2-40B4-BE49-F238E27FC236}">
                <a16:creationId xmlns:a16="http://schemas.microsoft.com/office/drawing/2014/main" id="{8206107B-8BF7-4260-8BFE-D21DB82D45FB}"/>
              </a:ext>
            </a:extLst>
          </p:cNvPr>
          <p:cNvSpPr>
            <a:spLocks noGrp="1"/>
          </p:cNvSpPr>
          <p:nvPr>
            <p:ph type="title" hasCustomPrompt="1"/>
          </p:nvPr>
        </p:nvSpPr>
        <p:spPr>
          <a:xfrm>
            <a:off x="1751922" y="1391620"/>
            <a:ext cx="5580000" cy="947717"/>
          </a:xfrm>
        </p:spPr>
        <p:txBody>
          <a:bodyPr/>
          <a:lstStyle>
            <a:lvl1pPr>
              <a:defRPr>
                <a:solidFill>
                  <a:schemeClr val="bg1"/>
                </a:solidFill>
              </a:defRPr>
            </a:lvl1pPr>
          </a:lstStyle>
          <a:p>
            <a:r>
              <a:rPr lang="en-US" dirty="0"/>
              <a:t>Citation lorem ipsum dolor sit </a:t>
            </a:r>
            <a:r>
              <a:rPr lang="en-US" dirty="0" err="1"/>
              <a:t>amet</a:t>
            </a:r>
            <a:r>
              <a:rPr lang="en-US" dirty="0"/>
              <a:t>, </a:t>
            </a:r>
            <a:r>
              <a:rPr lang="en-US" dirty="0" err="1"/>
              <a:t>adipiscing</a:t>
            </a:r>
            <a:r>
              <a:rPr lang="en-US" dirty="0"/>
              <a:t> </a:t>
            </a:r>
            <a:r>
              <a:rPr lang="en-US" dirty="0" err="1"/>
              <a:t>erat</a:t>
            </a:r>
            <a:r>
              <a:rPr lang="en-US" dirty="0"/>
              <a:t> </a:t>
            </a:r>
            <a:r>
              <a:rPr lang="en-US" dirty="0" err="1"/>
              <a:t>volutpat</a:t>
            </a:r>
            <a:r>
              <a:rPr lang="en-US" dirty="0"/>
              <a:t>.</a:t>
            </a:r>
            <a:endParaRPr lang="en-GB" dirty="0"/>
          </a:p>
        </p:txBody>
      </p:sp>
      <p:sp>
        <p:nvSpPr>
          <p:cNvPr id="10" name="Text Placeholder 3">
            <a:extLst>
              <a:ext uri="{FF2B5EF4-FFF2-40B4-BE49-F238E27FC236}">
                <a16:creationId xmlns:a16="http://schemas.microsoft.com/office/drawing/2014/main" id="{22538D80-93D9-4A8D-A56F-F9EFE4D1BA9B}"/>
              </a:ext>
            </a:extLst>
          </p:cNvPr>
          <p:cNvSpPr>
            <a:spLocks noGrp="1"/>
          </p:cNvSpPr>
          <p:nvPr>
            <p:ph type="body" sz="half" idx="13" hasCustomPrompt="1"/>
          </p:nvPr>
        </p:nvSpPr>
        <p:spPr>
          <a:xfrm>
            <a:off x="6016022" y="5167017"/>
            <a:ext cx="5580000" cy="648000"/>
          </a:xfrm>
          <a:prstGeom prst="rect">
            <a:avLst/>
          </a:prstGeom>
        </p:spPr>
        <p:txBody>
          <a:bodyPr>
            <a:normAutofit/>
          </a:bodyPr>
          <a:lstStyle>
            <a:lvl1pPr marL="0" indent="0" algn="r">
              <a:buFont typeface="Symbol" panose="05050102010706020507" pitchFamily="18" charset="2"/>
              <a:buNone/>
              <a:defRPr sz="2000" i="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Author</a:t>
            </a:r>
          </a:p>
        </p:txBody>
      </p:sp>
      <p:sp>
        <p:nvSpPr>
          <p:cNvPr id="14" name="Freeform 5">
            <a:extLst>
              <a:ext uri="{FF2B5EF4-FFF2-40B4-BE49-F238E27FC236}">
                <a16:creationId xmlns:a16="http://schemas.microsoft.com/office/drawing/2014/main" id="{AC3967A6-B166-48F7-90B1-FED9A7184CC7}"/>
              </a:ext>
            </a:extLst>
          </p:cNvPr>
          <p:cNvSpPr>
            <a:spLocks noEditPoints="1"/>
          </p:cNvSpPr>
          <p:nvPr userDrawn="1"/>
        </p:nvSpPr>
        <p:spPr bwMode="auto">
          <a:xfrm>
            <a:off x="4828423" y="4027655"/>
            <a:ext cx="950988" cy="887494"/>
          </a:xfrm>
          <a:custGeom>
            <a:avLst/>
            <a:gdLst>
              <a:gd name="T0" fmla="*/ 0 w 4628"/>
              <a:gd name="T1" fmla="*/ 0 h 4319"/>
              <a:gd name="T2" fmla="*/ 1389 w 4628"/>
              <a:gd name="T3" fmla="*/ 2159 h 4319"/>
              <a:gd name="T4" fmla="*/ 0 w 4628"/>
              <a:gd name="T5" fmla="*/ 4319 h 4319"/>
              <a:gd name="T6" fmla="*/ 940 w 4628"/>
              <a:gd name="T7" fmla="*/ 4319 h 4319"/>
              <a:gd name="T8" fmla="*/ 2469 w 4628"/>
              <a:gd name="T9" fmla="*/ 2159 h 4319"/>
              <a:gd name="T10" fmla="*/ 940 w 4628"/>
              <a:gd name="T11" fmla="*/ 0 h 4319"/>
              <a:gd name="T12" fmla="*/ 0 w 4628"/>
              <a:gd name="T13" fmla="*/ 0 h 4319"/>
              <a:gd name="T14" fmla="*/ 2159 w 4628"/>
              <a:gd name="T15" fmla="*/ 0 h 4319"/>
              <a:gd name="T16" fmla="*/ 3548 w 4628"/>
              <a:gd name="T17" fmla="*/ 2159 h 4319"/>
              <a:gd name="T18" fmla="*/ 2159 w 4628"/>
              <a:gd name="T19" fmla="*/ 4319 h 4319"/>
              <a:gd name="T20" fmla="*/ 3101 w 4628"/>
              <a:gd name="T21" fmla="*/ 4319 h 4319"/>
              <a:gd name="T22" fmla="*/ 4628 w 4628"/>
              <a:gd name="T23" fmla="*/ 2159 h 4319"/>
              <a:gd name="T24" fmla="*/ 3101 w 4628"/>
              <a:gd name="T25" fmla="*/ 0 h 4319"/>
              <a:gd name="T26" fmla="*/ 2159 w 4628"/>
              <a:gd name="T27"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28" h="4319">
                <a:moveTo>
                  <a:pt x="0" y="0"/>
                </a:moveTo>
                <a:lnTo>
                  <a:pt x="1389" y="2159"/>
                </a:lnTo>
                <a:lnTo>
                  <a:pt x="0" y="4319"/>
                </a:lnTo>
                <a:lnTo>
                  <a:pt x="940" y="4319"/>
                </a:lnTo>
                <a:lnTo>
                  <a:pt x="2469" y="2159"/>
                </a:lnTo>
                <a:lnTo>
                  <a:pt x="940" y="0"/>
                </a:lnTo>
                <a:lnTo>
                  <a:pt x="0" y="0"/>
                </a:lnTo>
                <a:close/>
                <a:moveTo>
                  <a:pt x="2159" y="0"/>
                </a:moveTo>
                <a:lnTo>
                  <a:pt x="3548" y="2159"/>
                </a:lnTo>
                <a:lnTo>
                  <a:pt x="2159" y="4319"/>
                </a:lnTo>
                <a:lnTo>
                  <a:pt x="3101" y="4319"/>
                </a:lnTo>
                <a:lnTo>
                  <a:pt x="4628" y="2159"/>
                </a:lnTo>
                <a:lnTo>
                  <a:pt x="3101" y="0"/>
                </a:lnTo>
                <a:lnTo>
                  <a:pt x="215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TextBox 11" descr="CMSLegal_Footer_Firm">
            <a:extLst>
              <a:ext uri="{FF2B5EF4-FFF2-40B4-BE49-F238E27FC236}">
                <a16:creationId xmlns:a16="http://schemas.microsoft.com/office/drawing/2014/main" id="{5FC74165-AB92-4B8A-9CB5-BCD966758F9B}"/>
              </a:ext>
            </a:extLst>
          </p:cNvPr>
          <p:cNvSpPr txBox="1"/>
          <p:nvPr userDrawn="1">
            <p:custDataLst>
              <p:tags r:id="rId1"/>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 Cameron McKenna Nabarro Olswang LLP Hungarian Branch Office</a:t>
            </a:r>
            <a:endParaRPr lang="en-GB" sz="1000" noProof="0" dirty="0">
              <a:solidFill>
                <a:schemeClr val="bg1"/>
              </a:solidFill>
              <a:latin typeface="Arial"/>
              <a:cs typeface="Arial" pitchFamily="34" charset="0"/>
            </a:endParaRPr>
          </a:p>
        </p:txBody>
      </p:sp>
      <p:sp>
        <p:nvSpPr>
          <p:cNvPr id="15" name="Foliennummernplatzhalter 5" descr="CMSLegal_Footer_SlideNumber">
            <a:extLst>
              <a:ext uri="{FF2B5EF4-FFF2-40B4-BE49-F238E27FC236}">
                <a16:creationId xmlns:a16="http://schemas.microsoft.com/office/drawing/2014/main" id="{8A21BD16-B35D-4103-9D53-A136B161EBF5}"/>
              </a:ext>
            </a:extLst>
          </p:cNvPr>
          <p:cNvSpPr>
            <a:spLocks noGrp="1"/>
          </p:cNvSpPr>
          <p:nvPr>
            <p:ph type="sldNum" sz="quarter" idx="4"/>
          </p:nvPr>
        </p:nvSpPr>
        <p:spPr>
          <a:xfrm>
            <a:off x="594000" y="6264000"/>
            <a:ext cx="288000" cy="594000"/>
          </a:xfrm>
          <a:prstGeom prst="rect">
            <a:avLst/>
          </a:prstGeom>
        </p:spPr>
        <p:txBody>
          <a:bodyPr vert="horz" wrap="square" lIns="0" tIns="0" rIns="0" bIns="0" numCol="1" anchor="ctr"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11" name="TextBox 10" descr="CMSLegal_Cover_Footer_and_Date">
            <a:extLst>
              <a:ext uri="{FF2B5EF4-FFF2-40B4-BE49-F238E27FC236}">
                <a16:creationId xmlns:a16="http://schemas.microsoft.com/office/drawing/2014/main" id="{4BFE41D2-3088-4F55-A497-3B406C043DC1}"/>
              </a:ext>
            </a:extLst>
          </p:cNvPr>
          <p:cNvSpPr txBox="1"/>
          <p:nvPr userDrawn="1">
            <p:custDataLst>
              <p:tags r:id="rId2"/>
            </p:custDataLst>
          </p:nvPr>
        </p:nvSpPr>
        <p:spPr>
          <a:xfrm>
            <a:off x="916219" y="6264000"/>
            <a:ext cx="3960000" cy="594000"/>
          </a:xfrm>
          <a:prstGeom prst="rect">
            <a:avLst/>
          </a:prstGeom>
          <a:noFill/>
          <a:ln>
            <a:noFill/>
          </a:ln>
        </p:spPr>
        <p:txBody>
          <a:bodyPr wrap="square" lIns="0" tIns="0" rIns="0" bIns="0" rtlCol="0" anchor="ctr" anchorCtr="0">
            <a:noAutofit/>
          </a:bodyPr>
          <a:lstStyle/>
          <a:p>
            <a:r>
              <a:rPr lang="en-GB" sz="1000" kern="1560" baseline="0" noProof="0">
                <a:solidFill>
                  <a:srgbClr val="FFFFFF"/>
                </a:solidFill>
                <a:latin typeface="Arial"/>
                <a:cs typeface="Arial" pitchFamily="34" charset="0"/>
              </a:rPr>
              <a:t>This is CMS | </a:t>
            </a:r>
            <a:endParaRPr lang="en-GB" sz="1000" kern="1560" baseline="0" noProof="0" dirty="0">
              <a:solidFill>
                <a:srgbClr val="FFFFFF"/>
              </a:solidFill>
              <a:latin typeface="Arial"/>
              <a:cs typeface="Arial" pitchFamily="34" charset="0"/>
            </a:endParaRPr>
          </a:p>
        </p:txBody>
      </p:sp>
    </p:spTree>
    <p:extLst>
      <p:ext uri="{BB962C8B-B14F-4D97-AF65-F5344CB8AC3E}">
        <p14:creationId xmlns:p14="http://schemas.microsoft.com/office/powerpoint/2010/main" val="4180692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Quot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 name="Group 4">
            <a:extLst>
              <a:ext uri="{FF2B5EF4-FFF2-40B4-BE49-F238E27FC236}">
                <a16:creationId xmlns:a16="http://schemas.microsoft.com/office/drawing/2014/main" id="{CDCC618A-DB04-4D4F-B722-9D348D8EA65D}"/>
              </a:ext>
            </a:extLst>
          </p:cNvPr>
          <p:cNvGrpSpPr>
            <a:grpSpLocks noChangeAspect="1"/>
          </p:cNvGrpSpPr>
          <p:nvPr userDrawn="1"/>
        </p:nvGrpSpPr>
        <p:grpSpPr bwMode="auto">
          <a:xfrm>
            <a:off x="8529638" y="3175"/>
            <a:ext cx="3662362" cy="6858000"/>
            <a:chOff x="5373" y="2"/>
            <a:chExt cx="2307" cy="4320"/>
          </a:xfrm>
          <a:solidFill>
            <a:schemeClr val="bg1">
              <a:alpha val="20000"/>
            </a:schemeClr>
          </a:solidFill>
        </p:grpSpPr>
        <p:sp>
          <p:nvSpPr>
            <p:cNvPr id="7" name="Freeform 5">
              <a:extLst>
                <a:ext uri="{FF2B5EF4-FFF2-40B4-BE49-F238E27FC236}">
                  <a16:creationId xmlns:a16="http://schemas.microsoft.com/office/drawing/2014/main" id="{E6632E79-8266-4C8D-B45D-BCA93DBBED60}"/>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6">
              <a:extLst>
                <a:ext uri="{FF2B5EF4-FFF2-40B4-BE49-F238E27FC236}">
                  <a16:creationId xmlns:a16="http://schemas.microsoft.com/office/drawing/2014/main" id="{12BB432C-E7C2-4D73-8C39-573CB6249790}"/>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 name="Foliennummernplatzhalter 5" descr="CMSLegal_Footer_SlideNumber">
            <a:extLst>
              <a:ext uri="{FF2B5EF4-FFF2-40B4-BE49-F238E27FC236}">
                <a16:creationId xmlns:a16="http://schemas.microsoft.com/office/drawing/2014/main" id="{FE05E1D1-3779-435D-B8D4-ADFB8FD85C4E}"/>
              </a:ext>
            </a:extLst>
          </p:cNvPr>
          <p:cNvSpPr>
            <a:spLocks noGrp="1"/>
          </p:cNvSpPr>
          <p:nvPr>
            <p:ph type="sldNum" sz="quarter" idx="4"/>
          </p:nvPr>
        </p:nvSpPr>
        <p:spPr>
          <a:xfrm>
            <a:off x="594000" y="6264000"/>
            <a:ext cx="288000" cy="594000"/>
          </a:xfrm>
          <a:prstGeom prst="rect">
            <a:avLst/>
          </a:prstGeom>
        </p:spPr>
        <p:txBody>
          <a:bodyPr vert="horz" wrap="square" lIns="0" tIns="0" rIns="0" bIns="0" numCol="1" anchor="ctr"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10" name="TextBox 9" descr="CMSLegal_Cover_Footer_and_Date">
            <a:extLst>
              <a:ext uri="{FF2B5EF4-FFF2-40B4-BE49-F238E27FC236}">
                <a16:creationId xmlns:a16="http://schemas.microsoft.com/office/drawing/2014/main" id="{7EA8733D-FC9C-4E83-8C65-9BB29B09E17E}"/>
              </a:ext>
            </a:extLst>
          </p:cNvPr>
          <p:cNvSpPr txBox="1"/>
          <p:nvPr userDrawn="1">
            <p:custDataLst>
              <p:tags r:id="rId1"/>
            </p:custDataLst>
          </p:nvPr>
        </p:nvSpPr>
        <p:spPr>
          <a:xfrm>
            <a:off x="916219" y="6264000"/>
            <a:ext cx="3960000" cy="594000"/>
          </a:xfrm>
          <a:prstGeom prst="rect">
            <a:avLst/>
          </a:prstGeom>
          <a:noFill/>
          <a:ln>
            <a:noFill/>
          </a:ln>
        </p:spPr>
        <p:txBody>
          <a:bodyPr wrap="square" lIns="0" tIns="0" rIns="0" bIns="0" rtlCol="0" anchor="ctr" anchorCtr="0">
            <a:noAutofit/>
          </a:bodyPr>
          <a:lstStyle/>
          <a:p>
            <a:r>
              <a:rPr lang="en-GB" sz="1000" kern="1560" baseline="0" noProof="0">
                <a:solidFill>
                  <a:srgbClr val="FFFFFF"/>
                </a:solidFill>
                <a:latin typeface="Arial"/>
                <a:cs typeface="Arial" pitchFamily="34" charset="0"/>
              </a:rPr>
              <a:t>This is CMS | </a:t>
            </a:r>
            <a:endParaRPr lang="en-GB" sz="1000" kern="1560" baseline="0" noProof="0" dirty="0">
              <a:solidFill>
                <a:srgbClr val="FFFFFF"/>
              </a:solidFill>
              <a:latin typeface="Arial"/>
              <a:cs typeface="Arial" pitchFamily="34" charset="0"/>
            </a:endParaRPr>
          </a:p>
        </p:txBody>
      </p:sp>
      <p:sp>
        <p:nvSpPr>
          <p:cNvPr id="11" name="TextBox 10" descr="CMSLegal_Footer_Firm">
            <a:extLst>
              <a:ext uri="{FF2B5EF4-FFF2-40B4-BE49-F238E27FC236}">
                <a16:creationId xmlns:a16="http://schemas.microsoft.com/office/drawing/2014/main" id="{2EBB0CD5-355A-42DF-A1AB-0C2EAC3E2BED}"/>
              </a:ext>
            </a:extLst>
          </p:cNvPr>
          <p:cNvSpPr txBox="1"/>
          <p:nvPr userDrawn="1">
            <p:custDataLst>
              <p:tags r:id="rId2"/>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 Cameron McKenna Nabarro Olswang LLP Hungarian Branch Office</a:t>
            </a:r>
            <a:endParaRPr lang="en-GB" sz="1000" noProof="0" dirty="0">
              <a:solidFill>
                <a:schemeClr val="bg1"/>
              </a:solidFill>
              <a:latin typeface="Arial"/>
              <a:cs typeface="Arial" pitchFamily="34" charset="0"/>
            </a:endParaRPr>
          </a:p>
        </p:txBody>
      </p:sp>
    </p:spTree>
    <p:extLst>
      <p:ext uri="{BB962C8B-B14F-4D97-AF65-F5344CB8AC3E}">
        <p14:creationId xmlns:p14="http://schemas.microsoft.com/office/powerpoint/2010/main" val="1974566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_and_content _supergraphic_colou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 Placeholder 3"/>
          <p:cNvSpPr>
            <a:spLocks noGrp="1"/>
          </p:cNvSpPr>
          <p:nvPr>
            <p:ph type="body" sz="half" idx="2"/>
          </p:nvPr>
        </p:nvSpPr>
        <p:spPr>
          <a:xfrm>
            <a:off x="576000" y="576000"/>
            <a:ext cx="6840000" cy="900000"/>
          </a:xfrm>
          <a:prstGeom prst="rect">
            <a:avLst/>
          </a:prstGeom>
        </p:spPr>
        <p:txBody>
          <a:bodyPr anchor="t" anchorCtr="0">
            <a:normAutofit/>
          </a:bodyPr>
          <a:lstStyle>
            <a:lvl1pPr marL="0" indent="0">
              <a:buFont typeface="Symbol" panose="05050102010706020507" pitchFamily="18" charset="2"/>
              <a:buNone/>
              <a:defRPr sz="2500" b="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Text Placeholder 3">
            <a:extLst>
              <a:ext uri="{FF2B5EF4-FFF2-40B4-BE49-F238E27FC236}">
                <a16:creationId xmlns:a16="http://schemas.microsoft.com/office/drawing/2014/main" id="{E4C6CE39-C799-4591-82C7-4B92B856B367}"/>
              </a:ext>
            </a:extLst>
          </p:cNvPr>
          <p:cNvSpPr>
            <a:spLocks noGrp="1"/>
          </p:cNvSpPr>
          <p:nvPr>
            <p:ph type="body" sz="half" idx="13"/>
          </p:nvPr>
        </p:nvSpPr>
        <p:spPr>
          <a:xfrm>
            <a:off x="576000" y="1868400"/>
            <a:ext cx="6840000" cy="4320000"/>
          </a:xfrm>
          <a:prstGeom prst="rect">
            <a:avLst/>
          </a:prstGeom>
        </p:spPr>
        <p:txBody>
          <a:bodyPr>
            <a:normAutofit/>
          </a:bodyPr>
          <a:lstStyle>
            <a:lvl1pPr marL="0" indent="0">
              <a:buFont typeface="Symbol" panose="05050102010706020507" pitchFamily="18" charset="2"/>
              <a:buNone/>
              <a:defRPr sz="2000" b="0">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8" name="Group 4">
            <a:extLst>
              <a:ext uri="{FF2B5EF4-FFF2-40B4-BE49-F238E27FC236}">
                <a16:creationId xmlns:a16="http://schemas.microsoft.com/office/drawing/2014/main" id="{0A7C4239-7FB1-48E4-9F17-DDBF2CE0CE07}"/>
              </a:ext>
            </a:extLst>
          </p:cNvPr>
          <p:cNvGrpSpPr>
            <a:grpSpLocks noChangeAspect="1"/>
          </p:cNvGrpSpPr>
          <p:nvPr userDrawn="1"/>
        </p:nvGrpSpPr>
        <p:grpSpPr bwMode="auto">
          <a:xfrm>
            <a:off x="8529638" y="3175"/>
            <a:ext cx="3662362" cy="6858000"/>
            <a:chOff x="5373" y="2"/>
            <a:chExt cx="2307" cy="4320"/>
          </a:xfrm>
          <a:solidFill>
            <a:schemeClr val="bg1">
              <a:alpha val="20000"/>
            </a:schemeClr>
          </a:solidFill>
        </p:grpSpPr>
        <p:sp>
          <p:nvSpPr>
            <p:cNvPr id="9" name="Freeform 5">
              <a:extLst>
                <a:ext uri="{FF2B5EF4-FFF2-40B4-BE49-F238E27FC236}">
                  <a16:creationId xmlns:a16="http://schemas.microsoft.com/office/drawing/2014/main" id="{F107A3FF-3D13-4945-B0B8-46DBE8F1614B}"/>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CAC3B76D-B496-405B-A13D-8EB0C3F89DBE}"/>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 name="Slide Number Placeholder 5">
            <a:extLst>
              <a:ext uri="{FF2B5EF4-FFF2-40B4-BE49-F238E27FC236}">
                <a16:creationId xmlns:a16="http://schemas.microsoft.com/office/drawing/2014/main" id="{A05A7208-4173-4166-B03D-7B7F4800D3E6}"/>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15" name="TextBox 14" descr="CMSLegal_Footer_Firm">
            <a:extLst>
              <a:ext uri="{FF2B5EF4-FFF2-40B4-BE49-F238E27FC236}">
                <a16:creationId xmlns:a16="http://schemas.microsoft.com/office/drawing/2014/main" id="{6E1D190B-F579-4C0E-87F0-18AA15D7C3E1}"/>
              </a:ext>
            </a:extLst>
          </p:cNvPr>
          <p:cNvSpPr txBox="1"/>
          <p:nvPr userDrawn="1">
            <p:custDataLst>
              <p:tags r:id="rId1"/>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 Cameron McKenna Nabarro Olswang LLP Hungarian Branch Office</a:t>
            </a:r>
            <a:endParaRPr lang="en-GB" sz="1000" noProof="0" dirty="0">
              <a:solidFill>
                <a:schemeClr val="bg1"/>
              </a:solidFill>
              <a:latin typeface="Arial"/>
              <a:cs typeface="Arial" pitchFamily="34" charset="0"/>
            </a:endParaRPr>
          </a:p>
        </p:txBody>
      </p:sp>
      <p:sp>
        <p:nvSpPr>
          <p:cNvPr id="12" name="TextBox 11" descr="CMSLegal_Cover_Footer_and_Date">
            <a:extLst>
              <a:ext uri="{FF2B5EF4-FFF2-40B4-BE49-F238E27FC236}">
                <a16:creationId xmlns:a16="http://schemas.microsoft.com/office/drawing/2014/main" id="{5D0E4B01-9384-405C-9C66-A9E4B75AB15B}"/>
              </a:ext>
            </a:extLst>
          </p:cNvPr>
          <p:cNvSpPr txBox="1"/>
          <p:nvPr userDrawn="1">
            <p:custDataLst>
              <p:tags r:id="rId2"/>
            </p:custDataLst>
          </p:nvPr>
        </p:nvSpPr>
        <p:spPr>
          <a:xfrm>
            <a:off x="916219" y="6264000"/>
            <a:ext cx="3960000" cy="594000"/>
          </a:xfrm>
          <a:prstGeom prst="rect">
            <a:avLst/>
          </a:prstGeom>
          <a:noFill/>
          <a:ln>
            <a:noFill/>
          </a:ln>
        </p:spPr>
        <p:txBody>
          <a:bodyPr wrap="square" lIns="0" tIns="0" rIns="0" bIns="0" rtlCol="0" anchor="ctr" anchorCtr="0">
            <a:noAutofit/>
          </a:bodyPr>
          <a:lstStyle/>
          <a:p>
            <a:r>
              <a:rPr lang="en-GB" sz="1000" kern="1560" baseline="0" noProof="0">
                <a:solidFill>
                  <a:srgbClr val="FFFFFF"/>
                </a:solidFill>
                <a:latin typeface="Arial"/>
                <a:cs typeface="Arial" pitchFamily="34" charset="0"/>
              </a:rPr>
              <a:t>This is CMS | </a:t>
            </a:r>
            <a:endParaRPr lang="en-GB" sz="1000" kern="1560" baseline="0" noProof="0" dirty="0">
              <a:solidFill>
                <a:srgbClr val="FFFFFF"/>
              </a:solidFill>
              <a:latin typeface="Arial"/>
              <a:cs typeface="Arial" pitchFamily="34" charset="0"/>
            </a:endParaRPr>
          </a:p>
        </p:txBody>
      </p:sp>
    </p:spTree>
    <p:extLst>
      <p:ext uri="{BB962C8B-B14F-4D97-AF65-F5344CB8AC3E}">
        <p14:creationId xmlns:p14="http://schemas.microsoft.com/office/powerpoint/2010/main" val="16553788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MNO_Overview_of_experience_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4E02D-FD39-46D6-9D1F-203BA12E143B}"/>
              </a:ext>
            </a:extLst>
          </p:cNvPr>
          <p:cNvSpPr>
            <a:spLocks noGrp="1"/>
          </p:cNvSpPr>
          <p:nvPr>
            <p:ph type="ctrTitle" hasCustomPrompt="1"/>
          </p:nvPr>
        </p:nvSpPr>
        <p:spPr>
          <a:xfrm>
            <a:off x="2084175" y="499676"/>
            <a:ext cx="5993477" cy="457220"/>
          </a:xfrm>
        </p:spPr>
        <p:txBody>
          <a:bodyPr lIns="0" tIns="0" rIns="0" bIns="0" anchor="t">
            <a:noAutofit/>
          </a:bodyPr>
          <a:lstStyle>
            <a:lvl1pPr algn="l">
              <a:lnSpc>
                <a:spcPct val="100000"/>
              </a:lnSpc>
              <a:defRPr sz="2540">
                <a:solidFill>
                  <a:srgbClr val="00768F"/>
                </a:solidFill>
              </a:defRPr>
            </a:lvl1pPr>
          </a:lstStyle>
          <a:p>
            <a:r>
              <a:rPr lang="en-US" dirty="0"/>
              <a:t>CMS Overview text</a:t>
            </a:r>
            <a:endParaRPr lang="en-GB" dirty="0"/>
          </a:p>
        </p:txBody>
      </p:sp>
      <p:sp>
        <p:nvSpPr>
          <p:cNvPr id="3" name="Subtitle 2">
            <a:extLst>
              <a:ext uri="{FF2B5EF4-FFF2-40B4-BE49-F238E27FC236}">
                <a16:creationId xmlns:a16="http://schemas.microsoft.com/office/drawing/2014/main" id="{14B2FEED-E880-4671-B9CB-F0668E4571AB}"/>
              </a:ext>
            </a:extLst>
          </p:cNvPr>
          <p:cNvSpPr>
            <a:spLocks noGrp="1"/>
          </p:cNvSpPr>
          <p:nvPr>
            <p:ph type="subTitle" idx="1" hasCustomPrompt="1"/>
          </p:nvPr>
        </p:nvSpPr>
        <p:spPr>
          <a:xfrm>
            <a:off x="2084176" y="960161"/>
            <a:ext cx="5993477" cy="751147"/>
          </a:xfrm>
        </p:spPr>
        <p:txBody>
          <a:bodyPr/>
          <a:lstStyle>
            <a:lvl1pPr marL="0" indent="0" algn="l">
              <a:lnSpc>
                <a:spcPct val="100000"/>
              </a:lnSpc>
              <a:spcBef>
                <a:spcPts val="0"/>
              </a:spcBef>
              <a:spcAft>
                <a:spcPts val="272"/>
              </a:spcAft>
              <a:buNone/>
              <a:defRPr sz="1996">
                <a:solidFill>
                  <a:schemeClr val="tx1">
                    <a:lumMod val="50000"/>
                    <a:lumOff val="50000"/>
                  </a:schemeClr>
                </a:solidFill>
              </a:defRPr>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en-US" dirty="0"/>
              <a:t>CMNO Overview subtitle style</a:t>
            </a:r>
            <a:endParaRPr lang="en-GB" dirty="0"/>
          </a:p>
        </p:txBody>
      </p:sp>
      <p:sp>
        <p:nvSpPr>
          <p:cNvPr id="17" name="Text Placeholder 16">
            <a:extLst>
              <a:ext uri="{FF2B5EF4-FFF2-40B4-BE49-F238E27FC236}">
                <a16:creationId xmlns:a16="http://schemas.microsoft.com/office/drawing/2014/main" id="{5A22A65E-9B38-46A6-9F9C-134AE3862B73}"/>
              </a:ext>
            </a:extLst>
          </p:cNvPr>
          <p:cNvSpPr>
            <a:spLocks noGrp="1"/>
          </p:cNvSpPr>
          <p:nvPr>
            <p:ph type="body" sz="quarter" idx="13" hasCustomPrompt="1"/>
          </p:nvPr>
        </p:nvSpPr>
        <p:spPr>
          <a:xfrm>
            <a:off x="687978" y="2126070"/>
            <a:ext cx="7331746" cy="4180294"/>
          </a:xfrm>
        </p:spPr>
        <p:txBody>
          <a:bodyPr/>
          <a:lstStyle>
            <a:lvl1pPr>
              <a:defRPr/>
            </a:lvl1pPr>
          </a:lstStyle>
          <a:p>
            <a:pPr lvl="0"/>
            <a:r>
              <a:rPr lang="en-US" dirty="0"/>
              <a:t>CMS Overview text style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
            <a:extLst>
              <a:ext uri="{FF2B5EF4-FFF2-40B4-BE49-F238E27FC236}">
                <a16:creationId xmlns:a16="http://schemas.microsoft.com/office/drawing/2014/main" id="{B4FD9F0B-AE19-42A0-8293-F3DE8321F821}"/>
              </a:ext>
            </a:extLst>
          </p:cNvPr>
          <p:cNvSpPr txBox="1">
            <a:spLocks/>
          </p:cNvSpPr>
          <p:nvPr userDrawn="1">
            <p:custDataLst>
              <p:tags r:id="rId1"/>
            </p:custDataLst>
          </p:nvPr>
        </p:nvSpPr>
        <p:spPr>
          <a:xfrm>
            <a:off x="430838" y="6629893"/>
            <a:ext cx="2709937" cy="162738"/>
          </a:xfrm>
          <a:prstGeom prst="rect">
            <a:avLst/>
          </a:prstGeom>
        </p:spPr>
        <p:txBody>
          <a:bodyPr vert="horz" lIns="0" tIns="0" rIns="0" bIns="0" rtlCol="0">
            <a:noAutofit/>
          </a:bodyPr>
          <a:lstStyle>
            <a:lvl1pPr marL="108000" indent="-108000" algn="l" defTabSz="914400" rtl="0" eaLnBrk="1" latinLnBrk="0" hangingPunct="1">
              <a:lnSpc>
                <a:spcPct val="110000"/>
              </a:lnSpc>
              <a:spcBef>
                <a:spcPts val="900"/>
              </a:spcBef>
              <a:buFont typeface="Arial" panose="020B0604020202020204" pitchFamily="34" charset="0"/>
              <a:buChar char="•"/>
              <a:defRPr sz="1000" kern="1200">
                <a:solidFill>
                  <a:schemeClr val="tx1"/>
                </a:solidFill>
                <a:latin typeface="+mn-lt"/>
                <a:ea typeface="+mn-ea"/>
                <a:cs typeface="+mn-cs"/>
              </a:defRPr>
            </a:lvl1pPr>
            <a:lvl2pPr marL="216000" indent="-108000" algn="l" defTabSz="914400" rtl="0" eaLnBrk="1" latinLnBrk="0" hangingPunct="1">
              <a:lnSpc>
                <a:spcPct val="110000"/>
              </a:lnSpc>
              <a:spcBef>
                <a:spcPts val="300"/>
              </a:spcBef>
              <a:buFont typeface="Arial" panose="020B0604020202020204" pitchFamily="34" charset="0"/>
              <a:buChar char="•"/>
              <a:defRPr sz="1000" kern="1200">
                <a:solidFill>
                  <a:schemeClr val="tx1"/>
                </a:solidFill>
                <a:latin typeface="+mn-lt"/>
                <a:ea typeface="+mn-ea"/>
                <a:cs typeface="+mn-cs"/>
              </a:defRPr>
            </a:lvl2pPr>
            <a:lvl3pPr marL="324000" indent="-108000" algn="l" defTabSz="914400" rtl="0" eaLnBrk="1" latinLnBrk="0" hangingPunct="1">
              <a:lnSpc>
                <a:spcPct val="110000"/>
              </a:lnSpc>
              <a:spcBef>
                <a:spcPts val="300"/>
              </a:spcBef>
              <a:buFont typeface="Arial" panose="020B0604020202020204" pitchFamily="34" charset="0"/>
              <a:buChar char="•"/>
              <a:defRPr sz="1000" kern="1200">
                <a:solidFill>
                  <a:schemeClr val="tx1"/>
                </a:solidFill>
                <a:latin typeface="+mn-lt"/>
                <a:ea typeface="+mn-ea"/>
                <a:cs typeface="+mn-cs"/>
              </a:defRPr>
            </a:lvl3pPr>
            <a:lvl4pPr marL="432000" indent="-108000" algn="l" defTabSz="914400" rtl="0" eaLnBrk="1" latinLnBrk="0" hangingPunct="1">
              <a:lnSpc>
                <a:spcPct val="110000"/>
              </a:lnSpc>
              <a:spcBef>
                <a:spcPts val="300"/>
              </a:spcBef>
              <a:buFont typeface="Arial" panose="020B0604020202020204" pitchFamily="34" charset="0"/>
              <a:buChar char="•"/>
              <a:defRPr sz="1000" kern="1200">
                <a:solidFill>
                  <a:schemeClr val="tx1"/>
                </a:solidFill>
                <a:latin typeface="+mn-lt"/>
                <a:ea typeface="+mn-ea"/>
                <a:cs typeface="+mn-cs"/>
              </a:defRPr>
            </a:lvl4pPr>
            <a:lvl5pPr marL="540000" indent="-108000" algn="l" defTabSz="914400" rtl="0" eaLnBrk="1" latinLnBrk="0" hangingPunct="1">
              <a:lnSpc>
                <a:spcPct val="110000"/>
              </a:lnSpc>
              <a:spcBef>
                <a:spcPts val="3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726" dirty="0">
              <a:solidFill>
                <a:schemeClr val="tx1"/>
              </a:solidFill>
            </a:endParaRPr>
          </a:p>
        </p:txBody>
      </p:sp>
      <p:sp>
        <p:nvSpPr>
          <p:cNvPr id="19" name="Text Placeholder 2">
            <a:extLst>
              <a:ext uri="{FF2B5EF4-FFF2-40B4-BE49-F238E27FC236}">
                <a16:creationId xmlns:a16="http://schemas.microsoft.com/office/drawing/2014/main" id="{D991EBA6-EE9F-4F10-ACF8-2062CD8B5940}"/>
              </a:ext>
            </a:extLst>
          </p:cNvPr>
          <p:cNvSpPr txBox="1">
            <a:spLocks/>
          </p:cNvSpPr>
          <p:nvPr userDrawn="1">
            <p:custDataLst>
              <p:tags r:id="rId2"/>
            </p:custDataLst>
          </p:nvPr>
        </p:nvSpPr>
        <p:spPr>
          <a:xfrm>
            <a:off x="3776171" y="6629893"/>
            <a:ext cx="7800346" cy="154097"/>
          </a:xfrm>
          <a:prstGeom prst="rect">
            <a:avLst/>
          </a:prstGeom>
        </p:spPr>
        <p:txBody>
          <a:bodyPr vert="horz" lIns="0" tIns="0" rIns="0" bIns="0" rtlCol="0">
            <a:noAutofit/>
          </a:bodyPr>
          <a:lstStyle>
            <a:lvl1pPr marL="108000" indent="-108000" algn="l" defTabSz="914400" rtl="0" eaLnBrk="1" latinLnBrk="0" hangingPunct="1">
              <a:lnSpc>
                <a:spcPct val="110000"/>
              </a:lnSpc>
              <a:spcBef>
                <a:spcPts val="900"/>
              </a:spcBef>
              <a:buFont typeface="Arial" panose="020B0604020202020204" pitchFamily="34" charset="0"/>
              <a:buChar char="•"/>
              <a:defRPr sz="1000" kern="1200">
                <a:solidFill>
                  <a:schemeClr val="tx1"/>
                </a:solidFill>
                <a:latin typeface="+mn-lt"/>
                <a:ea typeface="+mn-ea"/>
                <a:cs typeface="+mn-cs"/>
              </a:defRPr>
            </a:lvl1pPr>
            <a:lvl2pPr marL="216000" indent="-108000" algn="l" defTabSz="914400" rtl="0" eaLnBrk="1" latinLnBrk="0" hangingPunct="1">
              <a:lnSpc>
                <a:spcPct val="110000"/>
              </a:lnSpc>
              <a:spcBef>
                <a:spcPts val="300"/>
              </a:spcBef>
              <a:buFont typeface="Arial" panose="020B0604020202020204" pitchFamily="34" charset="0"/>
              <a:buChar char="•"/>
              <a:defRPr sz="1000" kern="1200">
                <a:solidFill>
                  <a:schemeClr val="tx1"/>
                </a:solidFill>
                <a:latin typeface="+mn-lt"/>
                <a:ea typeface="+mn-ea"/>
                <a:cs typeface="+mn-cs"/>
              </a:defRPr>
            </a:lvl2pPr>
            <a:lvl3pPr marL="324000" indent="-108000" algn="l" defTabSz="914400" rtl="0" eaLnBrk="1" latinLnBrk="0" hangingPunct="1">
              <a:lnSpc>
                <a:spcPct val="110000"/>
              </a:lnSpc>
              <a:spcBef>
                <a:spcPts val="300"/>
              </a:spcBef>
              <a:buFont typeface="Arial" panose="020B0604020202020204" pitchFamily="34" charset="0"/>
              <a:buChar char="•"/>
              <a:defRPr sz="1000" kern="1200">
                <a:solidFill>
                  <a:schemeClr val="tx1"/>
                </a:solidFill>
                <a:latin typeface="+mn-lt"/>
                <a:ea typeface="+mn-ea"/>
                <a:cs typeface="+mn-cs"/>
              </a:defRPr>
            </a:lvl3pPr>
            <a:lvl4pPr marL="432000" indent="-108000" algn="l" defTabSz="914400" rtl="0" eaLnBrk="1" latinLnBrk="0" hangingPunct="1">
              <a:lnSpc>
                <a:spcPct val="110000"/>
              </a:lnSpc>
              <a:spcBef>
                <a:spcPts val="300"/>
              </a:spcBef>
              <a:buFont typeface="Arial" panose="020B0604020202020204" pitchFamily="34" charset="0"/>
              <a:buChar char="•"/>
              <a:defRPr sz="1000" kern="1200">
                <a:solidFill>
                  <a:schemeClr val="tx1"/>
                </a:solidFill>
                <a:latin typeface="+mn-lt"/>
                <a:ea typeface="+mn-ea"/>
                <a:cs typeface="+mn-cs"/>
              </a:defRPr>
            </a:lvl4pPr>
            <a:lvl5pPr marL="540000" indent="-108000" algn="l" defTabSz="914400" rtl="0" eaLnBrk="1" latinLnBrk="0" hangingPunct="1">
              <a:lnSpc>
                <a:spcPct val="110000"/>
              </a:lnSpc>
              <a:spcBef>
                <a:spcPts val="3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en-GB" sz="726" dirty="0">
              <a:solidFill>
                <a:schemeClr val="tx1">
                  <a:lumMod val="50000"/>
                  <a:lumOff val="50000"/>
                </a:schemeClr>
              </a:solidFill>
            </a:endParaRPr>
          </a:p>
        </p:txBody>
      </p:sp>
      <p:sp>
        <p:nvSpPr>
          <p:cNvPr id="12" name="Foliennummernplatzhalter 5" descr="CMSLegal_Footer_SlideNumber">
            <a:extLst>
              <a:ext uri="{FF2B5EF4-FFF2-40B4-BE49-F238E27FC236}">
                <a16:creationId xmlns:a16="http://schemas.microsoft.com/office/drawing/2014/main" id="{A9E162A4-994E-464C-BB91-330E410447F8}"/>
              </a:ext>
            </a:extLst>
          </p:cNvPr>
          <p:cNvSpPr>
            <a:spLocks noGrp="1"/>
          </p:cNvSpPr>
          <p:nvPr>
            <p:ph type="sldNum" sz="quarter" idx="4"/>
          </p:nvPr>
        </p:nvSpPr>
        <p:spPr>
          <a:xfrm>
            <a:off x="594000" y="6264000"/>
            <a:ext cx="288000" cy="594000"/>
          </a:xfrm>
          <a:prstGeom prst="rect">
            <a:avLst/>
          </a:prstGeom>
        </p:spPr>
        <p:txBody>
          <a:bodyPr vert="horz" wrap="square" lIns="0" tIns="0" rIns="0" bIns="0" numCol="1" anchor="ctr" anchorCtr="0" compatLnSpc="1">
            <a:prstTxWarp prst="textNoShape">
              <a:avLst/>
            </a:prstTxWarp>
          </a:bodyPr>
          <a:lstStyle>
            <a:lvl1pPr algn="l">
              <a:defRPr sz="1000">
                <a:solidFill>
                  <a:schemeClr val="tx1"/>
                </a:solidFill>
                <a:latin typeface="Arial" pitchFamily="34" charset="0"/>
                <a:cs typeface="Arial" pitchFamily="34" charset="0"/>
              </a:defRPr>
            </a:lvl1pPr>
          </a:lstStyle>
          <a:p>
            <a:fld id="{C59E9118-33B1-4D54-B9F3-5B7DAEA597CD}" type="slidenum">
              <a:rPr lang="en-GB" smtClean="0"/>
              <a:pPr/>
              <a:t>‹#›</a:t>
            </a:fld>
            <a:endParaRPr lang="en-GB" dirty="0"/>
          </a:p>
        </p:txBody>
      </p:sp>
    </p:spTree>
    <p:extLst>
      <p:ext uri="{BB962C8B-B14F-4D97-AF65-F5344CB8AC3E}">
        <p14:creationId xmlns:p14="http://schemas.microsoft.com/office/powerpoint/2010/main" val="760143863"/>
      </p:ext>
    </p:extLst>
  </p:cSld>
  <p:clrMapOvr>
    <a:masterClrMapping/>
  </p:clrMapOvr>
  <p:extLst>
    <p:ext uri="{DCECCB84-F9BA-43D5-87BE-67443E8EF086}">
      <p15:sldGuideLst xmlns:p15="http://schemas.microsoft.com/office/powerpoint/2012/main">
        <p15:guide id="1" pos="3367">
          <p15:clr>
            <a:srgbClr val="FBAE40"/>
          </p15:clr>
        </p15:guide>
        <p15:guide id="2" pos="37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76000"/>
            <a:ext cx="11040000" cy="900000"/>
          </a:xfrm>
        </p:spPr>
        <p:txBody>
          <a:bodyPr anchor="t" anchorCtr="0">
            <a:noAutofit/>
          </a:bodyPr>
          <a:lstStyle>
            <a:lvl1pPr marL="0" indent="0" algn="l">
              <a:lnSpc>
                <a:spcPct val="100000"/>
              </a:lnSpc>
              <a:spcBef>
                <a:spcPts val="0"/>
              </a:spcBef>
              <a:buFontTx/>
              <a:buNone/>
              <a:defRPr sz="32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2" name="Textplatzhalter 11"/>
          <p:cNvSpPr>
            <a:spLocks noGrp="1"/>
          </p:cNvSpPr>
          <p:nvPr>
            <p:ph type="body" sz="quarter" idx="11" hasCustomPrompt="1"/>
          </p:nvPr>
        </p:nvSpPr>
        <p:spPr>
          <a:xfrm>
            <a:off x="576000" y="1803400"/>
            <a:ext cx="5280000" cy="4460600"/>
          </a:xfrm>
        </p:spPr>
        <p:txBody>
          <a:bodyPr/>
          <a:lstStyle>
            <a:lvl1pPr>
              <a:spcBef>
                <a:spcPts val="480"/>
              </a:spcBef>
              <a:buFont typeface="Symbol" pitchFamily="18" charset="2"/>
              <a:buChar char="-"/>
              <a:defRPr sz="24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8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9" name="Textplatzhalter 8"/>
          <p:cNvSpPr>
            <a:spLocks noGrp="1"/>
          </p:cNvSpPr>
          <p:nvPr>
            <p:ph type="body" sz="quarter" idx="12" hasCustomPrompt="1"/>
          </p:nvPr>
        </p:nvSpPr>
        <p:spPr>
          <a:xfrm>
            <a:off x="6340800" y="1803400"/>
            <a:ext cx="5280000" cy="4460600"/>
          </a:xfrm>
        </p:spPr>
        <p:txBody>
          <a:bodyPr/>
          <a:lstStyle>
            <a:lvl2pPr marL="648000">
              <a:defRPr/>
            </a:lvl2pPr>
            <a:lvl3pPr marL="900000">
              <a:defRPr/>
            </a:lvl3pPr>
            <a:lvl4pPr marL="1152000">
              <a:defRPr/>
            </a:lvl4pPr>
            <a:lvl5pPr marL="1404000">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6" name="Foliennummernplatzhalter 5" descr="CMSLegal_Footer_SlideNumber"/>
          <p:cNvSpPr>
            <a:spLocks noGrp="1"/>
          </p:cNvSpPr>
          <p:nvPr>
            <p:ph type="sldNum" sz="quarter" idx="14"/>
          </p:nvPr>
        </p:nvSpPr>
        <p:spPr>
          <a:xfrm>
            <a:off x="594000" y="6264000"/>
            <a:ext cx="288000" cy="594000"/>
          </a:xfrm>
          <a:prstGeom prst="rect">
            <a:avLst/>
          </a:prstGeom>
        </p:spPr>
        <p:txBody>
          <a:bodyPr/>
          <a:lstStyle>
            <a:lvl1pPr>
              <a:defRPr/>
            </a:lvl1pPr>
          </a:lstStyle>
          <a:p>
            <a:fld id="{BCA178D2-D38B-496A-BFAF-4FB157D36662}" type="slidenum">
              <a:rPr lang="en-GB" noProof="0" smtClean="0"/>
              <a:pPr/>
              <a:t>‹#›</a:t>
            </a:fld>
            <a:endParaRPr lang="en-GB" noProof="0" dirty="0"/>
          </a:p>
        </p:txBody>
      </p:sp>
    </p:spTree>
    <p:extLst>
      <p:ext uri="{BB962C8B-B14F-4D97-AF65-F5344CB8AC3E}">
        <p14:creationId xmlns:p14="http://schemas.microsoft.com/office/powerpoint/2010/main" val="17345669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mpty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041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_with_image">
    <p:spTree>
      <p:nvGrpSpPr>
        <p:cNvPr id="1" name=""/>
        <p:cNvGrpSpPr/>
        <p:nvPr/>
      </p:nvGrpSpPr>
      <p:grpSpPr>
        <a:xfrm>
          <a:off x="0" y="0"/>
          <a:ext cx="0" cy="0"/>
          <a:chOff x="0" y="0"/>
          <a:chExt cx="0" cy="0"/>
        </a:xfrm>
      </p:grpSpPr>
      <p:pic>
        <p:nvPicPr>
          <p:cNvPr id="11" name="TextBox 1">
            <a:extLst>
              <a:ext uri="{FF2B5EF4-FFF2-40B4-BE49-F238E27FC236}">
                <a16:creationId xmlns:a16="http://schemas.microsoft.com/office/drawing/2014/main" id="{5CCF1B6A-985A-79BC-CB47-518F4B62DEFE}"/>
              </a:ext>
            </a:extLst>
          </p:cNvPr>
          <p:cNvPicPr>
            <a:picLocks/>
          </p:cNvPicPr>
          <p:nvPr userDrawn="1">
            <p:custDataLst>
              <p:tags r:id="rId1"/>
            </p:custDataLst>
          </p:nvPr>
        </p:nvPicPr>
        <p:blipFill>
          <a:blip r:embed="rId6" cstate="print">
            <a:extLst>
              <a:ext uri="{28A0092B-C50C-407E-A947-70E740481C1C}">
                <a14:useLocalDpi xmlns:a14="http://schemas.microsoft.com/office/drawing/2010/main" val="0"/>
              </a:ext>
            </a:extLst>
          </a:blip>
          <a:srcRect t="23523" r="10566" b="1197"/>
          <a:stretch/>
        </p:blipFill>
        <p:spPr bwMode="auto">
          <a:xfrm>
            <a:off x="0" y="0"/>
            <a:ext cx="12193200" cy="6858000"/>
          </a:xfrm>
          <a:prstGeom prst="rect">
            <a:avLst/>
          </a:prstGeom>
          <a:effectLst>
            <a:glow>
              <a:srgbClr val="000000"/>
            </a:glow>
          </a:effectLst>
        </p:spPr>
      </p:pic>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2"/>
            </p:custDataLst>
          </p:nvPr>
        </p:nvSpPr>
        <p:spPr>
          <a:xfrm>
            <a:off x="594000" y="2411999"/>
            <a:ext cx="3960000" cy="1440000"/>
          </a:xfrm>
        </p:spPr>
        <p:txBody>
          <a:bodyPr anchor="b" anchorCtr="0"/>
          <a:lstStyle>
            <a:lvl1pPr marL="0" indent="0">
              <a:defRPr sz="4000"/>
            </a:lvl1pPr>
          </a:lstStyle>
          <a:p>
            <a:pPr lvl="0"/>
            <a:r>
              <a:rPr lang="en-US" dirty="0"/>
              <a:t>&lt;&lt;</a:t>
            </a:r>
            <a:r>
              <a:rPr lang="en-US" dirty="0" err="1"/>
              <a:t>Title.Text</a:t>
            </a:r>
            <a:r>
              <a:rPr lang="en-US" dirty="0"/>
              <a:t>&gt;&gt;</a:t>
            </a:r>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3"/>
            </p:custDataLst>
          </p:nvPr>
        </p:nvSpPr>
        <p:spPr>
          <a:xfrm>
            <a:off x="594000" y="4212000"/>
            <a:ext cx="3960000" cy="900000"/>
          </a:xfrm>
        </p:spPr>
        <p:txBody>
          <a:bodyPr/>
          <a:lstStyle>
            <a:lvl1pPr marL="0" indent="0">
              <a:defRPr sz="2000"/>
            </a:lvl1pPr>
            <a:lvl2pPr>
              <a:defRPr sz="1800"/>
            </a:lvl2pPr>
            <a:lvl3pPr>
              <a:defRPr sz="1800"/>
            </a:lvl3pPr>
            <a:lvl4pPr>
              <a:defRPr sz="1800"/>
            </a:lvl4pPr>
            <a:lvl5pPr>
              <a:defRPr sz="1800"/>
            </a:lvl5pPr>
          </a:lstStyle>
          <a:p>
            <a:pPr lvl="0"/>
            <a:r>
              <a:rPr lang="en-US"/>
              <a:t>&lt;&lt;Subitle.Text&gt;&gt;</a:t>
            </a:r>
            <a:endParaRPr lang="en-US" dirty="0"/>
          </a:p>
        </p:txBody>
      </p:sp>
      <p:sp>
        <p:nvSpPr>
          <p:cNvPr id="10" name="Picture Placeholder 15">
            <a:extLst>
              <a:ext uri="{FF2B5EF4-FFF2-40B4-BE49-F238E27FC236}">
                <a16:creationId xmlns:a16="http://schemas.microsoft.com/office/drawing/2014/main" id="{63911939-E668-447D-82E0-7A53C0F8C0F7}"/>
              </a:ext>
            </a:extLst>
          </p:cNvPr>
          <p:cNvSpPr>
            <a:spLocks noGrp="1" noChangeAspect="1"/>
          </p:cNvSpPr>
          <p:nvPr userDrawn="1">
            <p:ph type="pic" sz="quarter" idx="18" hasCustomPrompt="1"/>
            <p:custDataLst>
              <p:tags r:id="rId4"/>
            </p:custDataLst>
          </p:nvPr>
        </p:nvSpPr>
        <p:spPr>
          <a:xfrm>
            <a:off x="607448" y="562448"/>
            <a:ext cx="11030378" cy="834050"/>
          </a:xfrm>
        </p:spPr>
        <p:txBody>
          <a:bodyPr/>
          <a:lstStyle>
            <a:lvl1pPr algn="r">
              <a:defRPr>
                <a:solidFill>
                  <a:schemeClr val="tx1"/>
                </a:solidFill>
              </a:defRPr>
            </a:lvl1pPr>
          </a:lstStyle>
          <a:p>
            <a:r>
              <a:rPr lang="en-GB" dirty="0"/>
              <a:t>&lt;&lt;Logo&gt;&gt;</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sclaimer_slide">
    <p:spTree>
      <p:nvGrpSpPr>
        <p:cNvPr id="1" name=""/>
        <p:cNvGrpSpPr/>
        <p:nvPr/>
      </p:nvGrpSpPr>
      <p:grpSpPr>
        <a:xfrm>
          <a:off x="0" y="0"/>
          <a:ext cx="0" cy="0"/>
          <a:chOff x="0" y="0"/>
          <a:chExt cx="0" cy="0"/>
        </a:xfrm>
      </p:grpSpPr>
      <p:cxnSp>
        <p:nvCxnSpPr>
          <p:cNvPr id="7" name="Gerade Verbindung 7">
            <a:extLst>
              <a:ext uri="{FF2B5EF4-FFF2-40B4-BE49-F238E27FC236}">
                <a16:creationId xmlns:a16="http://schemas.microsoft.com/office/drawing/2014/main" id="{6785F6FA-4777-440C-A32E-8D76AEABBA8C}"/>
              </a:ext>
            </a:extLst>
          </p:cNvPr>
          <p:cNvCxnSpPr/>
          <p:nvPr userDrawn="1"/>
        </p:nvCxnSpPr>
        <p:spPr>
          <a:xfrm>
            <a:off x="558659" y="6064069"/>
            <a:ext cx="534600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Gerade Verbindung 8">
            <a:extLst>
              <a:ext uri="{FF2B5EF4-FFF2-40B4-BE49-F238E27FC236}">
                <a16:creationId xmlns:a16="http://schemas.microsoft.com/office/drawing/2014/main" id="{DED792A4-3F0B-4FE7-9E22-255996C4FC99}"/>
              </a:ext>
            </a:extLst>
          </p:cNvPr>
          <p:cNvCxnSpPr/>
          <p:nvPr userDrawn="1"/>
        </p:nvCxnSpPr>
        <p:spPr>
          <a:xfrm>
            <a:off x="577747" y="3504531"/>
            <a:ext cx="529560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9" name="Grafik 9" descr="CMSLegal_BackPage_Logo1">
            <a:extLst>
              <a:ext uri="{FF2B5EF4-FFF2-40B4-BE49-F238E27FC236}">
                <a16:creationId xmlns:a16="http://schemas.microsoft.com/office/drawing/2014/main" id="{5842DC75-F970-44EF-AA9F-8ECFEDADFF6D}"/>
              </a:ext>
            </a:extLst>
          </p:cNvPr>
          <p:cNvPicPr>
            <a:picLocks noChangeAspect="1" noChangeArrowheads="1"/>
          </p:cNvPicPr>
          <p:nvPr userDrawn="1">
            <p:custDataLst>
              <p:tags r:id="rId1"/>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592803" y="2492496"/>
            <a:ext cx="1917699"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platzhalter 2" descr="CMS_Legal_Disclaimer_Textbox_001">
            <a:extLst>
              <a:ext uri="{FF2B5EF4-FFF2-40B4-BE49-F238E27FC236}">
                <a16:creationId xmlns:a16="http://schemas.microsoft.com/office/drawing/2014/main" id="{81D16FF7-7750-4CB8-BE52-9421695B0D17}"/>
              </a:ext>
            </a:extLst>
          </p:cNvPr>
          <p:cNvSpPr txBox="1">
            <a:spLocks/>
          </p:cNvSpPr>
          <p:nvPr userDrawn="1">
            <p:custDataLst>
              <p:tags r:id="rId2"/>
            </p:custDataLst>
          </p:nvPr>
        </p:nvSpPr>
        <p:spPr>
          <a:xfrm>
            <a:off x="599060" y="2806321"/>
            <a:ext cx="5400000" cy="159462"/>
          </a:xfrm>
          <a:prstGeom prst="rect">
            <a:avLst/>
          </a:prstGeom>
        </p:spPr>
        <p:txBody>
          <a:bodyPr wrap="square" lIns="0" tIns="36000" rIns="0" bIns="0">
            <a:spAutoFit/>
          </a:bodyPr>
          <a:lstStyle>
            <a:lvl1pPr marL="0" marR="0" indent="0" algn="l" defTabSz="914400" rtl="0" eaLnBrk="1" fontAlgn="auto" latinLnBrk="0" hangingPunct="1">
              <a:lnSpc>
                <a:spcPct val="100000"/>
              </a:lnSpc>
              <a:spcBef>
                <a:spcPts val="0"/>
              </a:spcBef>
              <a:spcAft>
                <a:spcPts val="0"/>
              </a:spcAft>
              <a:buClrTx/>
              <a:buSzTx/>
              <a:buFontTx/>
              <a:buNone/>
              <a:tabLst/>
              <a:defRPr sz="1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200" b="1" baseline="30000">
                <a:solidFill>
                  <a:prstClr val="black"/>
                </a:solidFill>
                <a:ea typeface="+mn-ea"/>
              </a:rPr>
              <a:t>Your free online legal information service. </a:t>
            </a:r>
            <a:endParaRPr lang="en-GB" sz="1200" b="1" baseline="30000" dirty="0">
              <a:solidFill>
                <a:prstClr val="black"/>
              </a:solidFill>
              <a:ea typeface="+mn-ea"/>
            </a:endParaRPr>
          </a:p>
        </p:txBody>
      </p:sp>
      <p:sp>
        <p:nvSpPr>
          <p:cNvPr id="11" name="Textplatzhalter 1" descr="CMS_Legal_Disclaimer_Textbox_003">
            <a:extLst>
              <a:ext uri="{FF2B5EF4-FFF2-40B4-BE49-F238E27FC236}">
                <a16:creationId xmlns:a16="http://schemas.microsoft.com/office/drawing/2014/main" id="{51BB6A91-4189-4293-9EE2-94BEF9D51F59}"/>
              </a:ext>
            </a:extLst>
          </p:cNvPr>
          <p:cNvSpPr txBox="1">
            <a:spLocks/>
          </p:cNvSpPr>
          <p:nvPr userDrawn="1">
            <p:custDataLst>
              <p:tags r:id="rId3"/>
            </p:custDataLst>
          </p:nvPr>
        </p:nvSpPr>
        <p:spPr>
          <a:xfrm>
            <a:off x="595565" y="3600060"/>
            <a:ext cx="5295600" cy="282573"/>
          </a:xfrm>
          <a:prstGeom prst="rect">
            <a:avLst/>
          </a:prstGeom>
        </p:spPr>
        <p:txBody>
          <a:bodyPr lIns="0" tIns="36000" rIns="0" bIns="0">
            <a:sp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GB" sz="1000" b="1" i="0" u="none" strike="noStrike" kern="1200" cap="none" spc="0" normalizeH="0" baseline="30000" noProof="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200" b="0">
                <a:solidFill>
                  <a:prstClr val="black"/>
                </a:solidFill>
                <a:ea typeface="+mn-ea"/>
              </a:rPr>
              <a:t>The information held in this publication is for general purposes and guidance only and does not purport to constitute legal or professional advice. It was prepared in co-operation with local attorneys.</a:t>
            </a:r>
            <a:endParaRPr lang="en-US" sz="1200" dirty="0">
              <a:solidFill>
                <a:prstClr val="black"/>
              </a:solidFill>
            </a:endParaRPr>
          </a:p>
        </p:txBody>
      </p:sp>
      <p:sp>
        <p:nvSpPr>
          <p:cNvPr id="12" name="Textplatzhalter 1" descr="CMS_Legal_Disclaimer_Textbox_003">
            <a:extLst>
              <a:ext uri="{FF2B5EF4-FFF2-40B4-BE49-F238E27FC236}">
                <a16:creationId xmlns:a16="http://schemas.microsoft.com/office/drawing/2014/main" id="{96047BE9-7A53-4025-9A64-A30F052E9B9F}"/>
              </a:ext>
            </a:extLst>
          </p:cNvPr>
          <p:cNvSpPr txBox="1">
            <a:spLocks/>
          </p:cNvSpPr>
          <p:nvPr userDrawn="1">
            <p:custDataLst>
              <p:tags r:id="rId4"/>
            </p:custDataLst>
          </p:nvPr>
        </p:nvSpPr>
        <p:spPr>
          <a:xfrm>
            <a:off x="591440" y="4946887"/>
            <a:ext cx="3970800" cy="159462"/>
          </a:xfrm>
          <a:prstGeom prst="rect">
            <a:avLst/>
          </a:prstGeom>
        </p:spPr>
        <p:txBody>
          <a:bodyPr wrap="square" lIns="0" tIns="36000" rIns="0" bIns="0">
            <a:sp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GB" sz="1000" b="1" i="0" u="none" strike="noStrike" kern="1200" cap="none" spc="0" normalizeH="0" baseline="30000" noProof="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200">
                <a:solidFill>
                  <a:prstClr val="black"/>
                </a:solidFill>
                <a:ea typeface="+mn-ea"/>
              </a:rPr>
              <a:t>CMS Locations</a:t>
            </a:r>
            <a:endParaRPr lang="en-US" sz="1200" dirty="0">
              <a:solidFill>
                <a:prstClr val="black"/>
              </a:solidFill>
            </a:endParaRPr>
          </a:p>
        </p:txBody>
      </p:sp>
      <p:sp>
        <p:nvSpPr>
          <p:cNvPr id="13" name="Textplatzhalter 1" descr="CMS_Legal_Disclaimer_Textbox_003">
            <a:extLst>
              <a:ext uri="{FF2B5EF4-FFF2-40B4-BE49-F238E27FC236}">
                <a16:creationId xmlns:a16="http://schemas.microsoft.com/office/drawing/2014/main" id="{5C188066-0DCA-4BFA-BF9C-B549C47333C5}"/>
              </a:ext>
            </a:extLst>
          </p:cNvPr>
          <p:cNvSpPr txBox="1">
            <a:spLocks/>
          </p:cNvSpPr>
          <p:nvPr userDrawn="1">
            <p:custDataLst>
              <p:tags r:id="rId5"/>
            </p:custDataLst>
          </p:nvPr>
        </p:nvSpPr>
        <p:spPr>
          <a:xfrm>
            <a:off x="595527" y="3972387"/>
            <a:ext cx="5295600" cy="898126"/>
          </a:xfrm>
          <a:prstGeom prst="rect">
            <a:avLst/>
          </a:prstGeom>
        </p:spPr>
        <p:txBody>
          <a:bodyPr lIns="0" tIns="36000" rIns="0" bIns="0">
            <a:sp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GB" sz="1000" b="1" i="0" u="none" strike="noStrike" kern="1200" cap="none" spc="0" normalizeH="0" baseline="30000" noProof="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200" b="0">
                <a:solidFill>
                  <a:prstClr val="black"/>
                </a:solidFill>
                <a:ea typeface="+mn-ea"/>
              </a:rPr>
              <a:t>CMS Legal Services EEIG (CMS EEIG) is a European Economic Interest Grouping that coordinates an organisation of independent law firms. CMS EEIG provides no client services. Such services are solely provided by CMS EEIG’s member firms in their respective jurisdictions. CMS EEIG and each of its member firms are separate and legally distinct entities, and no such entity has any authority to bind any other. CMS EEIG and each member firm are liable only for their own acts or omissions and not those of each other. The brand name “CMS” and the term “firm” are used to refer to some or all of the member firms or their offices; details can be found under “legal information” in the footer of cms.law.</a:t>
            </a:r>
            <a:endParaRPr lang="en-US" sz="1200" dirty="0">
              <a:solidFill>
                <a:prstClr val="black"/>
              </a:solidFill>
            </a:endParaRPr>
          </a:p>
        </p:txBody>
      </p:sp>
      <p:sp>
        <p:nvSpPr>
          <p:cNvPr id="14" name="Textplatzhalter 1" descr="CMS_Legal_Disclaimer_Textbox_003">
            <a:extLst>
              <a:ext uri="{FF2B5EF4-FFF2-40B4-BE49-F238E27FC236}">
                <a16:creationId xmlns:a16="http://schemas.microsoft.com/office/drawing/2014/main" id="{D403EA79-FF2B-4EDE-8FC5-640EB608CBBD}"/>
              </a:ext>
            </a:extLst>
          </p:cNvPr>
          <p:cNvSpPr txBox="1">
            <a:spLocks/>
          </p:cNvSpPr>
          <p:nvPr userDrawn="1">
            <p:custDataLst>
              <p:tags r:id="rId6"/>
            </p:custDataLst>
          </p:nvPr>
        </p:nvSpPr>
        <p:spPr>
          <a:xfrm>
            <a:off x="591440" y="5070591"/>
            <a:ext cx="5210348" cy="898126"/>
          </a:xfrm>
          <a:prstGeom prst="rect">
            <a:avLst/>
          </a:prstGeom>
        </p:spPr>
        <p:txBody>
          <a:bodyPr wrap="square" lIns="0" tIns="36000" rIns="0" bIns="0">
            <a:sp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GB" sz="1000" b="1" i="0" u="none" strike="noStrike" kern="1200" cap="none" spc="0" normalizeH="0" baseline="30000" noProof="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200" b="0">
                <a:solidFill>
                  <a:prstClr val="black"/>
                </a:solidFill>
                <a:ea typeface="+mn-ea"/>
              </a:rPr>
              <a:t>Aberdeen, Abu Dhabi, Amsterdam, Antwerp, Barcelona, Beijing, Belgrade, Bergen, Berlin, Bogotá, Bratislava, Brisbane, Bristol, Brussels, Bucharest, Budapest, Casablanca, Cologne, Cúcuta, Dubai, Dublin, Duesseldorf, Edinburgh, Frankfurt, Funchal, Geneva, Glasgow, Gothenburg, Hamburg, Hong Kong, Istanbul, Johannesburg, Kyiv, Leipzig, Lima, Lisbon, Liverpool, Ljubljana, London, Luanda, Luxembourg, Lyon, Madrid, Manchester, Maputo, Mexico City, Milan, Mombasa, Monaco, Munich, Muscat, Nairobi, Oslo, Paris, Podgorica, Poznan, Prague, Reading, Rio de Janeiro, Riyadh, Rome, Santiago de Chile, São Paulo, Sarajevo, Shanghai, Sheffield, Singapore, Skopje, Sofia, Stavanger, Stockholm, Strasbourg, Stuttgart, Tel Aviv, Tirana, Vienna, Warsaw, Zagreb and Zurich.</a:t>
            </a:r>
            <a:endParaRPr lang="en-US" sz="1200" dirty="0">
              <a:solidFill>
                <a:prstClr val="black"/>
              </a:solidFill>
            </a:endParaRPr>
          </a:p>
        </p:txBody>
      </p:sp>
      <p:sp>
        <p:nvSpPr>
          <p:cNvPr id="15" name="TextBox 14">
            <a:extLst>
              <a:ext uri="{FF2B5EF4-FFF2-40B4-BE49-F238E27FC236}">
                <a16:creationId xmlns:a16="http://schemas.microsoft.com/office/drawing/2014/main" id="{0D537336-949B-410E-89A2-ABF3D6D5EAD1}"/>
              </a:ext>
            </a:extLst>
          </p:cNvPr>
          <p:cNvSpPr txBox="1"/>
          <p:nvPr userDrawn="1">
            <p:custDataLst>
              <p:tags r:id="rId7"/>
            </p:custDataLst>
          </p:nvPr>
        </p:nvSpPr>
        <p:spPr>
          <a:xfrm>
            <a:off x="506187" y="3090719"/>
            <a:ext cx="5295600" cy="21635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30000">
                <a:solidFill>
                  <a:prstClr val="black"/>
                </a:solidFill>
                <a:latin typeface="Arial" pitchFamily="34" charset="0"/>
                <a:ea typeface="+mn-ea"/>
                <a:cs typeface="Arial" pitchFamily="34" charset="0"/>
              </a:rPr>
              <a:t>A subscription service for legal articles on a variety of topics delivered by email. </a:t>
            </a:r>
            <a:endParaRPr lang="en-GB" sz="1200" b="0" kern="1200" baseline="30000" dirty="0">
              <a:solidFill>
                <a:prstClr val="black"/>
              </a:solidFill>
              <a:latin typeface="Arial" pitchFamily="34" charset="0"/>
              <a:ea typeface="+mn-ea"/>
              <a:cs typeface="Arial" pitchFamily="34" charset="0"/>
            </a:endParaRPr>
          </a:p>
        </p:txBody>
      </p:sp>
      <p:sp>
        <p:nvSpPr>
          <p:cNvPr id="16" name="TextBox 15">
            <a:extLst>
              <a:ext uri="{FF2B5EF4-FFF2-40B4-BE49-F238E27FC236}">
                <a16:creationId xmlns:a16="http://schemas.microsoft.com/office/drawing/2014/main" id="{566290F2-EFE8-40DC-BADB-6CD244888A81}"/>
              </a:ext>
            </a:extLst>
          </p:cNvPr>
          <p:cNvSpPr txBox="1"/>
          <p:nvPr userDrawn="1">
            <p:custDataLst>
              <p:tags r:id="rId8"/>
            </p:custDataLst>
          </p:nvPr>
        </p:nvSpPr>
        <p:spPr>
          <a:xfrm>
            <a:off x="503589" y="3243435"/>
            <a:ext cx="2520000"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baseline="30000">
                <a:solidFill>
                  <a:prstClr val="black"/>
                </a:solidFill>
                <a:latin typeface="Arial" pitchFamily="34" charset="0"/>
                <a:ea typeface="+mn-ea"/>
                <a:cs typeface="Arial" pitchFamily="34" charset="0"/>
              </a:rPr>
              <a:t>cms-lawnow.com</a:t>
            </a:r>
            <a:endParaRPr lang="en-GB" sz="1200" b="1" kern="1200" baseline="30000" dirty="0">
              <a:solidFill>
                <a:prstClr val="black"/>
              </a:solidFill>
              <a:latin typeface="Arial" pitchFamily="34" charset="0"/>
              <a:ea typeface="+mn-ea"/>
              <a:cs typeface="Arial" pitchFamily="34" charset="0"/>
            </a:endParaRPr>
          </a:p>
        </p:txBody>
      </p:sp>
      <p:sp>
        <p:nvSpPr>
          <p:cNvPr id="17" name="TextBox 16">
            <a:extLst>
              <a:ext uri="{FF2B5EF4-FFF2-40B4-BE49-F238E27FC236}">
                <a16:creationId xmlns:a16="http://schemas.microsoft.com/office/drawing/2014/main" id="{D2905F89-6AAE-4B29-936E-FC8DC992203C}"/>
              </a:ext>
            </a:extLst>
          </p:cNvPr>
          <p:cNvSpPr txBox="1"/>
          <p:nvPr userDrawn="1">
            <p:custDataLst>
              <p:tags r:id="rId9"/>
            </p:custDataLst>
          </p:nvPr>
        </p:nvSpPr>
        <p:spPr>
          <a:xfrm>
            <a:off x="503787" y="6161531"/>
            <a:ext cx="1656184"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baseline="30000">
                <a:solidFill>
                  <a:prstClr val="black"/>
                </a:solidFill>
                <a:latin typeface="Arial" pitchFamily="34" charset="0"/>
                <a:ea typeface="+mn-ea"/>
                <a:cs typeface="Arial" pitchFamily="34" charset="0"/>
              </a:rPr>
              <a:t>cms.law</a:t>
            </a:r>
            <a:endParaRPr lang="en-GB" sz="1200" b="1" kern="1200" baseline="30000" dirty="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40932228"/>
      </p:ext>
    </p:extLst>
  </p:cSld>
  <p:clrMapOvr>
    <a:masterClrMapping/>
  </p:clrMapOvr>
  <p:extLst>
    <p:ext uri="{DCECCB84-F9BA-43D5-87BE-67443E8EF086}">
      <p15:sldGuideLst xmlns:p15="http://schemas.microsoft.com/office/powerpoint/2012/main">
        <p15:guide id="1" orient="horz" pos="3952" userDrawn="1">
          <p15:clr>
            <a:srgbClr val="FBAE40"/>
          </p15:clr>
        </p15:guide>
        <p15:guide id="2" pos="37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3771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a:prstGeom prst="rect">
            <a:avLst/>
          </a:prstGeom>
        </p:spPr>
        <p:txBody>
          <a:bodyPr anchor="ctr" anchorCtr="0">
            <a:noAutofit/>
          </a:bodyPr>
          <a:lstStyle>
            <a:lvl1pPr marL="0" indent="0" algn="l">
              <a:lnSpc>
                <a:spcPct val="100000"/>
              </a:lnSpc>
              <a:spcBef>
                <a:spcPts val="0"/>
              </a:spcBef>
              <a:buFontTx/>
              <a:buNone/>
              <a:defRPr sz="32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2" name="Textplatzhalter 11"/>
          <p:cNvSpPr>
            <a:spLocks noGrp="1"/>
          </p:cNvSpPr>
          <p:nvPr>
            <p:ph type="body" sz="quarter" idx="11" hasCustomPrompt="1"/>
          </p:nvPr>
        </p:nvSpPr>
        <p:spPr>
          <a:xfrm>
            <a:off x="576000" y="1868400"/>
            <a:ext cx="5280000" cy="4446000"/>
          </a:xfrm>
          <a:prstGeom prst="rect">
            <a:avLst/>
          </a:prstGeom>
        </p:spPr>
        <p:txBody>
          <a:bodyPr/>
          <a:lstStyle>
            <a:lvl1pPr>
              <a:spcBef>
                <a:spcPts val="480"/>
              </a:spcBef>
              <a:buFont typeface="Symbol" pitchFamily="18" charset="2"/>
              <a:buChar char="-"/>
              <a:defRPr sz="24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8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9" name="Textplatzhalter 8"/>
          <p:cNvSpPr>
            <a:spLocks noGrp="1"/>
          </p:cNvSpPr>
          <p:nvPr>
            <p:ph type="body" sz="quarter" idx="12" hasCustomPrompt="1"/>
          </p:nvPr>
        </p:nvSpPr>
        <p:spPr>
          <a:xfrm>
            <a:off x="6340800" y="1868400"/>
            <a:ext cx="5280000" cy="4446000"/>
          </a:xfrm>
          <a:prstGeom prst="rect">
            <a:avLst/>
          </a:prstGeom>
        </p:spPr>
        <p:txBody>
          <a:bodyPr/>
          <a:lstStyle>
            <a:lvl2pPr marL="648000">
              <a:defRPr/>
            </a:lvl2pPr>
            <a:lvl3pPr marL="900000">
              <a:defRPr/>
            </a:lvl3pPr>
            <a:lvl4pPr marL="1152000">
              <a:defRPr/>
            </a:lvl4pPr>
            <a:lvl5pPr marL="1404000">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6" name="Foliennummernplatzhalter 5" descr="CMSLegal_Footer_SlideNumber"/>
          <p:cNvSpPr>
            <a:spLocks noGrp="1"/>
          </p:cNvSpPr>
          <p:nvPr>
            <p:ph type="sldNum" sz="quarter" idx="14"/>
          </p:nvPr>
        </p:nvSpPr>
        <p:spPr>
          <a:xfrm>
            <a:off x="594000" y="6264000"/>
            <a:ext cx="288000" cy="594000"/>
          </a:xfrm>
          <a:prstGeom prst="rect">
            <a:avLst/>
          </a:prstGeom>
        </p:spPr>
        <p:txBody>
          <a:bodyPr/>
          <a:lstStyle>
            <a:lvl1pPr>
              <a:defRPr/>
            </a:lvl1pPr>
          </a:lstStyle>
          <a:p>
            <a:fld id="{BCA178D2-D38B-496A-BFAF-4FB157D36662}" type="slidenum">
              <a:rPr lang="en-GB" noProof="0" smtClean="0"/>
              <a:pPr/>
              <a:t>‹#›</a:t>
            </a:fld>
            <a:endParaRPr lang="en-GB" noProof="0" dirty="0"/>
          </a:p>
        </p:txBody>
      </p:sp>
    </p:spTree>
    <p:extLst>
      <p:ext uri="{BB962C8B-B14F-4D97-AF65-F5344CB8AC3E}">
        <p14:creationId xmlns:p14="http://schemas.microsoft.com/office/powerpoint/2010/main" val="31820902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a:prstGeom prst="rect">
            <a:avLst/>
          </a:prstGeom>
        </p:spPr>
        <p:txBody>
          <a:bodyPr anchor="ctr" anchorCtr="0">
            <a:noAutofit/>
          </a:bodyPr>
          <a:lstStyle>
            <a:lvl1pPr marL="0" indent="0" algn="l">
              <a:lnSpc>
                <a:spcPct val="100000"/>
              </a:lnSpc>
              <a:spcBef>
                <a:spcPts val="0"/>
              </a:spcBef>
              <a:buFontTx/>
              <a:buNone/>
              <a:defRPr sz="32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9" name="Textplatzhalter 8"/>
          <p:cNvSpPr>
            <a:spLocks noGrp="1"/>
          </p:cNvSpPr>
          <p:nvPr>
            <p:ph type="body" sz="quarter" idx="12" hasCustomPrompt="1"/>
          </p:nvPr>
        </p:nvSpPr>
        <p:spPr>
          <a:xfrm>
            <a:off x="6340800" y="3441600"/>
            <a:ext cx="3840000" cy="2880000"/>
          </a:xfrm>
          <a:prstGeom prst="rect">
            <a:avLst/>
          </a:prstGeom>
        </p:spPr>
        <p:txBody>
          <a:bodyPr/>
          <a:lstStyle>
            <a:lvl1pPr marL="0" indent="0">
              <a:buNone/>
              <a:defRPr sz="1000">
                <a:solidFill>
                  <a:srgbClr val="000000"/>
                </a:solidFill>
              </a:defRPr>
            </a:lvl1pPr>
            <a:lvl2pPr marL="648000">
              <a:defRPr/>
            </a:lvl2pPr>
            <a:lvl3pPr marL="900000">
              <a:defRPr/>
            </a:lvl3pPr>
            <a:lvl4pPr marL="1152000">
              <a:defRPr/>
            </a:lvl4pPr>
            <a:lvl5pPr marL="1404000">
              <a:defRPr/>
            </a:lvl5pPr>
          </a:lstStyle>
          <a:p>
            <a:pPr lvl="0"/>
            <a:r>
              <a:rPr lang="en-GB" noProof="0" dirty="0"/>
              <a:t>Insert name, title and further information about you</a:t>
            </a:r>
          </a:p>
        </p:txBody>
      </p:sp>
      <p:sp>
        <p:nvSpPr>
          <p:cNvPr id="6" name="Foliennummernplatzhalter 5" descr="CMSLegal_Footer_SlideNumber"/>
          <p:cNvSpPr>
            <a:spLocks noGrp="1"/>
          </p:cNvSpPr>
          <p:nvPr>
            <p:ph type="sldNum" sz="quarter" idx="14"/>
          </p:nvPr>
        </p:nvSpPr>
        <p:spPr>
          <a:xfrm>
            <a:off x="594000" y="6264000"/>
            <a:ext cx="288000" cy="594000"/>
          </a:xfrm>
          <a:prstGeom prst="rect">
            <a:avLst/>
          </a:prstGeom>
        </p:spPr>
        <p:txBody>
          <a:bodyPr/>
          <a:lstStyle>
            <a:lvl1pPr>
              <a:defRPr/>
            </a:lvl1pPr>
          </a:lstStyle>
          <a:p>
            <a:fld id="{BCA178D2-D38B-496A-BFAF-4FB157D36662}" type="slidenum">
              <a:rPr lang="en-GB" noProof="0" smtClean="0"/>
              <a:pPr/>
              <a:t>‹#›</a:t>
            </a:fld>
            <a:endParaRPr lang="en-GB" noProof="0" dirty="0"/>
          </a:p>
        </p:txBody>
      </p:sp>
      <p:sp>
        <p:nvSpPr>
          <p:cNvPr id="10" name="Textplatzhalter 11"/>
          <p:cNvSpPr>
            <a:spLocks noGrp="1"/>
          </p:cNvSpPr>
          <p:nvPr>
            <p:ph type="body" sz="quarter" idx="11" hasCustomPrompt="1"/>
          </p:nvPr>
        </p:nvSpPr>
        <p:spPr>
          <a:xfrm>
            <a:off x="576000" y="1868400"/>
            <a:ext cx="5280000" cy="4446000"/>
          </a:xfrm>
          <a:prstGeom prst="rect">
            <a:avLst/>
          </a:prstGeom>
        </p:spPr>
        <p:txBody>
          <a:bodyPr/>
          <a:lstStyle>
            <a:lvl1pPr>
              <a:spcBef>
                <a:spcPts val="480"/>
              </a:spcBef>
              <a:buFont typeface="Symbol" pitchFamily="18" charset="2"/>
              <a:buChar char="-"/>
              <a:defRPr sz="24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2000" baseline="0">
                <a:solidFill>
                  <a:schemeClr val="tx1"/>
                </a:solidFill>
              </a:defRPr>
            </a:lvl3pPr>
            <a:lvl4pPr marL="1152000">
              <a:spcBef>
                <a:spcPts val="384"/>
              </a:spcBef>
              <a:buFont typeface="Arial" pitchFamily="34" charset="0"/>
              <a:buChar char="•"/>
              <a:defRPr sz="18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7" name="Inhaltsplatzhalter 6"/>
          <p:cNvSpPr>
            <a:spLocks noGrp="1"/>
          </p:cNvSpPr>
          <p:nvPr>
            <p:ph sz="quarter" idx="16" hasCustomPrompt="1"/>
          </p:nvPr>
        </p:nvSpPr>
        <p:spPr>
          <a:xfrm>
            <a:off x="6340800" y="1868400"/>
            <a:ext cx="1440000" cy="1440000"/>
          </a:xfrm>
          <a:prstGeom prst="rect">
            <a:avLst/>
          </a:prstGeom>
        </p:spPr>
        <p:txBody>
          <a:bodyPr/>
          <a:lstStyle>
            <a:lvl1pPr marL="0" indent="0" algn="ctr">
              <a:buFontTx/>
              <a:buNone/>
              <a:defRPr sz="1400"/>
            </a:lvl1pPr>
          </a:lstStyle>
          <a:p>
            <a:pPr lvl="0"/>
            <a:r>
              <a:rPr lang="de-DE" dirty="0"/>
              <a:t>Insert </a:t>
            </a:r>
            <a:r>
              <a:rPr lang="de-DE" dirty="0" err="1"/>
              <a:t>Object</a:t>
            </a:r>
            <a:r>
              <a:rPr lang="de-DE" dirty="0"/>
              <a:t>: Cut </a:t>
            </a:r>
            <a:r>
              <a:rPr lang="de-DE" dirty="0" err="1"/>
              <a:t>images</a:t>
            </a:r>
            <a:r>
              <a:rPr lang="de-DE" dirty="0"/>
              <a:t> </a:t>
            </a:r>
            <a:r>
              <a:rPr lang="de-DE" dirty="0" err="1"/>
              <a:t>to</a:t>
            </a:r>
            <a:r>
              <a:rPr lang="de-DE" dirty="0"/>
              <a:t> 3 x 4 cm</a:t>
            </a:r>
          </a:p>
        </p:txBody>
      </p:sp>
    </p:spTree>
    <p:extLst>
      <p:ext uri="{BB962C8B-B14F-4D97-AF65-F5344CB8AC3E}">
        <p14:creationId xmlns:p14="http://schemas.microsoft.com/office/powerpoint/2010/main" val="1085024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a:prstGeom prst="rect">
            <a:avLst/>
          </a:prstGeom>
        </p:spPr>
        <p:txBody>
          <a:bodyPr anchor="ctr" anchorCtr="0">
            <a:noAutofit/>
          </a:bodyPr>
          <a:lstStyle>
            <a:lvl1pPr marL="0" indent="0" algn="l">
              <a:lnSpc>
                <a:spcPct val="100000"/>
              </a:lnSpc>
              <a:spcBef>
                <a:spcPts val="0"/>
              </a:spcBef>
              <a:buFontTx/>
              <a:buNone/>
              <a:defRPr sz="32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594000" y="6264000"/>
            <a:ext cx="288000" cy="594000"/>
          </a:xfrm>
          <a:prstGeom prst="rect">
            <a:avLst/>
          </a:prstGeom>
        </p:spPr>
        <p:txBody>
          <a:bodyPr/>
          <a:lstStyle>
            <a:lvl1pPr>
              <a:defRPr/>
            </a:lvl1pPr>
          </a:lstStyle>
          <a:p>
            <a:fld id="{DBADB286-8906-46F4-AFB0-BBD9285A98EB}" type="slidenum">
              <a:rPr lang="en-GB" noProof="0" smtClean="0"/>
              <a:pPr/>
              <a:t>‹#›</a:t>
            </a:fld>
            <a:endParaRPr lang="en-GB" noProof="0" dirty="0"/>
          </a:p>
        </p:txBody>
      </p:sp>
      <p:sp>
        <p:nvSpPr>
          <p:cNvPr id="9" name="Textplatzhalter 11"/>
          <p:cNvSpPr>
            <a:spLocks noGrp="1"/>
          </p:cNvSpPr>
          <p:nvPr>
            <p:ph type="body" sz="quarter" idx="11" hasCustomPrompt="1"/>
          </p:nvPr>
        </p:nvSpPr>
        <p:spPr>
          <a:xfrm>
            <a:off x="576000" y="1868400"/>
            <a:ext cx="5280000" cy="4446000"/>
          </a:xfrm>
          <a:prstGeom prst="rect">
            <a:avLst/>
          </a:prstGeom>
        </p:spPr>
        <p:txBody>
          <a:bodyPr/>
          <a:lstStyle>
            <a:lvl1pPr>
              <a:spcBef>
                <a:spcPts val="480"/>
              </a:spcBef>
              <a:buFont typeface="Symbol" pitchFamily="18" charset="2"/>
              <a:buChar char="-"/>
              <a:defRPr sz="24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2000" baseline="0">
                <a:solidFill>
                  <a:schemeClr val="tx1"/>
                </a:solidFill>
              </a:defRPr>
            </a:lvl3pPr>
            <a:lvl4pPr marL="1152000">
              <a:spcBef>
                <a:spcPts val="384"/>
              </a:spcBef>
              <a:buFont typeface="Arial" pitchFamily="34" charset="0"/>
              <a:buChar char="•"/>
              <a:defRPr sz="18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6" name="Inhaltsplatzhalter 6">
            <a:extLst>
              <a:ext uri="{FF2B5EF4-FFF2-40B4-BE49-F238E27FC236}">
                <a16:creationId xmlns:a16="http://schemas.microsoft.com/office/drawing/2014/main" id="{836423F2-573A-4782-8049-CD806ACDA4EF}"/>
              </a:ext>
            </a:extLst>
          </p:cNvPr>
          <p:cNvSpPr>
            <a:spLocks noGrp="1"/>
          </p:cNvSpPr>
          <p:nvPr>
            <p:ph sz="quarter" idx="17"/>
          </p:nvPr>
        </p:nvSpPr>
        <p:spPr>
          <a:xfrm>
            <a:off x="6342512" y="1879830"/>
            <a:ext cx="5281200" cy="4410000"/>
          </a:xfrm>
          <a:prstGeom prst="rect">
            <a:avLst/>
          </a:prstGeom>
        </p:spPr>
        <p:txBody>
          <a:bodyPr/>
          <a:lstStyle>
            <a:lvl1pPr marL="0" indent="0" algn="ctr">
              <a:buFontTx/>
              <a:buNone/>
              <a:defRPr sz="1400"/>
            </a:lvl1pPr>
          </a:lstStyle>
          <a:p>
            <a:pPr lvl="0"/>
            <a:endParaRPr lang="de-DE" dirty="0"/>
          </a:p>
        </p:txBody>
      </p:sp>
    </p:spTree>
    <p:extLst>
      <p:ext uri="{BB962C8B-B14F-4D97-AF65-F5344CB8AC3E}">
        <p14:creationId xmlns:p14="http://schemas.microsoft.com/office/powerpoint/2010/main" val="23223500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ide_with_two_objec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a:prstGeom prst="rect">
            <a:avLst/>
          </a:prstGeom>
        </p:spPr>
        <p:txBody>
          <a:bodyPr anchor="ctr" anchorCtr="0">
            <a:noAutofit/>
          </a:bodyPr>
          <a:lstStyle>
            <a:lvl1pPr marL="0" indent="0" algn="l">
              <a:lnSpc>
                <a:spcPct val="100000"/>
              </a:lnSpc>
              <a:spcBef>
                <a:spcPts val="0"/>
              </a:spcBef>
              <a:buFontTx/>
              <a:buNone/>
              <a:defRPr sz="32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5" name="Textplatzhalter 14"/>
          <p:cNvSpPr>
            <a:spLocks noGrp="1"/>
          </p:cNvSpPr>
          <p:nvPr>
            <p:ph type="body" sz="quarter" idx="14"/>
          </p:nvPr>
        </p:nvSpPr>
        <p:spPr>
          <a:xfrm>
            <a:off x="576000" y="1868400"/>
            <a:ext cx="5280000" cy="637200"/>
          </a:xfrm>
          <a:prstGeom prst="rect">
            <a:avLst/>
          </a:prstGeo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594000" y="6264000"/>
            <a:ext cx="288000" cy="594000"/>
          </a:xfrm>
          <a:prstGeom prst="rect">
            <a:avLst/>
          </a:prstGeom>
        </p:spPr>
        <p:txBody>
          <a:bodyPr/>
          <a:lstStyle>
            <a:lvl1pPr>
              <a:defRPr/>
            </a:lvl1pPr>
          </a:lstStyle>
          <a:p>
            <a:fld id="{DBADB286-8906-46F4-AFB0-BBD9285A98EB}" type="slidenum">
              <a:rPr lang="en-GB" noProof="0" smtClean="0"/>
              <a:pPr/>
              <a:t>‹#›</a:t>
            </a:fld>
            <a:endParaRPr lang="en-GB" noProof="0" dirty="0"/>
          </a:p>
        </p:txBody>
      </p:sp>
      <p:sp>
        <p:nvSpPr>
          <p:cNvPr id="10" name="Textplatzhalter 14"/>
          <p:cNvSpPr>
            <a:spLocks noGrp="1"/>
          </p:cNvSpPr>
          <p:nvPr>
            <p:ph type="body" sz="quarter" idx="18"/>
          </p:nvPr>
        </p:nvSpPr>
        <p:spPr>
          <a:xfrm>
            <a:off x="6340800" y="1868400"/>
            <a:ext cx="5280000" cy="637200"/>
          </a:xfrm>
          <a:prstGeom prst="rect">
            <a:avLst/>
          </a:prstGeo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9" name="Inhaltsplatzhalter 6">
            <a:extLst>
              <a:ext uri="{FF2B5EF4-FFF2-40B4-BE49-F238E27FC236}">
                <a16:creationId xmlns:a16="http://schemas.microsoft.com/office/drawing/2014/main" id="{A889310A-1059-4C97-95C1-5A586AA8C786}"/>
              </a:ext>
            </a:extLst>
          </p:cNvPr>
          <p:cNvSpPr>
            <a:spLocks noGrp="1"/>
          </p:cNvSpPr>
          <p:nvPr>
            <p:ph sz="quarter" idx="17"/>
          </p:nvPr>
        </p:nvSpPr>
        <p:spPr>
          <a:xfrm>
            <a:off x="584580" y="2497230"/>
            <a:ext cx="5281200" cy="3823200"/>
          </a:xfrm>
          <a:prstGeom prst="rect">
            <a:avLst/>
          </a:prstGeom>
        </p:spPr>
        <p:txBody>
          <a:bodyPr/>
          <a:lstStyle>
            <a:lvl1pPr marL="0" indent="0" algn="ctr">
              <a:buFontTx/>
              <a:buNone/>
              <a:defRPr sz="1400"/>
            </a:lvl1pPr>
          </a:lstStyle>
          <a:p>
            <a:pPr lvl="0"/>
            <a:endParaRPr lang="de-DE" dirty="0"/>
          </a:p>
        </p:txBody>
      </p:sp>
      <p:sp>
        <p:nvSpPr>
          <p:cNvPr id="11" name="Inhaltsplatzhalter 6">
            <a:extLst>
              <a:ext uri="{FF2B5EF4-FFF2-40B4-BE49-F238E27FC236}">
                <a16:creationId xmlns:a16="http://schemas.microsoft.com/office/drawing/2014/main" id="{E73B1335-D5F1-4B14-A48B-BED21604E73F}"/>
              </a:ext>
            </a:extLst>
          </p:cNvPr>
          <p:cNvSpPr>
            <a:spLocks noGrp="1"/>
          </p:cNvSpPr>
          <p:nvPr>
            <p:ph sz="quarter" idx="19"/>
          </p:nvPr>
        </p:nvSpPr>
        <p:spPr>
          <a:xfrm>
            <a:off x="6337650" y="2546760"/>
            <a:ext cx="5281200" cy="3823200"/>
          </a:xfrm>
          <a:prstGeom prst="rect">
            <a:avLst/>
          </a:prstGeom>
        </p:spPr>
        <p:txBody>
          <a:bodyPr/>
          <a:lstStyle>
            <a:lvl1pPr marL="0" indent="0" algn="ctr">
              <a:buFontTx/>
              <a:buNone/>
              <a:defRPr sz="1400"/>
            </a:lvl1pPr>
          </a:lstStyle>
          <a:p>
            <a:pPr lvl="0"/>
            <a:endParaRPr lang="de-DE" dirty="0"/>
          </a:p>
        </p:txBody>
      </p:sp>
    </p:spTree>
    <p:extLst>
      <p:ext uri="{BB962C8B-B14F-4D97-AF65-F5344CB8AC3E}">
        <p14:creationId xmlns:p14="http://schemas.microsoft.com/office/powerpoint/2010/main" val="37034628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a:prstGeom prst="rect">
            <a:avLst/>
          </a:prstGeom>
        </p:spPr>
        <p:txBody>
          <a:bodyPr anchor="ctr" anchorCtr="0">
            <a:noAutofit/>
          </a:bodyPr>
          <a:lstStyle>
            <a:lvl1pPr marL="0" indent="0" algn="l">
              <a:lnSpc>
                <a:spcPct val="100000"/>
              </a:lnSpc>
              <a:spcBef>
                <a:spcPts val="0"/>
              </a:spcBef>
              <a:buFontTx/>
              <a:buNone/>
              <a:defRPr sz="32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594000" y="6298178"/>
            <a:ext cx="288000" cy="594000"/>
          </a:xfrm>
          <a:prstGeom prst="rect">
            <a:avLst/>
          </a:prstGeom>
        </p:spPr>
        <p:txBody>
          <a:bodyPr/>
          <a:lstStyle>
            <a:lvl1pPr>
              <a:defRPr/>
            </a:lvl1pPr>
          </a:lstStyle>
          <a:p>
            <a:fld id="{DBADB286-8906-46F4-AFB0-BBD9285A98EB}" type="slidenum">
              <a:rPr lang="en-GB" noProof="0" smtClean="0"/>
              <a:pPr/>
              <a:t>‹#›</a:t>
            </a:fld>
            <a:endParaRPr lang="en-GB" noProof="0" dirty="0"/>
          </a:p>
        </p:txBody>
      </p:sp>
      <p:sp>
        <p:nvSpPr>
          <p:cNvPr id="12" name="Textplatzhalter 14"/>
          <p:cNvSpPr>
            <a:spLocks noGrp="1"/>
          </p:cNvSpPr>
          <p:nvPr>
            <p:ph type="body" sz="quarter" idx="14"/>
          </p:nvPr>
        </p:nvSpPr>
        <p:spPr>
          <a:xfrm>
            <a:off x="576000" y="1868400"/>
            <a:ext cx="11040000" cy="637200"/>
          </a:xfrm>
          <a:prstGeom prst="rect">
            <a:avLst/>
          </a:prstGeo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6" name="Inhaltsplatzhalter 6">
            <a:extLst>
              <a:ext uri="{FF2B5EF4-FFF2-40B4-BE49-F238E27FC236}">
                <a16:creationId xmlns:a16="http://schemas.microsoft.com/office/drawing/2014/main" id="{BD30036F-6C5A-4832-A5FA-2152223BA781}"/>
              </a:ext>
            </a:extLst>
          </p:cNvPr>
          <p:cNvSpPr>
            <a:spLocks noGrp="1"/>
          </p:cNvSpPr>
          <p:nvPr>
            <p:ph sz="quarter" idx="17"/>
          </p:nvPr>
        </p:nvSpPr>
        <p:spPr>
          <a:xfrm>
            <a:off x="584580" y="2497230"/>
            <a:ext cx="11041200" cy="3823200"/>
          </a:xfrm>
          <a:prstGeom prst="rect">
            <a:avLst/>
          </a:prstGeom>
        </p:spPr>
        <p:txBody>
          <a:bodyPr/>
          <a:lstStyle>
            <a:lvl1pPr marL="0" indent="0" algn="ctr">
              <a:buFontTx/>
              <a:buNone/>
              <a:defRPr sz="1400"/>
            </a:lvl1pPr>
          </a:lstStyle>
          <a:p>
            <a:pPr lvl="0"/>
            <a:endParaRPr lang="de-DE" dirty="0"/>
          </a:p>
        </p:txBody>
      </p:sp>
    </p:spTree>
    <p:extLst>
      <p:ext uri="{BB962C8B-B14F-4D97-AF65-F5344CB8AC3E}">
        <p14:creationId xmlns:p14="http://schemas.microsoft.com/office/powerpoint/2010/main" val="5741433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ver_with_image">
    <p:spTree>
      <p:nvGrpSpPr>
        <p:cNvPr id="1" name=""/>
        <p:cNvGrpSpPr/>
        <p:nvPr/>
      </p:nvGrpSpPr>
      <p:grpSpPr>
        <a:xfrm>
          <a:off x="0" y="0"/>
          <a:ext cx="0" cy="0"/>
          <a:chOff x="0" y="0"/>
          <a:chExt cx="0" cy="0"/>
        </a:xfrm>
      </p:grpSpPr>
      <p:pic>
        <p:nvPicPr>
          <p:cNvPr id="11" name="TextBox 1">
            <a:extLst>
              <a:ext uri="{FF2B5EF4-FFF2-40B4-BE49-F238E27FC236}">
                <a16:creationId xmlns:a16="http://schemas.microsoft.com/office/drawing/2014/main" id="{5CCF1B6A-985A-79BC-CB47-518F4B62DEFE}"/>
              </a:ext>
            </a:extLst>
          </p:cNvPr>
          <p:cNvPicPr>
            <a:picLocks/>
          </p:cNvPicPr>
          <p:nvPr userDrawn="1">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0" y="1312"/>
            <a:ext cx="12193200" cy="6858000"/>
          </a:xfrm>
          <a:prstGeom prst="rect">
            <a:avLst/>
          </a:prstGeom>
          <a:effectLst>
            <a:glow>
              <a:srgbClr val="000000"/>
            </a:glow>
          </a:effectLst>
        </p:spPr>
      </p:pic>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2"/>
            </p:custDataLst>
          </p:nvPr>
        </p:nvSpPr>
        <p:spPr>
          <a:xfrm>
            <a:off x="594000" y="2411999"/>
            <a:ext cx="3960000" cy="1440000"/>
          </a:xfrm>
        </p:spPr>
        <p:txBody>
          <a:bodyPr anchor="b" anchorCtr="0"/>
          <a:lstStyle>
            <a:lvl1pPr marL="0" indent="0">
              <a:defRPr sz="4000"/>
            </a:lvl1pPr>
          </a:lstStyle>
          <a:p>
            <a:pPr lvl="0"/>
            <a:r>
              <a:rPr lang="en-US" dirty="0"/>
              <a:t>&lt;&lt;</a:t>
            </a:r>
            <a:r>
              <a:rPr lang="en-US" dirty="0" err="1"/>
              <a:t>Title.Text</a:t>
            </a:r>
            <a:r>
              <a:rPr lang="en-US" dirty="0"/>
              <a:t>&gt;&gt;</a:t>
            </a:r>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3"/>
            </p:custDataLst>
          </p:nvPr>
        </p:nvSpPr>
        <p:spPr>
          <a:xfrm>
            <a:off x="594000" y="4212000"/>
            <a:ext cx="3960000" cy="900000"/>
          </a:xfrm>
        </p:spPr>
        <p:txBody>
          <a:bodyPr/>
          <a:lstStyle>
            <a:lvl1pPr marL="0" indent="0">
              <a:defRPr sz="2000"/>
            </a:lvl1pPr>
            <a:lvl2pPr>
              <a:defRPr sz="1800"/>
            </a:lvl2pPr>
            <a:lvl3pPr>
              <a:defRPr sz="1800"/>
            </a:lvl3pPr>
            <a:lvl4pPr>
              <a:defRPr sz="1800"/>
            </a:lvl4pPr>
            <a:lvl5pPr>
              <a:defRPr sz="1800"/>
            </a:lvl5pPr>
          </a:lstStyle>
          <a:p>
            <a:pPr lvl="0"/>
            <a:r>
              <a:rPr lang="en-US"/>
              <a:t>&lt;&lt;Subitle.Text&gt;&gt;</a:t>
            </a:r>
            <a:endParaRPr lang="en-US" dirty="0"/>
          </a:p>
        </p:txBody>
      </p:sp>
      <p:sp>
        <p:nvSpPr>
          <p:cNvPr id="10" name="Picture Placeholder 15">
            <a:extLst>
              <a:ext uri="{FF2B5EF4-FFF2-40B4-BE49-F238E27FC236}">
                <a16:creationId xmlns:a16="http://schemas.microsoft.com/office/drawing/2014/main" id="{63911939-E668-447D-82E0-7A53C0F8C0F7}"/>
              </a:ext>
            </a:extLst>
          </p:cNvPr>
          <p:cNvSpPr>
            <a:spLocks noGrp="1" noChangeAspect="1"/>
          </p:cNvSpPr>
          <p:nvPr userDrawn="1">
            <p:ph type="pic" sz="quarter" idx="18" hasCustomPrompt="1"/>
            <p:custDataLst>
              <p:tags r:id="rId4"/>
            </p:custDataLst>
          </p:nvPr>
        </p:nvSpPr>
        <p:spPr>
          <a:xfrm>
            <a:off x="607448" y="562448"/>
            <a:ext cx="11030378" cy="834050"/>
          </a:xfrm>
        </p:spPr>
        <p:txBody>
          <a:bodyPr/>
          <a:lstStyle>
            <a:lvl1pPr algn="r">
              <a:defRPr>
                <a:solidFill>
                  <a:schemeClr val="tx1"/>
                </a:solidFill>
              </a:defRPr>
            </a:lvl1pPr>
          </a:lstStyle>
          <a:p>
            <a:r>
              <a:rPr lang="en-GB" dirty="0"/>
              <a:t>&lt;&lt;Logo&gt;&gt;</a:t>
            </a:r>
          </a:p>
        </p:txBody>
      </p:sp>
    </p:spTree>
    <p:extLst>
      <p:ext uri="{BB962C8B-B14F-4D97-AF65-F5344CB8AC3E}">
        <p14:creationId xmlns:p14="http://schemas.microsoft.com/office/powerpoint/2010/main" val="24120212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ver_with_image_colour_supergraphic">
    <p:spTree>
      <p:nvGrpSpPr>
        <p:cNvPr id="1" name=""/>
        <p:cNvGrpSpPr/>
        <p:nvPr/>
      </p:nvGrpSpPr>
      <p:grpSpPr>
        <a:xfrm>
          <a:off x="0" y="0"/>
          <a:ext cx="0" cy="0"/>
          <a:chOff x="0" y="0"/>
          <a:chExt cx="0" cy="0"/>
        </a:xfrm>
      </p:grpSpPr>
      <p:pic>
        <p:nvPicPr>
          <p:cNvPr id="15" name="Rectangle 6">
            <a:extLst>
              <a:ext uri="{FF2B5EF4-FFF2-40B4-BE49-F238E27FC236}">
                <a16:creationId xmlns:a16="http://schemas.microsoft.com/office/drawing/2014/main" id="{82723D28-FC2C-E9E0-F111-79A572BF19BD}"/>
              </a:ext>
            </a:extLst>
          </p:cNvPr>
          <p:cNvPicPr>
            <a:picLocks/>
          </p:cNvPicPr>
          <p:nvPr userDrawn="1">
            <p:custDataLst>
              <p:tags r:id="rId1"/>
            </p:custDataLst>
          </p:nvPr>
        </p:nvPicPr>
        <p:blipFill>
          <a:blip r:embed="rId8">
            <a:extLst>
              <a:ext uri="{28A0092B-C50C-407E-A947-70E740481C1C}">
                <a14:useLocalDpi xmlns:a14="http://schemas.microsoft.com/office/drawing/2010/main" val="0"/>
              </a:ext>
            </a:extLst>
          </a:blip>
          <a:stretch>
            <a:fillRect/>
          </a:stretch>
        </p:blipFill>
        <p:spPr bwMode="auto">
          <a:xfrm>
            <a:off x="0" y="1312"/>
            <a:ext cx="12193200" cy="6858000"/>
          </a:xfrm>
          <a:prstGeom prst="rect">
            <a:avLst/>
          </a:prstGeom>
          <a:solidFill>
            <a:srgbClr val="0D535F"/>
          </a:solidFill>
          <a:effectLst>
            <a:glow>
              <a:srgbClr val="000000"/>
            </a:glow>
          </a:effectLst>
        </p:spPr>
      </p:pic>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2"/>
            </p:custDataLst>
          </p:nvPr>
        </p:nvSpPr>
        <p:spPr>
          <a:xfrm>
            <a:off x="594000" y="2411999"/>
            <a:ext cx="3960000" cy="1440000"/>
          </a:xfrm>
        </p:spPr>
        <p:txBody>
          <a:bodyPr anchor="b" anchorCtr="0"/>
          <a:lstStyle>
            <a:lvl1pPr marL="0" indent="0">
              <a:defRPr sz="4000"/>
            </a:lvl1pPr>
          </a:lstStyle>
          <a:p>
            <a:pPr lvl="0"/>
            <a:r>
              <a:rPr lang="en-US" dirty="0"/>
              <a:t>&lt;&lt;</a:t>
            </a:r>
            <a:r>
              <a:rPr lang="en-US" dirty="0" err="1"/>
              <a:t>Title.Text</a:t>
            </a:r>
            <a:r>
              <a:rPr lang="en-US" dirty="0"/>
              <a:t>&gt;&gt;</a:t>
            </a:r>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3"/>
            </p:custDataLst>
          </p:nvPr>
        </p:nvSpPr>
        <p:spPr>
          <a:xfrm>
            <a:off x="594000" y="4212000"/>
            <a:ext cx="3960000" cy="900000"/>
          </a:xfrm>
        </p:spPr>
        <p:txBody>
          <a:bodyPr/>
          <a:lstStyle>
            <a:lvl1pPr marL="0" indent="0">
              <a:defRPr sz="2000"/>
            </a:lvl1pPr>
            <a:lvl2pPr>
              <a:defRPr sz="1800"/>
            </a:lvl2pPr>
            <a:lvl3pPr>
              <a:defRPr sz="1800"/>
            </a:lvl3pPr>
            <a:lvl4pPr>
              <a:defRPr sz="1800"/>
            </a:lvl4pPr>
            <a:lvl5pPr>
              <a:defRPr sz="1800"/>
            </a:lvl5pPr>
          </a:lstStyle>
          <a:p>
            <a:pPr lvl="0"/>
            <a:r>
              <a:rPr lang="en-US" dirty="0"/>
              <a:t>&lt;&lt;</a:t>
            </a:r>
            <a:r>
              <a:rPr lang="en-US" dirty="0" err="1"/>
              <a:t>Subitle.Text</a:t>
            </a:r>
            <a:r>
              <a:rPr lang="en-US" dirty="0"/>
              <a:t>&gt;&gt;</a:t>
            </a:r>
          </a:p>
        </p:txBody>
      </p:sp>
      <p:sp>
        <p:nvSpPr>
          <p:cNvPr id="10" name="Picture Placeholder 15">
            <a:extLst>
              <a:ext uri="{FF2B5EF4-FFF2-40B4-BE49-F238E27FC236}">
                <a16:creationId xmlns:a16="http://schemas.microsoft.com/office/drawing/2014/main" id="{63911939-E668-447D-82E0-7A53C0F8C0F7}"/>
              </a:ext>
            </a:extLst>
          </p:cNvPr>
          <p:cNvSpPr>
            <a:spLocks noGrp="1" noChangeAspect="1"/>
          </p:cNvSpPr>
          <p:nvPr userDrawn="1">
            <p:ph type="pic" sz="quarter" idx="18" hasCustomPrompt="1"/>
            <p:custDataLst>
              <p:tags r:id="rId4"/>
            </p:custDataLst>
          </p:nvPr>
        </p:nvSpPr>
        <p:spPr>
          <a:xfrm>
            <a:off x="607448" y="562448"/>
            <a:ext cx="11030378" cy="834050"/>
          </a:xfrm>
        </p:spPr>
        <p:txBody>
          <a:bodyPr/>
          <a:lstStyle>
            <a:lvl1pPr algn="r">
              <a:defRPr>
                <a:solidFill>
                  <a:schemeClr val="tx1"/>
                </a:solidFill>
              </a:defRPr>
            </a:lvl1pPr>
          </a:lstStyle>
          <a:p>
            <a:r>
              <a:rPr lang="en-GB" dirty="0"/>
              <a:t>&lt;&lt;Logo&gt;&gt;</a:t>
            </a:r>
          </a:p>
        </p:txBody>
      </p:sp>
      <p:sp>
        <p:nvSpPr>
          <p:cNvPr id="7" name="Freeform 10">
            <a:extLst>
              <a:ext uri="{FF2B5EF4-FFF2-40B4-BE49-F238E27FC236}">
                <a16:creationId xmlns:a16="http://schemas.microsoft.com/office/drawing/2014/main" id="{C5846466-E2B4-4B2B-A696-92D6705ACB24}"/>
              </a:ext>
            </a:extLst>
          </p:cNvPr>
          <p:cNvSpPr>
            <a:spLocks/>
          </p:cNvSpPr>
          <p:nvPr userDrawn="1"/>
        </p:nvSpPr>
        <p:spPr bwMode="auto">
          <a:xfrm>
            <a:off x="0" y="0"/>
            <a:ext cx="12192000" cy="3657600"/>
          </a:xfrm>
          <a:custGeom>
            <a:avLst/>
            <a:gdLst>
              <a:gd name="T0" fmla="*/ 0 w 3840"/>
              <a:gd name="T1" fmla="*/ 234 h 1152"/>
              <a:gd name="T2" fmla="*/ 3840 w 3840"/>
              <a:gd name="T3" fmla="*/ 1152 h 1152"/>
              <a:gd name="T4" fmla="*/ 3840 w 3840"/>
              <a:gd name="T5" fmla="*/ 0 h 1152"/>
              <a:gd name="T6" fmla="*/ 0 w 3840"/>
              <a:gd name="T7" fmla="*/ 0 h 1152"/>
              <a:gd name="T8" fmla="*/ 0 w 3840"/>
              <a:gd name="T9" fmla="*/ 234 h 1152"/>
            </a:gdLst>
            <a:ahLst/>
            <a:cxnLst>
              <a:cxn ang="0">
                <a:pos x="T0" y="T1"/>
              </a:cxn>
              <a:cxn ang="0">
                <a:pos x="T2" y="T3"/>
              </a:cxn>
              <a:cxn ang="0">
                <a:pos x="T4" y="T5"/>
              </a:cxn>
              <a:cxn ang="0">
                <a:pos x="T6" y="T7"/>
              </a:cxn>
              <a:cxn ang="0">
                <a:pos x="T8" y="T9"/>
              </a:cxn>
            </a:cxnLst>
            <a:rect l="0" t="0" r="r" b="b"/>
            <a:pathLst>
              <a:path w="3840" h="1152">
                <a:moveTo>
                  <a:pt x="0" y="234"/>
                </a:moveTo>
                <a:cubicBezTo>
                  <a:pt x="1146" y="809"/>
                  <a:pt x="2447" y="1133"/>
                  <a:pt x="3840" y="1152"/>
                </a:cubicBezTo>
                <a:cubicBezTo>
                  <a:pt x="3840" y="0"/>
                  <a:pt x="3840" y="0"/>
                  <a:pt x="3840" y="0"/>
                </a:cubicBezTo>
                <a:cubicBezTo>
                  <a:pt x="0" y="0"/>
                  <a:pt x="0" y="0"/>
                  <a:pt x="0" y="0"/>
                </a:cubicBezTo>
                <a:lnTo>
                  <a:pt x="0" y="23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11">
            <a:extLst>
              <a:ext uri="{FF2B5EF4-FFF2-40B4-BE49-F238E27FC236}">
                <a16:creationId xmlns:a16="http://schemas.microsoft.com/office/drawing/2014/main" id="{22324458-F95B-4165-9D5A-805B967DB003}"/>
              </a:ext>
            </a:extLst>
          </p:cNvPr>
          <p:cNvSpPr>
            <a:spLocks/>
          </p:cNvSpPr>
          <p:nvPr userDrawn="1"/>
        </p:nvSpPr>
        <p:spPr bwMode="auto">
          <a:xfrm>
            <a:off x="0" y="4797425"/>
            <a:ext cx="6829425" cy="2060575"/>
          </a:xfrm>
          <a:custGeom>
            <a:avLst/>
            <a:gdLst>
              <a:gd name="T0" fmla="*/ 0 w 2152"/>
              <a:gd name="T1" fmla="*/ 0 h 649"/>
              <a:gd name="T2" fmla="*/ 542 w 2152"/>
              <a:gd name="T3" fmla="*/ 207 h 649"/>
              <a:gd name="T4" fmla="*/ 2152 w 2152"/>
              <a:gd name="T5" fmla="*/ 649 h 649"/>
              <a:gd name="T6" fmla="*/ 0 w 2152"/>
              <a:gd name="T7" fmla="*/ 649 h 649"/>
              <a:gd name="T8" fmla="*/ 0 w 2152"/>
              <a:gd name="T9" fmla="*/ 0 h 649"/>
            </a:gdLst>
            <a:ahLst/>
            <a:cxnLst>
              <a:cxn ang="0">
                <a:pos x="T0" y="T1"/>
              </a:cxn>
              <a:cxn ang="0">
                <a:pos x="T2" y="T3"/>
              </a:cxn>
              <a:cxn ang="0">
                <a:pos x="T4" y="T5"/>
              </a:cxn>
              <a:cxn ang="0">
                <a:pos x="T6" y="T7"/>
              </a:cxn>
              <a:cxn ang="0">
                <a:pos x="T8" y="T9"/>
              </a:cxn>
            </a:cxnLst>
            <a:rect l="0" t="0" r="r" b="b"/>
            <a:pathLst>
              <a:path w="2152" h="649">
                <a:moveTo>
                  <a:pt x="0" y="0"/>
                </a:moveTo>
                <a:cubicBezTo>
                  <a:pt x="178" y="74"/>
                  <a:pt x="359" y="143"/>
                  <a:pt x="542" y="207"/>
                </a:cubicBezTo>
                <a:cubicBezTo>
                  <a:pt x="1060" y="397"/>
                  <a:pt x="1597" y="546"/>
                  <a:pt x="2152" y="649"/>
                </a:cubicBezTo>
                <a:cubicBezTo>
                  <a:pt x="0" y="649"/>
                  <a:pt x="0" y="649"/>
                  <a:pt x="0" y="649"/>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TextBox 11" descr="CMSLegal_Cover_Footer_and_Date">
            <a:extLst>
              <a:ext uri="{FF2B5EF4-FFF2-40B4-BE49-F238E27FC236}">
                <a16:creationId xmlns:a16="http://schemas.microsoft.com/office/drawing/2014/main" id="{FCC2C753-79D3-4A0F-B78D-37308CC01A9C}"/>
              </a:ext>
            </a:extLst>
          </p:cNvPr>
          <p:cNvSpPr txBox="1"/>
          <p:nvPr userDrawn="1">
            <p:custDataLst>
              <p:tags r:id="rId5"/>
            </p:custDataLst>
          </p:nvPr>
        </p:nvSpPr>
        <p:spPr>
          <a:xfrm>
            <a:off x="594000" y="6264000"/>
            <a:ext cx="3960000" cy="594000"/>
          </a:xfrm>
          <a:prstGeom prst="rect">
            <a:avLst/>
          </a:prstGeom>
          <a:noFill/>
          <a:ln>
            <a:noFill/>
          </a:ln>
        </p:spPr>
        <p:txBody>
          <a:bodyPr wrap="square" lIns="0" tIns="0" rIns="0" bIns="0" rtlCol="0" anchor="ctr" anchorCtr="0">
            <a:noAutofit/>
          </a:bodyPr>
          <a:lstStyle/>
          <a:p>
            <a:r>
              <a:rPr lang="en-GB" sz="1000" kern="1560" baseline="0" noProof="0">
                <a:solidFill>
                  <a:srgbClr val="FFFFFF"/>
                </a:solidFill>
                <a:latin typeface="Arial"/>
                <a:cs typeface="Arial" pitchFamily="34" charset="0"/>
              </a:rPr>
              <a:t>This is CMS | </a:t>
            </a:r>
            <a:endParaRPr lang="en-GB" sz="1000" kern="1560" baseline="0" noProof="0" dirty="0">
              <a:solidFill>
                <a:srgbClr val="FFFFFF"/>
              </a:solidFill>
              <a:latin typeface="Arial"/>
              <a:cs typeface="Arial" pitchFamily="34" charset="0"/>
            </a:endParaRPr>
          </a:p>
        </p:txBody>
      </p:sp>
      <p:sp>
        <p:nvSpPr>
          <p:cNvPr id="11" name="TextBox 10" descr="CMSLegal_Footer_Firm">
            <a:extLst>
              <a:ext uri="{FF2B5EF4-FFF2-40B4-BE49-F238E27FC236}">
                <a16:creationId xmlns:a16="http://schemas.microsoft.com/office/drawing/2014/main" id="{DB02E2B5-89BF-44D8-8D5C-04F9F6684F53}"/>
              </a:ext>
            </a:extLst>
          </p:cNvPr>
          <p:cNvSpPr txBox="1"/>
          <p:nvPr userDrawn="1">
            <p:custDataLst>
              <p:tags r:id="rId6"/>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 Cameron McKenna Nabarro Olswang LLP Hungarian Branch Office</a:t>
            </a:r>
            <a:endParaRPr lang="en-GB" sz="1000" noProof="0" dirty="0">
              <a:solidFill>
                <a:schemeClr val="bg1"/>
              </a:solidFill>
              <a:latin typeface="Arial"/>
              <a:cs typeface="Arial" pitchFamily="34" charset="0"/>
            </a:endParaRPr>
          </a:p>
        </p:txBody>
      </p:sp>
    </p:spTree>
    <p:extLst>
      <p:ext uri="{BB962C8B-B14F-4D97-AF65-F5344CB8AC3E}">
        <p14:creationId xmlns:p14="http://schemas.microsoft.com/office/powerpoint/2010/main" val="6220352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ver_with_image_white_supergraphic">
    <p:spTree>
      <p:nvGrpSpPr>
        <p:cNvPr id="1" name=""/>
        <p:cNvGrpSpPr/>
        <p:nvPr/>
      </p:nvGrpSpPr>
      <p:grpSpPr>
        <a:xfrm>
          <a:off x="0" y="0"/>
          <a:ext cx="0" cy="0"/>
          <a:chOff x="0" y="0"/>
          <a:chExt cx="0" cy="0"/>
        </a:xfrm>
      </p:grpSpPr>
      <p:pic>
        <p:nvPicPr>
          <p:cNvPr id="23" name="Rectangle 6">
            <a:extLst>
              <a:ext uri="{FF2B5EF4-FFF2-40B4-BE49-F238E27FC236}">
                <a16:creationId xmlns:a16="http://schemas.microsoft.com/office/drawing/2014/main" id="{DA9A25AB-FCF8-E663-ED82-94D905C0F1EA}"/>
              </a:ext>
            </a:extLst>
          </p:cNvPr>
          <p:cNvPicPr>
            <a:picLocks/>
          </p:cNvPicPr>
          <p:nvPr userDrawn="1">
            <p:custDataLst>
              <p:tags r:id="rId1"/>
            </p:custDataLst>
          </p:nvPr>
        </p:nvPicPr>
        <p:blipFill>
          <a:blip r:embed="rId10">
            <a:extLst>
              <a:ext uri="{28A0092B-C50C-407E-A947-70E740481C1C}">
                <a14:useLocalDpi xmlns:a14="http://schemas.microsoft.com/office/drawing/2010/main" val="0"/>
              </a:ext>
            </a:extLst>
          </a:blip>
          <a:stretch>
            <a:fillRect/>
          </a:stretch>
        </p:blipFill>
        <p:spPr bwMode="auto">
          <a:xfrm>
            <a:off x="0" y="1312"/>
            <a:ext cx="12193200" cy="6858000"/>
          </a:xfrm>
          <a:prstGeom prst="rect">
            <a:avLst/>
          </a:prstGeom>
          <a:solidFill>
            <a:srgbClr val="0D535F"/>
          </a:solidFill>
          <a:effectLst>
            <a:glow>
              <a:srgbClr val="000000"/>
            </a:glow>
          </a:effectLst>
        </p:spPr>
      </p:pic>
      <p:pic>
        <p:nvPicPr>
          <p:cNvPr id="21" name="Rectangle 13" descr="CMSLegal_BG_IM_Fill">
            <a:extLst>
              <a:ext uri="{FF2B5EF4-FFF2-40B4-BE49-F238E27FC236}">
                <a16:creationId xmlns:a16="http://schemas.microsoft.com/office/drawing/2014/main" id="{613B0FF1-CC9C-0AA6-27DA-2CA00BC5836A}"/>
              </a:ext>
            </a:extLst>
          </p:cNvPr>
          <p:cNvPicPr>
            <a:picLocks/>
          </p:cNvPicPr>
          <p:nvPr userDrawn="1">
            <p:custDataLst>
              <p:tags r:id="rId2"/>
            </p:custDataLst>
          </p:nvPr>
        </p:nvPicPr>
        <p:blipFill>
          <a:blip r:embed="rId10">
            <a:extLst>
              <a:ext uri="{28A0092B-C50C-407E-A947-70E740481C1C}">
                <a14:useLocalDpi xmlns:a14="http://schemas.microsoft.com/office/drawing/2010/main" val="0"/>
              </a:ext>
            </a:extLst>
          </a:blip>
          <a:stretch>
            <a:fillRect/>
          </a:stretch>
        </p:blipFill>
        <p:spPr bwMode="auto">
          <a:xfrm>
            <a:off x="0" y="0"/>
            <a:ext cx="12193200" cy="6858000"/>
          </a:xfrm>
          <a:prstGeom prst="rect">
            <a:avLst/>
          </a:prstGeom>
          <a:solidFill>
            <a:srgbClr val="0D535F"/>
          </a:solidFill>
          <a:effectLst>
            <a:glow>
              <a:srgbClr val="000000"/>
            </a:glow>
          </a:effectLst>
        </p:spPr>
      </p:pic>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3"/>
            </p:custDataLst>
          </p:nvPr>
        </p:nvSpPr>
        <p:spPr>
          <a:xfrm>
            <a:off x="594000" y="2411999"/>
            <a:ext cx="3960000" cy="1440000"/>
          </a:xfrm>
        </p:spPr>
        <p:txBody>
          <a:bodyPr anchor="b" anchorCtr="0"/>
          <a:lstStyle>
            <a:lvl1pPr marL="0" indent="0">
              <a:defRPr sz="4000"/>
            </a:lvl1pPr>
          </a:lstStyle>
          <a:p>
            <a:pPr lvl="0"/>
            <a:r>
              <a:rPr lang="en-US" dirty="0"/>
              <a:t>&lt;&lt;</a:t>
            </a:r>
            <a:r>
              <a:rPr lang="en-US" dirty="0" err="1"/>
              <a:t>Title.Text</a:t>
            </a:r>
            <a:r>
              <a:rPr lang="en-US" dirty="0"/>
              <a:t>&gt;&gt;</a:t>
            </a:r>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4"/>
            </p:custDataLst>
          </p:nvPr>
        </p:nvSpPr>
        <p:spPr>
          <a:xfrm>
            <a:off x="594000" y="4212000"/>
            <a:ext cx="3960000" cy="900000"/>
          </a:xfrm>
        </p:spPr>
        <p:txBody>
          <a:bodyPr/>
          <a:lstStyle>
            <a:lvl1pPr marL="0" indent="0">
              <a:defRPr sz="2000"/>
            </a:lvl1pPr>
            <a:lvl2pPr>
              <a:defRPr sz="1800"/>
            </a:lvl2pPr>
            <a:lvl3pPr>
              <a:defRPr sz="1800"/>
            </a:lvl3pPr>
            <a:lvl4pPr>
              <a:defRPr sz="1800"/>
            </a:lvl4pPr>
            <a:lvl5pPr>
              <a:defRPr sz="1800"/>
            </a:lvl5pPr>
          </a:lstStyle>
          <a:p>
            <a:pPr lvl="0"/>
            <a:r>
              <a:rPr lang="en-US" dirty="0"/>
              <a:t>&lt;&lt;</a:t>
            </a:r>
            <a:r>
              <a:rPr lang="en-US" dirty="0" err="1"/>
              <a:t>Subitle.Text</a:t>
            </a:r>
            <a:r>
              <a:rPr lang="en-US" dirty="0"/>
              <a:t>&gt;&gt;</a:t>
            </a:r>
          </a:p>
        </p:txBody>
      </p:sp>
      <p:sp>
        <p:nvSpPr>
          <p:cNvPr id="10" name="Picture Placeholder 15">
            <a:extLst>
              <a:ext uri="{FF2B5EF4-FFF2-40B4-BE49-F238E27FC236}">
                <a16:creationId xmlns:a16="http://schemas.microsoft.com/office/drawing/2014/main" id="{63911939-E668-447D-82E0-7A53C0F8C0F7}"/>
              </a:ext>
            </a:extLst>
          </p:cNvPr>
          <p:cNvSpPr>
            <a:spLocks noGrp="1" noChangeAspect="1"/>
          </p:cNvSpPr>
          <p:nvPr userDrawn="1">
            <p:ph type="pic" sz="quarter" idx="18" hasCustomPrompt="1"/>
            <p:custDataLst>
              <p:tags r:id="rId5"/>
            </p:custDataLst>
          </p:nvPr>
        </p:nvSpPr>
        <p:spPr>
          <a:xfrm>
            <a:off x="607448" y="562448"/>
            <a:ext cx="11030378" cy="834050"/>
          </a:xfrm>
        </p:spPr>
        <p:txBody>
          <a:bodyPr/>
          <a:lstStyle>
            <a:lvl1pPr algn="r">
              <a:defRPr>
                <a:solidFill>
                  <a:schemeClr val="tx1"/>
                </a:solidFill>
              </a:defRPr>
            </a:lvl1pPr>
          </a:lstStyle>
          <a:p>
            <a:r>
              <a:rPr lang="en-GB" dirty="0"/>
              <a:t>&lt;&lt;Logo&gt;&gt;</a:t>
            </a:r>
          </a:p>
        </p:txBody>
      </p:sp>
      <p:sp>
        <p:nvSpPr>
          <p:cNvPr id="7" name="Freeform 10">
            <a:extLst>
              <a:ext uri="{FF2B5EF4-FFF2-40B4-BE49-F238E27FC236}">
                <a16:creationId xmlns:a16="http://schemas.microsoft.com/office/drawing/2014/main" id="{C5846466-E2B4-4B2B-A696-92D6705ACB24}"/>
              </a:ext>
            </a:extLst>
          </p:cNvPr>
          <p:cNvSpPr>
            <a:spLocks/>
          </p:cNvSpPr>
          <p:nvPr userDrawn="1"/>
        </p:nvSpPr>
        <p:spPr bwMode="auto">
          <a:xfrm>
            <a:off x="0" y="0"/>
            <a:ext cx="12192000" cy="3657600"/>
          </a:xfrm>
          <a:custGeom>
            <a:avLst/>
            <a:gdLst>
              <a:gd name="T0" fmla="*/ 0 w 3840"/>
              <a:gd name="T1" fmla="*/ 234 h 1152"/>
              <a:gd name="T2" fmla="*/ 3840 w 3840"/>
              <a:gd name="T3" fmla="*/ 1152 h 1152"/>
              <a:gd name="T4" fmla="*/ 3840 w 3840"/>
              <a:gd name="T5" fmla="*/ 0 h 1152"/>
              <a:gd name="T6" fmla="*/ 0 w 3840"/>
              <a:gd name="T7" fmla="*/ 0 h 1152"/>
              <a:gd name="T8" fmla="*/ 0 w 3840"/>
              <a:gd name="T9" fmla="*/ 234 h 1152"/>
            </a:gdLst>
            <a:ahLst/>
            <a:cxnLst>
              <a:cxn ang="0">
                <a:pos x="T0" y="T1"/>
              </a:cxn>
              <a:cxn ang="0">
                <a:pos x="T2" y="T3"/>
              </a:cxn>
              <a:cxn ang="0">
                <a:pos x="T4" y="T5"/>
              </a:cxn>
              <a:cxn ang="0">
                <a:pos x="T6" y="T7"/>
              </a:cxn>
              <a:cxn ang="0">
                <a:pos x="T8" y="T9"/>
              </a:cxn>
            </a:cxnLst>
            <a:rect l="0" t="0" r="r" b="b"/>
            <a:pathLst>
              <a:path w="3840" h="1152">
                <a:moveTo>
                  <a:pt x="0" y="234"/>
                </a:moveTo>
                <a:cubicBezTo>
                  <a:pt x="1146" y="809"/>
                  <a:pt x="2447" y="1133"/>
                  <a:pt x="3840" y="1152"/>
                </a:cubicBezTo>
                <a:cubicBezTo>
                  <a:pt x="3840" y="0"/>
                  <a:pt x="3840" y="0"/>
                  <a:pt x="3840" y="0"/>
                </a:cubicBezTo>
                <a:cubicBezTo>
                  <a:pt x="0" y="0"/>
                  <a:pt x="0" y="0"/>
                  <a:pt x="0" y="0"/>
                </a:cubicBezTo>
                <a:lnTo>
                  <a:pt x="0" y="23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11">
            <a:extLst>
              <a:ext uri="{FF2B5EF4-FFF2-40B4-BE49-F238E27FC236}">
                <a16:creationId xmlns:a16="http://schemas.microsoft.com/office/drawing/2014/main" id="{22324458-F95B-4165-9D5A-805B967DB003}"/>
              </a:ext>
            </a:extLst>
          </p:cNvPr>
          <p:cNvSpPr>
            <a:spLocks/>
          </p:cNvSpPr>
          <p:nvPr userDrawn="1"/>
        </p:nvSpPr>
        <p:spPr bwMode="auto">
          <a:xfrm>
            <a:off x="0" y="4797425"/>
            <a:ext cx="6829425" cy="2060575"/>
          </a:xfrm>
          <a:custGeom>
            <a:avLst/>
            <a:gdLst>
              <a:gd name="T0" fmla="*/ 0 w 2152"/>
              <a:gd name="T1" fmla="*/ 0 h 649"/>
              <a:gd name="T2" fmla="*/ 542 w 2152"/>
              <a:gd name="T3" fmla="*/ 207 h 649"/>
              <a:gd name="T4" fmla="*/ 2152 w 2152"/>
              <a:gd name="T5" fmla="*/ 649 h 649"/>
              <a:gd name="T6" fmla="*/ 0 w 2152"/>
              <a:gd name="T7" fmla="*/ 649 h 649"/>
              <a:gd name="T8" fmla="*/ 0 w 2152"/>
              <a:gd name="T9" fmla="*/ 0 h 649"/>
            </a:gdLst>
            <a:ahLst/>
            <a:cxnLst>
              <a:cxn ang="0">
                <a:pos x="T0" y="T1"/>
              </a:cxn>
              <a:cxn ang="0">
                <a:pos x="T2" y="T3"/>
              </a:cxn>
              <a:cxn ang="0">
                <a:pos x="T4" y="T5"/>
              </a:cxn>
              <a:cxn ang="0">
                <a:pos x="T6" y="T7"/>
              </a:cxn>
              <a:cxn ang="0">
                <a:pos x="T8" y="T9"/>
              </a:cxn>
            </a:cxnLst>
            <a:rect l="0" t="0" r="r" b="b"/>
            <a:pathLst>
              <a:path w="2152" h="649">
                <a:moveTo>
                  <a:pt x="0" y="0"/>
                </a:moveTo>
                <a:cubicBezTo>
                  <a:pt x="178" y="74"/>
                  <a:pt x="359" y="143"/>
                  <a:pt x="542" y="207"/>
                </a:cubicBezTo>
                <a:cubicBezTo>
                  <a:pt x="1060" y="397"/>
                  <a:pt x="1597" y="546"/>
                  <a:pt x="2152" y="649"/>
                </a:cubicBezTo>
                <a:cubicBezTo>
                  <a:pt x="0" y="649"/>
                  <a:pt x="0" y="649"/>
                  <a:pt x="0" y="649"/>
                </a:cubicBezTo>
                <a:lnTo>
                  <a:pt x="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TextBox 10" descr="CMSLegal_Cover_Footer_and_Date">
            <a:extLst>
              <a:ext uri="{FF2B5EF4-FFF2-40B4-BE49-F238E27FC236}">
                <a16:creationId xmlns:a16="http://schemas.microsoft.com/office/drawing/2014/main" id="{BD014D82-FE55-444F-B40F-C87828145287}"/>
              </a:ext>
            </a:extLst>
          </p:cNvPr>
          <p:cNvSpPr txBox="1"/>
          <p:nvPr userDrawn="1">
            <p:custDataLst>
              <p:tags r:id="rId6"/>
            </p:custDataLst>
          </p:nvPr>
        </p:nvSpPr>
        <p:spPr>
          <a:xfrm>
            <a:off x="607448" y="5998552"/>
            <a:ext cx="8640000" cy="594000"/>
          </a:xfrm>
          <a:prstGeom prst="rect">
            <a:avLst/>
          </a:prstGeom>
          <a:noFill/>
          <a:ln>
            <a:noFill/>
          </a:ln>
        </p:spPr>
        <p:txBody>
          <a:bodyPr wrap="square" lIns="0" tIns="0" rIns="0" bIns="0" rtlCol="0" anchor="ctr" anchorCtr="0">
            <a:noAutofit/>
          </a:bodyPr>
          <a:lstStyle/>
          <a:p>
            <a:r>
              <a:rPr lang="en-GB" sz="1000" kern="1560" baseline="0" noProof="0">
                <a:solidFill>
                  <a:srgbClr val="FFFFFF"/>
                </a:solidFill>
                <a:latin typeface="Arial"/>
                <a:cs typeface="Arial" pitchFamily="34" charset="0"/>
              </a:rPr>
              <a:t>This is CMS | </a:t>
            </a:r>
            <a:endParaRPr lang="en-GB" sz="1000" kern="1560" baseline="0" noProof="0" dirty="0">
              <a:solidFill>
                <a:srgbClr val="FFFFFF"/>
              </a:solidFill>
              <a:latin typeface="Arial"/>
              <a:cs typeface="Arial" pitchFamily="34" charset="0"/>
            </a:endParaRPr>
          </a:p>
        </p:txBody>
      </p:sp>
      <p:sp>
        <p:nvSpPr>
          <p:cNvPr id="12" name="TextBox 11" descr="CMSLegal_Cover_Footer_and_Date">
            <a:extLst>
              <a:ext uri="{FF2B5EF4-FFF2-40B4-BE49-F238E27FC236}">
                <a16:creationId xmlns:a16="http://schemas.microsoft.com/office/drawing/2014/main" id="{9357BE0E-D61F-4999-94CE-FF6E25D43294}"/>
              </a:ext>
            </a:extLst>
          </p:cNvPr>
          <p:cNvSpPr txBox="1"/>
          <p:nvPr userDrawn="1">
            <p:custDataLst>
              <p:tags r:id="rId7"/>
            </p:custDataLst>
          </p:nvPr>
        </p:nvSpPr>
        <p:spPr>
          <a:xfrm>
            <a:off x="594000" y="6264000"/>
            <a:ext cx="3960000" cy="594000"/>
          </a:xfrm>
          <a:prstGeom prst="rect">
            <a:avLst/>
          </a:prstGeom>
          <a:noFill/>
          <a:ln>
            <a:noFill/>
          </a:ln>
        </p:spPr>
        <p:txBody>
          <a:bodyPr wrap="square" lIns="0" tIns="0" rIns="0" bIns="0" rtlCol="0" anchor="ctr" anchorCtr="0">
            <a:noAutofit/>
          </a:bodyPr>
          <a:lstStyle/>
          <a:p>
            <a:r>
              <a:rPr lang="en-US" sz="1000" kern="1560" baseline="0" noProof="0">
                <a:solidFill>
                  <a:schemeClr val="tx1"/>
                </a:solidFill>
                <a:latin typeface="Arial"/>
                <a:cs typeface="Arial" pitchFamily="34" charset="0"/>
              </a:rPr>
              <a:t>This is CMS | </a:t>
            </a:r>
            <a:endParaRPr lang="en-GB" sz="1000" kern="1560" baseline="0" noProof="0" dirty="0">
              <a:solidFill>
                <a:schemeClr val="tx1"/>
              </a:solidFill>
              <a:latin typeface="Arial"/>
              <a:cs typeface="Arial" pitchFamily="34" charset="0"/>
            </a:endParaRPr>
          </a:p>
        </p:txBody>
      </p:sp>
      <p:sp>
        <p:nvSpPr>
          <p:cNvPr id="15" name="TextBox 14" descr="CMSLegal_Footer_Firm">
            <a:extLst>
              <a:ext uri="{FF2B5EF4-FFF2-40B4-BE49-F238E27FC236}">
                <a16:creationId xmlns:a16="http://schemas.microsoft.com/office/drawing/2014/main" id="{0733BF2B-315C-4EE5-B2E7-537498743216}"/>
              </a:ext>
            </a:extLst>
          </p:cNvPr>
          <p:cNvSpPr txBox="1"/>
          <p:nvPr userDrawn="1">
            <p:custDataLst>
              <p:tags r:id="rId8"/>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 Cameron McKenna Nabarro Olswang LLP Hungarian Branch Office</a:t>
            </a:r>
            <a:endParaRPr lang="en-GB" sz="1000" noProof="0" dirty="0">
              <a:solidFill>
                <a:schemeClr val="bg1"/>
              </a:solidFill>
              <a:latin typeface="Arial"/>
              <a:cs typeface="Arial" pitchFamily="34" charset="0"/>
            </a:endParaRPr>
          </a:p>
        </p:txBody>
      </p:sp>
    </p:spTree>
    <p:extLst>
      <p:ext uri="{BB962C8B-B14F-4D97-AF65-F5344CB8AC3E}">
        <p14:creationId xmlns:p14="http://schemas.microsoft.com/office/powerpoint/2010/main" val="35095247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over_with_image_colour_supergraphic">
    <p:spTree>
      <p:nvGrpSpPr>
        <p:cNvPr id="1" name=""/>
        <p:cNvGrpSpPr/>
        <p:nvPr/>
      </p:nvGrpSpPr>
      <p:grpSpPr>
        <a:xfrm>
          <a:off x="0" y="0"/>
          <a:ext cx="0" cy="0"/>
          <a:chOff x="0" y="0"/>
          <a:chExt cx="0" cy="0"/>
        </a:xfrm>
      </p:grpSpPr>
      <p:pic>
        <p:nvPicPr>
          <p:cNvPr id="11" name="Rectangle 6">
            <a:extLst>
              <a:ext uri="{FF2B5EF4-FFF2-40B4-BE49-F238E27FC236}">
                <a16:creationId xmlns:a16="http://schemas.microsoft.com/office/drawing/2014/main" id="{4B910AC9-61B2-1FCF-C612-810ACDBDDA2E}"/>
              </a:ext>
            </a:extLst>
          </p:cNvPr>
          <p:cNvPicPr>
            <a:picLocks/>
          </p:cNvPicPr>
          <p:nvPr userDrawn="1">
            <p:custDataLst>
              <p:tags r:id="rId1"/>
            </p:custDataLst>
          </p:nvPr>
        </p:nvPicPr>
        <p:blipFill>
          <a:blip r:embed="rId8">
            <a:extLst>
              <a:ext uri="{28A0092B-C50C-407E-A947-70E740481C1C}">
                <a14:useLocalDpi xmlns:a14="http://schemas.microsoft.com/office/drawing/2010/main" val="0"/>
              </a:ext>
            </a:extLst>
          </a:blip>
          <a:stretch>
            <a:fillRect/>
          </a:stretch>
        </p:blipFill>
        <p:spPr bwMode="auto">
          <a:xfrm>
            <a:off x="0" y="1312"/>
            <a:ext cx="12193200" cy="6858000"/>
          </a:xfrm>
          <a:prstGeom prst="rect">
            <a:avLst/>
          </a:prstGeom>
          <a:solidFill>
            <a:srgbClr val="0D535F"/>
          </a:solidFill>
          <a:effectLst>
            <a:glow>
              <a:srgbClr val="000000"/>
            </a:glow>
          </a:effectLst>
        </p:spPr>
      </p:pic>
      <p:sp>
        <p:nvSpPr>
          <p:cNvPr id="14" name="Freeform: Shape 13" descr="CMSLegal_BG_IM_Fill">
            <a:extLst>
              <a:ext uri="{FF2B5EF4-FFF2-40B4-BE49-F238E27FC236}">
                <a16:creationId xmlns:a16="http://schemas.microsoft.com/office/drawing/2014/main" id="{54A93A10-08A3-4572-8CCF-7C7EC7C617B8}"/>
              </a:ext>
            </a:extLst>
          </p:cNvPr>
          <p:cNvSpPr>
            <a:spLocks noChangeArrowheads="1"/>
          </p:cNvSpPr>
          <p:nvPr userDrawn="1"/>
        </p:nvSpPr>
        <p:spPr bwMode="auto">
          <a:xfrm>
            <a:off x="0" y="742950"/>
            <a:ext cx="12192000" cy="6115050"/>
          </a:xfrm>
          <a:custGeom>
            <a:avLst/>
            <a:gdLst>
              <a:gd name="connsiteX0" fmla="*/ 0 w 12192000"/>
              <a:gd name="connsiteY0" fmla="*/ 0 h 6115050"/>
              <a:gd name="connsiteX1" fmla="*/ 12192000 w 12192000"/>
              <a:gd name="connsiteY1" fmla="*/ 2914650 h 6115050"/>
              <a:gd name="connsiteX2" fmla="*/ 12192000 w 12192000"/>
              <a:gd name="connsiteY2" fmla="*/ 6115050 h 6115050"/>
              <a:gd name="connsiteX3" fmla="*/ 6829425 w 12192000"/>
              <a:gd name="connsiteY3" fmla="*/ 6115050 h 6115050"/>
              <a:gd name="connsiteX4" fmla="*/ 1720051 w 12192000"/>
              <a:gd name="connsiteY4" fmla="*/ 4711700 h 6115050"/>
              <a:gd name="connsiteX5" fmla="*/ 854075 w 12192000"/>
              <a:gd name="connsiteY5" fmla="*/ 4394994 h 6115050"/>
              <a:gd name="connsiteX6" fmla="*/ 0 w 12192000"/>
              <a:gd name="connsiteY6" fmla="*/ 4054475 h 611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15050">
                <a:moveTo>
                  <a:pt x="0" y="0"/>
                </a:moveTo>
                <a:cubicBezTo>
                  <a:pt x="3638551" y="1825625"/>
                  <a:pt x="7769225" y="2854325"/>
                  <a:pt x="12192000" y="2914650"/>
                </a:cubicBezTo>
                <a:lnTo>
                  <a:pt x="12192000" y="6115050"/>
                </a:lnTo>
                <a:lnTo>
                  <a:pt x="6829425" y="6115050"/>
                </a:lnTo>
                <a:cubicBezTo>
                  <a:pt x="5068119" y="5788025"/>
                  <a:pt x="3363936" y="5314950"/>
                  <a:pt x="1720051" y="4711700"/>
                </a:cubicBezTo>
                <a:cubicBezTo>
                  <a:pt x="1429673" y="4610100"/>
                  <a:pt x="1140882" y="4504532"/>
                  <a:pt x="854075" y="4394994"/>
                </a:cubicBezTo>
                <a:lnTo>
                  <a:pt x="0" y="4054475"/>
                </a:lnTo>
                <a:close/>
              </a:path>
            </a:pathLst>
          </a:custGeom>
          <a:solidFill>
            <a:schemeClr val="accent1"/>
          </a:solidFill>
          <a:ln w="9525">
            <a:noFill/>
            <a:miter lim="800000"/>
            <a:headEnd/>
            <a:tailEnd/>
          </a:ln>
        </p:spPr>
        <p:txBody>
          <a:bodyPr wrap="square" lIns="0" tIns="0" rIns="0" bIns="0">
            <a:noAutofit/>
          </a:bodyPr>
          <a:lstStyle/>
          <a:p>
            <a:endParaRPr lang="en-GB" sz="1800" noProof="0" dirty="0">
              <a:latin typeface="Calibri" pitchFamily="-110" charset="0"/>
            </a:endParaRPr>
          </a:p>
        </p:txBody>
      </p:sp>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2"/>
            </p:custDataLst>
          </p:nvPr>
        </p:nvSpPr>
        <p:spPr>
          <a:xfrm>
            <a:off x="594000" y="2411999"/>
            <a:ext cx="3960000" cy="1440000"/>
          </a:xfrm>
        </p:spPr>
        <p:txBody>
          <a:bodyPr anchor="b" anchorCtr="0"/>
          <a:lstStyle>
            <a:lvl1pPr marL="0" indent="0">
              <a:defRPr sz="4000"/>
            </a:lvl1pPr>
          </a:lstStyle>
          <a:p>
            <a:pPr lvl="0"/>
            <a:r>
              <a:rPr lang="en-US" dirty="0"/>
              <a:t>&lt;&lt;</a:t>
            </a:r>
            <a:r>
              <a:rPr lang="en-US" dirty="0" err="1"/>
              <a:t>Title.Text</a:t>
            </a:r>
            <a:r>
              <a:rPr lang="en-US" dirty="0"/>
              <a:t>&gt;&gt;</a:t>
            </a:r>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3"/>
            </p:custDataLst>
          </p:nvPr>
        </p:nvSpPr>
        <p:spPr>
          <a:xfrm>
            <a:off x="594000" y="4212000"/>
            <a:ext cx="3960000" cy="900000"/>
          </a:xfrm>
        </p:spPr>
        <p:txBody>
          <a:bodyPr/>
          <a:lstStyle>
            <a:lvl1pPr marL="0" indent="0">
              <a:defRPr sz="2000"/>
            </a:lvl1pPr>
            <a:lvl2pPr>
              <a:defRPr sz="1800"/>
            </a:lvl2pPr>
            <a:lvl3pPr>
              <a:defRPr sz="1800"/>
            </a:lvl3pPr>
            <a:lvl4pPr>
              <a:defRPr sz="1800"/>
            </a:lvl4pPr>
            <a:lvl5pPr>
              <a:defRPr sz="1800"/>
            </a:lvl5pPr>
          </a:lstStyle>
          <a:p>
            <a:pPr lvl="0"/>
            <a:r>
              <a:rPr lang="en-US" dirty="0"/>
              <a:t>&lt;&lt;</a:t>
            </a:r>
            <a:r>
              <a:rPr lang="en-US" dirty="0" err="1"/>
              <a:t>Subitle.Text</a:t>
            </a:r>
            <a:r>
              <a:rPr lang="en-US" dirty="0"/>
              <a:t>&gt;&gt;</a:t>
            </a:r>
          </a:p>
        </p:txBody>
      </p:sp>
      <p:sp>
        <p:nvSpPr>
          <p:cNvPr id="10" name="Picture Placeholder 15">
            <a:extLst>
              <a:ext uri="{FF2B5EF4-FFF2-40B4-BE49-F238E27FC236}">
                <a16:creationId xmlns:a16="http://schemas.microsoft.com/office/drawing/2014/main" id="{63911939-E668-447D-82E0-7A53C0F8C0F7}"/>
              </a:ext>
            </a:extLst>
          </p:cNvPr>
          <p:cNvSpPr>
            <a:spLocks noGrp="1" noChangeAspect="1"/>
          </p:cNvSpPr>
          <p:nvPr userDrawn="1">
            <p:ph type="pic" sz="quarter" idx="18" hasCustomPrompt="1"/>
            <p:custDataLst>
              <p:tags r:id="rId4"/>
            </p:custDataLst>
          </p:nvPr>
        </p:nvSpPr>
        <p:spPr>
          <a:xfrm>
            <a:off x="607448" y="562448"/>
            <a:ext cx="11030378" cy="834050"/>
          </a:xfrm>
        </p:spPr>
        <p:txBody>
          <a:bodyPr/>
          <a:lstStyle>
            <a:lvl1pPr algn="r">
              <a:defRPr>
                <a:solidFill>
                  <a:schemeClr val="tx1"/>
                </a:solidFill>
              </a:defRPr>
            </a:lvl1pPr>
          </a:lstStyle>
          <a:p>
            <a:r>
              <a:rPr lang="en-GB" dirty="0"/>
              <a:t>&lt;&lt;Logo&gt;&gt;</a:t>
            </a:r>
          </a:p>
        </p:txBody>
      </p:sp>
      <p:sp>
        <p:nvSpPr>
          <p:cNvPr id="12" name="TextBox 11" descr="CMSLegal_Cover_Footer_and_Date">
            <a:extLst>
              <a:ext uri="{FF2B5EF4-FFF2-40B4-BE49-F238E27FC236}">
                <a16:creationId xmlns:a16="http://schemas.microsoft.com/office/drawing/2014/main" id="{FCC2C753-79D3-4A0F-B78D-37308CC01A9C}"/>
              </a:ext>
            </a:extLst>
          </p:cNvPr>
          <p:cNvSpPr txBox="1"/>
          <p:nvPr userDrawn="1">
            <p:custDataLst>
              <p:tags r:id="rId5"/>
            </p:custDataLst>
          </p:nvPr>
        </p:nvSpPr>
        <p:spPr>
          <a:xfrm>
            <a:off x="594000" y="6264000"/>
            <a:ext cx="3960000" cy="594000"/>
          </a:xfrm>
          <a:prstGeom prst="rect">
            <a:avLst/>
          </a:prstGeom>
          <a:noFill/>
          <a:ln>
            <a:noFill/>
          </a:ln>
        </p:spPr>
        <p:txBody>
          <a:bodyPr wrap="square" lIns="0" tIns="0" rIns="0" bIns="0" rtlCol="0" anchor="ctr" anchorCtr="0">
            <a:noAutofit/>
          </a:bodyPr>
          <a:lstStyle/>
          <a:p>
            <a:r>
              <a:rPr lang="en-GB" sz="1000" kern="1560" baseline="0" noProof="0">
                <a:solidFill>
                  <a:srgbClr val="FFFFFF"/>
                </a:solidFill>
                <a:latin typeface="Arial"/>
                <a:cs typeface="Arial" pitchFamily="34" charset="0"/>
              </a:rPr>
              <a:t>This is CMS | </a:t>
            </a:r>
            <a:endParaRPr lang="en-GB" sz="1000" kern="1560" baseline="0" noProof="0" dirty="0">
              <a:solidFill>
                <a:srgbClr val="FFFFFF"/>
              </a:solidFill>
              <a:latin typeface="Arial"/>
              <a:cs typeface="Arial" pitchFamily="34" charset="0"/>
            </a:endParaRPr>
          </a:p>
        </p:txBody>
      </p:sp>
      <p:sp>
        <p:nvSpPr>
          <p:cNvPr id="8" name="TextBox 7" descr="CMSLegal_Footer_Firm">
            <a:extLst>
              <a:ext uri="{FF2B5EF4-FFF2-40B4-BE49-F238E27FC236}">
                <a16:creationId xmlns:a16="http://schemas.microsoft.com/office/drawing/2014/main" id="{02A8800C-AA5A-4548-9036-B7E682E0FF6A}"/>
              </a:ext>
            </a:extLst>
          </p:cNvPr>
          <p:cNvSpPr txBox="1"/>
          <p:nvPr userDrawn="1">
            <p:custDataLst>
              <p:tags r:id="rId6"/>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 Cameron McKenna Nabarro Olswang LLP Hungarian Branch Office</a:t>
            </a:r>
            <a:endParaRPr lang="en-GB" sz="1000" noProof="0" dirty="0">
              <a:solidFill>
                <a:schemeClr val="bg1"/>
              </a:solidFill>
              <a:latin typeface="Arial"/>
              <a:cs typeface="Arial" pitchFamily="34" charset="0"/>
            </a:endParaRPr>
          </a:p>
        </p:txBody>
      </p:sp>
    </p:spTree>
    <p:extLst>
      <p:ext uri="{BB962C8B-B14F-4D97-AF65-F5344CB8AC3E}">
        <p14:creationId xmlns:p14="http://schemas.microsoft.com/office/powerpoint/2010/main" val="8183250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cover_with_image_colour_supergraphic">
    <p:spTree>
      <p:nvGrpSpPr>
        <p:cNvPr id="1" name=""/>
        <p:cNvGrpSpPr/>
        <p:nvPr/>
      </p:nvGrpSpPr>
      <p:grpSpPr>
        <a:xfrm>
          <a:off x="0" y="0"/>
          <a:ext cx="0" cy="0"/>
          <a:chOff x="0" y="0"/>
          <a:chExt cx="0" cy="0"/>
        </a:xfrm>
      </p:grpSpPr>
      <p:pic>
        <p:nvPicPr>
          <p:cNvPr id="11" name="Rectangle 6">
            <a:extLst>
              <a:ext uri="{FF2B5EF4-FFF2-40B4-BE49-F238E27FC236}">
                <a16:creationId xmlns:a16="http://schemas.microsoft.com/office/drawing/2014/main" id="{4B910AC9-61B2-1FCF-C612-810ACDBDDA2E}"/>
              </a:ext>
            </a:extLst>
          </p:cNvPr>
          <p:cNvPicPr>
            <a:picLocks/>
          </p:cNvPicPr>
          <p:nvPr userDrawn="1">
            <p:custDataLst>
              <p:tags r:id="rId1"/>
            </p:custDataLst>
          </p:nvPr>
        </p:nvPicPr>
        <p:blipFill>
          <a:blip r:embed="rId8">
            <a:extLst>
              <a:ext uri="{28A0092B-C50C-407E-A947-70E740481C1C}">
                <a14:useLocalDpi xmlns:a14="http://schemas.microsoft.com/office/drawing/2010/main" val="0"/>
              </a:ext>
            </a:extLst>
          </a:blip>
          <a:stretch>
            <a:fillRect/>
          </a:stretch>
        </p:blipFill>
        <p:spPr bwMode="auto">
          <a:xfrm>
            <a:off x="0" y="1312"/>
            <a:ext cx="12193200" cy="6858000"/>
          </a:xfrm>
          <a:prstGeom prst="rect">
            <a:avLst/>
          </a:prstGeom>
          <a:solidFill>
            <a:srgbClr val="0D535F"/>
          </a:solidFill>
          <a:effectLst>
            <a:glow>
              <a:srgbClr val="000000"/>
            </a:glow>
          </a:effectLst>
        </p:spPr>
      </p:pic>
      <p:sp>
        <p:nvSpPr>
          <p:cNvPr id="14" name="Freeform: Shape 13" descr="CMSLegal_BG_IM_Fill">
            <a:extLst>
              <a:ext uri="{FF2B5EF4-FFF2-40B4-BE49-F238E27FC236}">
                <a16:creationId xmlns:a16="http://schemas.microsoft.com/office/drawing/2014/main" id="{54A93A10-08A3-4572-8CCF-7C7EC7C617B8}"/>
              </a:ext>
            </a:extLst>
          </p:cNvPr>
          <p:cNvSpPr>
            <a:spLocks noChangeArrowheads="1"/>
          </p:cNvSpPr>
          <p:nvPr userDrawn="1"/>
        </p:nvSpPr>
        <p:spPr bwMode="auto">
          <a:xfrm>
            <a:off x="0" y="742950"/>
            <a:ext cx="12192000" cy="6115050"/>
          </a:xfrm>
          <a:custGeom>
            <a:avLst/>
            <a:gdLst>
              <a:gd name="connsiteX0" fmla="*/ 0 w 12192000"/>
              <a:gd name="connsiteY0" fmla="*/ 0 h 6115050"/>
              <a:gd name="connsiteX1" fmla="*/ 12192000 w 12192000"/>
              <a:gd name="connsiteY1" fmla="*/ 2914650 h 6115050"/>
              <a:gd name="connsiteX2" fmla="*/ 12192000 w 12192000"/>
              <a:gd name="connsiteY2" fmla="*/ 6115050 h 6115050"/>
              <a:gd name="connsiteX3" fmla="*/ 6829425 w 12192000"/>
              <a:gd name="connsiteY3" fmla="*/ 6115050 h 6115050"/>
              <a:gd name="connsiteX4" fmla="*/ 1720051 w 12192000"/>
              <a:gd name="connsiteY4" fmla="*/ 4711700 h 6115050"/>
              <a:gd name="connsiteX5" fmla="*/ 854075 w 12192000"/>
              <a:gd name="connsiteY5" fmla="*/ 4394994 h 6115050"/>
              <a:gd name="connsiteX6" fmla="*/ 0 w 12192000"/>
              <a:gd name="connsiteY6" fmla="*/ 4054475 h 611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15050">
                <a:moveTo>
                  <a:pt x="0" y="0"/>
                </a:moveTo>
                <a:cubicBezTo>
                  <a:pt x="3638551" y="1825625"/>
                  <a:pt x="7769225" y="2854325"/>
                  <a:pt x="12192000" y="2914650"/>
                </a:cubicBezTo>
                <a:lnTo>
                  <a:pt x="12192000" y="6115050"/>
                </a:lnTo>
                <a:lnTo>
                  <a:pt x="6829425" y="6115050"/>
                </a:lnTo>
                <a:cubicBezTo>
                  <a:pt x="5068119" y="5788025"/>
                  <a:pt x="3363936" y="5314950"/>
                  <a:pt x="1720051" y="4711700"/>
                </a:cubicBezTo>
                <a:cubicBezTo>
                  <a:pt x="1429673" y="4610100"/>
                  <a:pt x="1140882" y="4504532"/>
                  <a:pt x="854075" y="4394994"/>
                </a:cubicBezTo>
                <a:lnTo>
                  <a:pt x="0" y="4054475"/>
                </a:lnTo>
                <a:close/>
              </a:path>
            </a:pathLst>
          </a:custGeom>
          <a:solidFill>
            <a:schemeClr val="accent1"/>
          </a:solidFill>
          <a:ln w="9525">
            <a:noFill/>
            <a:miter lim="800000"/>
            <a:headEnd/>
            <a:tailEnd/>
          </a:ln>
        </p:spPr>
        <p:txBody>
          <a:bodyPr wrap="square" lIns="0" tIns="0" rIns="0" bIns="0">
            <a:noAutofit/>
          </a:bodyPr>
          <a:lstStyle/>
          <a:p>
            <a:endParaRPr lang="en-GB" sz="1800" noProof="0" dirty="0">
              <a:latin typeface="Calibri" pitchFamily="-110" charset="0"/>
            </a:endParaRPr>
          </a:p>
        </p:txBody>
      </p:sp>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2"/>
            </p:custDataLst>
          </p:nvPr>
        </p:nvSpPr>
        <p:spPr>
          <a:xfrm>
            <a:off x="594000" y="2411999"/>
            <a:ext cx="3960000" cy="1440000"/>
          </a:xfrm>
        </p:spPr>
        <p:txBody>
          <a:bodyPr anchor="b" anchorCtr="0"/>
          <a:lstStyle>
            <a:lvl1pPr marL="0" indent="0">
              <a:defRPr sz="4000"/>
            </a:lvl1pPr>
          </a:lstStyle>
          <a:p>
            <a:pPr lvl="0"/>
            <a:r>
              <a:rPr lang="en-US" dirty="0"/>
              <a:t>&lt;&lt;</a:t>
            </a:r>
            <a:r>
              <a:rPr lang="en-US" dirty="0" err="1"/>
              <a:t>Title.Text</a:t>
            </a:r>
            <a:r>
              <a:rPr lang="en-US" dirty="0"/>
              <a:t>&gt;&gt;</a:t>
            </a:r>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3"/>
            </p:custDataLst>
          </p:nvPr>
        </p:nvSpPr>
        <p:spPr>
          <a:xfrm>
            <a:off x="594000" y="4212000"/>
            <a:ext cx="3960000" cy="900000"/>
          </a:xfrm>
        </p:spPr>
        <p:txBody>
          <a:bodyPr/>
          <a:lstStyle>
            <a:lvl1pPr marL="0" indent="0">
              <a:defRPr sz="2000"/>
            </a:lvl1pPr>
            <a:lvl2pPr>
              <a:defRPr sz="1800"/>
            </a:lvl2pPr>
            <a:lvl3pPr>
              <a:defRPr sz="1800"/>
            </a:lvl3pPr>
            <a:lvl4pPr>
              <a:defRPr sz="1800"/>
            </a:lvl4pPr>
            <a:lvl5pPr>
              <a:defRPr sz="1800"/>
            </a:lvl5pPr>
          </a:lstStyle>
          <a:p>
            <a:pPr lvl="0"/>
            <a:r>
              <a:rPr lang="en-US" dirty="0"/>
              <a:t>&lt;&lt;</a:t>
            </a:r>
            <a:r>
              <a:rPr lang="en-US" dirty="0" err="1"/>
              <a:t>Subitle.Text</a:t>
            </a:r>
            <a:r>
              <a:rPr lang="en-US" dirty="0"/>
              <a:t>&gt;&gt;</a:t>
            </a:r>
          </a:p>
        </p:txBody>
      </p:sp>
      <p:sp>
        <p:nvSpPr>
          <p:cNvPr id="10" name="Picture Placeholder 15">
            <a:extLst>
              <a:ext uri="{FF2B5EF4-FFF2-40B4-BE49-F238E27FC236}">
                <a16:creationId xmlns:a16="http://schemas.microsoft.com/office/drawing/2014/main" id="{63911939-E668-447D-82E0-7A53C0F8C0F7}"/>
              </a:ext>
            </a:extLst>
          </p:cNvPr>
          <p:cNvSpPr>
            <a:spLocks noGrp="1" noChangeAspect="1"/>
          </p:cNvSpPr>
          <p:nvPr userDrawn="1">
            <p:ph type="pic" sz="quarter" idx="18" hasCustomPrompt="1"/>
            <p:custDataLst>
              <p:tags r:id="rId4"/>
            </p:custDataLst>
          </p:nvPr>
        </p:nvSpPr>
        <p:spPr>
          <a:xfrm>
            <a:off x="607448" y="562448"/>
            <a:ext cx="11030378" cy="834050"/>
          </a:xfrm>
        </p:spPr>
        <p:txBody>
          <a:bodyPr/>
          <a:lstStyle>
            <a:lvl1pPr algn="r">
              <a:defRPr>
                <a:solidFill>
                  <a:schemeClr val="tx1"/>
                </a:solidFill>
              </a:defRPr>
            </a:lvl1pPr>
          </a:lstStyle>
          <a:p>
            <a:r>
              <a:rPr lang="en-GB" dirty="0"/>
              <a:t>&lt;&lt;Logo&gt;&gt;</a:t>
            </a:r>
          </a:p>
        </p:txBody>
      </p:sp>
      <p:sp>
        <p:nvSpPr>
          <p:cNvPr id="12" name="TextBox 11" descr="CMSLegal_Cover_Footer_and_Date">
            <a:extLst>
              <a:ext uri="{FF2B5EF4-FFF2-40B4-BE49-F238E27FC236}">
                <a16:creationId xmlns:a16="http://schemas.microsoft.com/office/drawing/2014/main" id="{FCC2C753-79D3-4A0F-B78D-37308CC01A9C}"/>
              </a:ext>
            </a:extLst>
          </p:cNvPr>
          <p:cNvSpPr txBox="1"/>
          <p:nvPr userDrawn="1">
            <p:custDataLst>
              <p:tags r:id="rId5"/>
            </p:custDataLst>
          </p:nvPr>
        </p:nvSpPr>
        <p:spPr>
          <a:xfrm>
            <a:off x="594000" y="6264000"/>
            <a:ext cx="3960000" cy="594000"/>
          </a:xfrm>
          <a:prstGeom prst="rect">
            <a:avLst/>
          </a:prstGeom>
          <a:noFill/>
          <a:ln>
            <a:noFill/>
          </a:ln>
        </p:spPr>
        <p:txBody>
          <a:bodyPr wrap="square" lIns="0" tIns="0" rIns="0" bIns="0" rtlCol="0" anchor="ctr" anchorCtr="0">
            <a:noAutofit/>
          </a:bodyPr>
          <a:lstStyle/>
          <a:p>
            <a:r>
              <a:rPr lang="en-GB" sz="1000" kern="1560" baseline="0" noProof="0">
                <a:solidFill>
                  <a:srgbClr val="FFFFFF"/>
                </a:solidFill>
                <a:latin typeface="Arial"/>
                <a:cs typeface="Arial" pitchFamily="34" charset="0"/>
              </a:rPr>
              <a:t>This is CMS | </a:t>
            </a:r>
            <a:endParaRPr lang="en-GB" sz="1000" kern="1560" baseline="0" noProof="0" dirty="0">
              <a:solidFill>
                <a:srgbClr val="FFFFFF"/>
              </a:solidFill>
              <a:latin typeface="Arial"/>
              <a:cs typeface="Arial" pitchFamily="34" charset="0"/>
            </a:endParaRPr>
          </a:p>
        </p:txBody>
      </p:sp>
      <p:sp>
        <p:nvSpPr>
          <p:cNvPr id="8" name="TextBox 7" descr="CMSLegal_Footer_Firm">
            <a:extLst>
              <a:ext uri="{FF2B5EF4-FFF2-40B4-BE49-F238E27FC236}">
                <a16:creationId xmlns:a16="http://schemas.microsoft.com/office/drawing/2014/main" id="{02A8800C-AA5A-4548-9036-B7E682E0FF6A}"/>
              </a:ext>
            </a:extLst>
          </p:cNvPr>
          <p:cNvSpPr txBox="1"/>
          <p:nvPr userDrawn="1">
            <p:custDataLst>
              <p:tags r:id="rId6"/>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 Cameron McKenna Nabarro Olswang LLP Hungarian Branch Office</a:t>
            </a:r>
            <a:endParaRPr lang="en-GB" sz="1000" noProof="0" dirty="0">
              <a:solidFill>
                <a:schemeClr val="bg1"/>
              </a:solidFill>
              <a:latin typeface="Arial"/>
              <a:cs typeface="Arial" pitchFamily="34" charset="0"/>
            </a:endParaRPr>
          </a:p>
        </p:txBody>
      </p:sp>
    </p:spTree>
    <p:extLst>
      <p:ext uri="{BB962C8B-B14F-4D97-AF65-F5344CB8AC3E}">
        <p14:creationId xmlns:p14="http://schemas.microsoft.com/office/powerpoint/2010/main" val="1836245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cover_with_image_white_supergraphic">
    <p:spTree>
      <p:nvGrpSpPr>
        <p:cNvPr id="1" name=""/>
        <p:cNvGrpSpPr/>
        <p:nvPr/>
      </p:nvGrpSpPr>
      <p:grpSpPr>
        <a:xfrm>
          <a:off x="0" y="0"/>
          <a:ext cx="0" cy="0"/>
          <a:chOff x="0" y="0"/>
          <a:chExt cx="0" cy="0"/>
        </a:xfrm>
      </p:grpSpPr>
      <p:pic>
        <p:nvPicPr>
          <p:cNvPr id="11" name="Rectangle 6">
            <a:extLst>
              <a:ext uri="{FF2B5EF4-FFF2-40B4-BE49-F238E27FC236}">
                <a16:creationId xmlns:a16="http://schemas.microsoft.com/office/drawing/2014/main" id="{F193AAF5-540B-B73B-41CF-57348864F323}"/>
              </a:ext>
            </a:extLst>
          </p:cNvPr>
          <p:cNvPicPr>
            <a:picLocks/>
          </p:cNvPicPr>
          <p:nvPr userDrawn="1">
            <p:custDataLst>
              <p:tags r:id="rId1"/>
            </p:custDataLst>
          </p:nvPr>
        </p:nvPicPr>
        <p:blipFill>
          <a:blip r:embed="rId7">
            <a:extLst>
              <a:ext uri="{28A0092B-C50C-407E-A947-70E740481C1C}">
                <a14:useLocalDpi xmlns:a14="http://schemas.microsoft.com/office/drawing/2010/main" val="0"/>
              </a:ext>
            </a:extLst>
          </a:blip>
          <a:stretch>
            <a:fillRect/>
          </a:stretch>
        </p:blipFill>
        <p:spPr bwMode="auto">
          <a:xfrm>
            <a:off x="0" y="1312"/>
            <a:ext cx="12193200" cy="6858000"/>
          </a:xfrm>
          <a:prstGeom prst="rect">
            <a:avLst/>
          </a:prstGeom>
          <a:solidFill>
            <a:srgbClr val="0D535F"/>
          </a:solidFill>
          <a:effectLst>
            <a:glow>
              <a:srgbClr val="000000"/>
            </a:glow>
          </a:effectLst>
        </p:spPr>
      </p:pic>
      <p:sp>
        <p:nvSpPr>
          <p:cNvPr id="14" name="Freeform: Shape 13" descr="CMSLegal_BG_IM_Fill">
            <a:extLst>
              <a:ext uri="{FF2B5EF4-FFF2-40B4-BE49-F238E27FC236}">
                <a16:creationId xmlns:a16="http://schemas.microsoft.com/office/drawing/2014/main" id="{54A93A10-08A3-4572-8CCF-7C7EC7C617B8}"/>
              </a:ext>
            </a:extLst>
          </p:cNvPr>
          <p:cNvSpPr>
            <a:spLocks noChangeArrowheads="1"/>
          </p:cNvSpPr>
          <p:nvPr userDrawn="1"/>
        </p:nvSpPr>
        <p:spPr bwMode="auto">
          <a:xfrm>
            <a:off x="0" y="742950"/>
            <a:ext cx="12192000" cy="6115050"/>
          </a:xfrm>
          <a:custGeom>
            <a:avLst/>
            <a:gdLst>
              <a:gd name="connsiteX0" fmla="*/ 0 w 12192000"/>
              <a:gd name="connsiteY0" fmla="*/ 0 h 6115050"/>
              <a:gd name="connsiteX1" fmla="*/ 12192000 w 12192000"/>
              <a:gd name="connsiteY1" fmla="*/ 2914650 h 6115050"/>
              <a:gd name="connsiteX2" fmla="*/ 12192000 w 12192000"/>
              <a:gd name="connsiteY2" fmla="*/ 6115050 h 6115050"/>
              <a:gd name="connsiteX3" fmla="*/ 6829425 w 12192000"/>
              <a:gd name="connsiteY3" fmla="*/ 6115050 h 6115050"/>
              <a:gd name="connsiteX4" fmla="*/ 1720051 w 12192000"/>
              <a:gd name="connsiteY4" fmla="*/ 4711700 h 6115050"/>
              <a:gd name="connsiteX5" fmla="*/ 854075 w 12192000"/>
              <a:gd name="connsiteY5" fmla="*/ 4394994 h 6115050"/>
              <a:gd name="connsiteX6" fmla="*/ 0 w 12192000"/>
              <a:gd name="connsiteY6" fmla="*/ 4054475 h 611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15050">
                <a:moveTo>
                  <a:pt x="0" y="0"/>
                </a:moveTo>
                <a:cubicBezTo>
                  <a:pt x="3638551" y="1825625"/>
                  <a:pt x="7769225" y="2854325"/>
                  <a:pt x="12192000" y="2914650"/>
                </a:cubicBezTo>
                <a:lnTo>
                  <a:pt x="12192000" y="6115050"/>
                </a:lnTo>
                <a:lnTo>
                  <a:pt x="6829425" y="6115050"/>
                </a:lnTo>
                <a:cubicBezTo>
                  <a:pt x="5068119" y="5788025"/>
                  <a:pt x="3363936" y="5314950"/>
                  <a:pt x="1720051" y="4711700"/>
                </a:cubicBezTo>
                <a:cubicBezTo>
                  <a:pt x="1429673" y="4610100"/>
                  <a:pt x="1140882" y="4504532"/>
                  <a:pt x="854075" y="4394994"/>
                </a:cubicBezTo>
                <a:lnTo>
                  <a:pt x="0" y="4054475"/>
                </a:lnTo>
                <a:close/>
              </a:path>
            </a:pathLst>
          </a:custGeom>
          <a:solidFill>
            <a:schemeClr val="bg1"/>
          </a:solidFill>
          <a:ln w="9525">
            <a:noFill/>
            <a:miter lim="800000"/>
            <a:headEnd/>
            <a:tailEnd/>
          </a:ln>
        </p:spPr>
        <p:txBody>
          <a:bodyPr wrap="square" lIns="0" tIns="0" rIns="0" bIns="0">
            <a:noAutofit/>
          </a:bodyPr>
          <a:lstStyle/>
          <a:p>
            <a:endParaRPr lang="en-GB" sz="1800" noProof="0" dirty="0">
              <a:latin typeface="Calibri" pitchFamily="-110" charset="0"/>
            </a:endParaRPr>
          </a:p>
        </p:txBody>
      </p:sp>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2"/>
            </p:custDataLst>
          </p:nvPr>
        </p:nvSpPr>
        <p:spPr>
          <a:xfrm>
            <a:off x="594000" y="2411999"/>
            <a:ext cx="3960000" cy="1440000"/>
          </a:xfrm>
        </p:spPr>
        <p:txBody>
          <a:bodyPr anchor="b" anchorCtr="0"/>
          <a:lstStyle>
            <a:lvl1pPr marL="0" indent="0">
              <a:defRPr sz="4000"/>
            </a:lvl1pPr>
          </a:lstStyle>
          <a:p>
            <a:pPr lvl="0"/>
            <a:r>
              <a:rPr lang="en-US" dirty="0"/>
              <a:t>&lt;&lt;</a:t>
            </a:r>
            <a:r>
              <a:rPr lang="en-US" dirty="0" err="1"/>
              <a:t>Title.Text</a:t>
            </a:r>
            <a:r>
              <a:rPr lang="en-US" dirty="0"/>
              <a:t>&gt;&gt;</a:t>
            </a:r>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3"/>
            </p:custDataLst>
          </p:nvPr>
        </p:nvSpPr>
        <p:spPr>
          <a:xfrm>
            <a:off x="594000" y="4212000"/>
            <a:ext cx="3960000" cy="900000"/>
          </a:xfrm>
        </p:spPr>
        <p:txBody>
          <a:bodyPr/>
          <a:lstStyle>
            <a:lvl1pPr marL="0" indent="0">
              <a:defRPr sz="2000"/>
            </a:lvl1pPr>
            <a:lvl2pPr>
              <a:defRPr sz="1800"/>
            </a:lvl2pPr>
            <a:lvl3pPr>
              <a:defRPr sz="1800"/>
            </a:lvl3pPr>
            <a:lvl4pPr>
              <a:defRPr sz="1800"/>
            </a:lvl4pPr>
            <a:lvl5pPr>
              <a:defRPr sz="1800"/>
            </a:lvl5pPr>
          </a:lstStyle>
          <a:p>
            <a:pPr lvl="0"/>
            <a:r>
              <a:rPr lang="en-US" dirty="0"/>
              <a:t>&lt;&lt;</a:t>
            </a:r>
            <a:r>
              <a:rPr lang="en-US" dirty="0" err="1"/>
              <a:t>Subitle.Text</a:t>
            </a:r>
            <a:r>
              <a:rPr lang="en-US" dirty="0"/>
              <a:t>&gt;&gt;</a:t>
            </a:r>
          </a:p>
        </p:txBody>
      </p:sp>
      <p:sp>
        <p:nvSpPr>
          <p:cNvPr id="10" name="Picture Placeholder 15">
            <a:extLst>
              <a:ext uri="{FF2B5EF4-FFF2-40B4-BE49-F238E27FC236}">
                <a16:creationId xmlns:a16="http://schemas.microsoft.com/office/drawing/2014/main" id="{63911939-E668-447D-82E0-7A53C0F8C0F7}"/>
              </a:ext>
            </a:extLst>
          </p:cNvPr>
          <p:cNvSpPr>
            <a:spLocks noGrp="1" noChangeAspect="1"/>
          </p:cNvSpPr>
          <p:nvPr userDrawn="1">
            <p:ph type="pic" sz="quarter" idx="18" hasCustomPrompt="1"/>
            <p:custDataLst>
              <p:tags r:id="rId4"/>
            </p:custDataLst>
          </p:nvPr>
        </p:nvSpPr>
        <p:spPr>
          <a:xfrm>
            <a:off x="607448" y="562448"/>
            <a:ext cx="11030378" cy="834050"/>
          </a:xfrm>
        </p:spPr>
        <p:txBody>
          <a:bodyPr/>
          <a:lstStyle>
            <a:lvl1pPr algn="r">
              <a:defRPr>
                <a:solidFill>
                  <a:schemeClr val="tx1"/>
                </a:solidFill>
              </a:defRPr>
            </a:lvl1pPr>
          </a:lstStyle>
          <a:p>
            <a:r>
              <a:rPr lang="en-GB" dirty="0"/>
              <a:t>&lt;&lt;Logo&gt;&gt;</a:t>
            </a:r>
          </a:p>
        </p:txBody>
      </p:sp>
      <p:sp>
        <p:nvSpPr>
          <p:cNvPr id="8" name="TextBox 7" descr="CMSLegal_Footer_Firm">
            <a:extLst>
              <a:ext uri="{FF2B5EF4-FFF2-40B4-BE49-F238E27FC236}">
                <a16:creationId xmlns:a16="http://schemas.microsoft.com/office/drawing/2014/main" id="{B95451F5-FE49-4C1B-B62A-D715AA276FBA}"/>
              </a:ext>
            </a:extLst>
          </p:cNvPr>
          <p:cNvSpPr txBox="1"/>
          <p:nvPr userDrawn="1">
            <p:custDataLst>
              <p:tags r:id="rId5"/>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tx1"/>
                </a:solidFill>
                <a:latin typeface="Arial"/>
                <a:cs typeface="Arial" pitchFamily="34" charset="0"/>
              </a:rPr>
              <a:t>CMS Cameron McKenna Nabarro Olswang LLP Hungarian Branch Office</a:t>
            </a:r>
            <a:endParaRPr lang="en-GB" sz="1000" noProof="0" dirty="0">
              <a:solidFill>
                <a:schemeClr val="tx1"/>
              </a:solidFill>
              <a:latin typeface="Arial"/>
              <a:cs typeface="Arial" pitchFamily="34" charset="0"/>
            </a:endParaRPr>
          </a:p>
        </p:txBody>
      </p:sp>
    </p:spTree>
    <p:extLst>
      <p:ext uri="{BB962C8B-B14F-4D97-AF65-F5344CB8AC3E}">
        <p14:creationId xmlns:p14="http://schemas.microsoft.com/office/powerpoint/2010/main" val="12903725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ver_with_colour_supergraphic">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1"/>
            </p:custDataLst>
          </p:nvPr>
        </p:nvSpPr>
        <p:spPr>
          <a:xfrm>
            <a:off x="594000" y="2411999"/>
            <a:ext cx="3960000" cy="1440000"/>
          </a:xfrm>
        </p:spPr>
        <p:txBody>
          <a:bodyPr anchor="b" anchorCtr="0"/>
          <a:lstStyle>
            <a:lvl1pPr marL="0" indent="0">
              <a:defRPr sz="4000"/>
            </a:lvl1pPr>
          </a:lstStyle>
          <a:p>
            <a:pPr lvl="0"/>
            <a:r>
              <a:rPr lang="en-US"/>
              <a:t>&lt;&lt;Title.Text&gt;&gt;</a:t>
            </a:r>
            <a:endParaRPr lang="en-US" dirty="0"/>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2"/>
            </p:custDataLst>
          </p:nvPr>
        </p:nvSpPr>
        <p:spPr>
          <a:xfrm>
            <a:off x="594000" y="4212000"/>
            <a:ext cx="3960000" cy="900000"/>
          </a:xfrm>
        </p:spPr>
        <p:txBody>
          <a:bodyPr/>
          <a:lstStyle>
            <a:lvl1pPr marL="0" indent="0">
              <a:defRPr sz="2000"/>
            </a:lvl1pPr>
            <a:lvl2pPr>
              <a:defRPr sz="1800"/>
            </a:lvl2pPr>
            <a:lvl3pPr>
              <a:defRPr sz="1800"/>
            </a:lvl3pPr>
            <a:lvl4pPr>
              <a:defRPr sz="1800"/>
            </a:lvl4pPr>
            <a:lvl5pPr>
              <a:defRPr sz="1800"/>
            </a:lvl5pPr>
          </a:lstStyle>
          <a:p>
            <a:pPr lvl="0"/>
            <a:r>
              <a:rPr lang="en-US"/>
              <a:t>&lt;&lt;Subtitle.Text&gt;&gt;</a:t>
            </a:r>
            <a:endParaRPr lang="en-US" dirty="0"/>
          </a:p>
        </p:txBody>
      </p:sp>
      <p:sp>
        <p:nvSpPr>
          <p:cNvPr id="10" name="Picture Placeholder 15">
            <a:extLst>
              <a:ext uri="{FF2B5EF4-FFF2-40B4-BE49-F238E27FC236}">
                <a16:creationId xmlns:a16="http://schemas.microsoft.com/office/drawing/2014/main" id="{63911939-E668-447D-82E0-7A53C0F8C0F7}"/>
              </a:ext>
            </a:extLst>
          </p:cNvPr>
          <p:cNvSpPr>
            <a:spLocks noGrp="1" noChangeAspect="1"/>
          </p:cNvSpPr>
          <p:nvPr userDrawn="1">
            <p:ph type="pic" sz="quarter" idx="18" hasCustomPrompt="1"/>
            <p:custDataLst>
              <p:tags r:id="rId3"/>
            </p:custDataLst>
          </p:nvPr>
        </p:nvSpPr>
        <p:spPr>
          <a:xfrm>
            <a:off x="607448" y="562448"/>
            <a:ext cx="11030378" cy="834050"/>
          </a:xfrm>
        </p:spPr>
        <p:txBody>
          <a:bodyPr/>
          <a:lstStyle>
            <a:lvl1pPr algn="r">
              <a:defRPr>
                <a:solidFill>
                  <a:schemeClr val="tx1"/>
                </a:solidFill>
              </a:defRPr>
            </a:lvl1pPr>
          </a:lstStyle>
          <a:p>
            <a:r>
              <a:rPr lang="en-GB" dirty="0"/>
              <a:t>&lt;&lt;Logo&gt;&gt;</a:t>
            </a:r>
          </a:p>
        </p:txBody>
      </p:sp>
      <p:sp>
        <p:nvSpPr>
          <p:cNvPr id="7" name="Freeform 10">
            <a:extLst>
              <a:ext uri="{FF2B5EF4-FFF2-40B4-BE49-F238E27FC236}">
                <a16:creationId xmlns:a16="http://schemas.microsoft.com/office/drawing/2014/main" id="{C5846466-E2B4-4B2B-A696-92D6705ACB24}"/>
              </a:ext>
            </a:extLst>
          </p:cNvPr>
          <p:cNvSpPr>
            <a:spLocks/>
          </p:cNvSpPr>
          <p:nvPr userDrawn="1"/>
        </p:nvSpPr>
        <p:spPr bwMode="auto">
          <a:xfrm>
            <a:off x="0" y="0"/>
            <a:ext cx="12192000" cy="3657600"/>
          </a:xfrm>
          <a:custGeom>
            <a:avLst/>
            <a:gdLst>
              <a:gd name="T0" fmla="*/ 0 w 3840"/>
              <a:gd name="T1" fmla="*/ 234 h 1152"/>
              <a:gd name="T2" fmla="*/ 3840 w 3840"/>
              <a:gd name="T3" fmla="*/ 1152 h 1152"/>
              <a:gd name="T4" fmla="*/ 3840 w 3840"/>
              <a:gd name="T5" fmla="*/ 0 h 1152"/>
              <a:gd name="T6" fmla="*/ 0 w 3840"/>
              <a:gd name="T7" fmla="*/ 0 h 1152"/>
              <a:gd name="T8" fmla="*/ 0 w 3840"/>
              <a:gd name="T9" fmla="*/ 234 h 1152"/>
            </a:gdLst>
            <a:ahLst/>
            <a:cxnLst>
              <a:cxn ang="0">
                <a:pos x="T0" y="T1"/>
              </a:cxn>
              <a:cxn ang="0">
                <a:pos x="T2" y="T3"/>
              </a:cxn>
              <a:cxn ang="0">
                <a:pos x="T4" y="T5"/>
              </a:cxn>
              <a:cxn ang="0">
                <a:pos x="T6" y="T7"/>
              </a:cxn>
              <a:cxn ang="0">
                <a:pos x="T8" y="T9"/>
              </a:cxn>
            </a:cxnLst>
            <a:rect l="0" t="0" r="r" b="b"/>
            <a:pathLst>
              <a:path w="3840" h="1152">
                <a:moveTo>
                  <a:pt x="0" y="234"/>
                </a:moveTo>
                <a:cubicBezTo>
                  <a:pt x="1146" y="809"/>
                  <a:pt x="2447" y="1133"/>
                  <a:pt x="3840" y="1152"/>
                </a:cubicBezTo>
                <a:cubicBezTo>
                  <a:pt x="3840" y="0"/>
                  <a:pt x="3840" y="0"/>
                  <a:pt x="3840" y="0"/>
                </a:cubicBezTo>
                <a:cubicBezTo>
                  <a:pt x="0" y="0"/>
                  <a:pt x="0" y="0"/>
                  <a:pt x="0" y="0"/>
                </a:cubicBezTo>
                <a:lnTo>
                  <a:pt x="0" y="23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11">
            <a:extLst>
              <a:ext uri="{FF2B5EF4-FFF2-40B4-BE49-F238E27FC236}">
                <a16:creationId xmlns:a16="http://schemas.microsoft.com/office/drawing/2014/main" id="{22324458-F95B-4165-9D5A-805B967DB003}"/>
              </a:ext>
            </a:extLst>
          </p:cNvPr>
          <p:cNvSpPr>
            <a:spLocks/>
          </p:cNvSpPr>
          <p:nvPr userDrawn="1"/>
        </p:nvSpPr>
        <p:spPr bwMode="auto">
          <a:xfrm>
            <a:off x="0" y="4797426"/>
            <a:ext cx="6829425" cy="2060574"/>
          </a:xfrm>
          <a:custGeom>
            <a:avLst/>
            <a:gdLst>
              <a:gd name="T0" fmla="*/ 0 w 2152"/>
              <a:gd name="T1" fmla="*/ 0 h 649"/>
              <a:gd name="T2" fmla="*/ 542 w 2152"/>
              <a:gd name="T3" fmla="*/ 207 h 649"/>
              <a:gd name="T4" fmla="*/ 2152 w 2152"/>
              <a:gd name="T5" fmla="*/ 649 h 649"/>
              <a:gd name="T6" fmla="*/ 0 w 2152"/>
              <a:gd name="T7" fmla="*/ 649 h 649"/>
              <a:gd name="T8" fmla="*/ 0 w 2152"/>
              <a:gd name="T9" fmla="*/ 0 h 649"/>
            </a:gdLst>
            <a:ahLst/>
            <a:cxnLst>
              <a:cxn ang="0">
                <a:pos x="T0" y="T1"/>
              </a:cxn>
              <a:cxn ang="0">
                <a:pos x="T2" y="T3"/>
              </a:cxn>
              <a:cxn ang="0">
                <a:pos x="T4" y="T5"/>
              </a:cxn>
              <a:cxn ang="0">
                <a:pos x="T6" y="T7"/>
              </a:cxn>
              <a:cxn ang="0">
                <a:pos x="T8" y="T9"/>
              </a:cxn>
            </a:cxnLst>
            <a:rect l="0" t="0" r="r" b="b"/>
            <a:pathLst>
              <a:path w="2152" h="649">
                <a:moveTo>
                  <a:pt x="0" y="0"/>
                </a:moveTo>
                <a:cubicBezTo>
                  <a:pt x="178" y="74"/>
                  <a:pt x="359" y="143"/>
                  <a:pt x="542" y="207"/>
                </a:cubicBezTo>
                <a:cubicBezTo>
                  <a:pt x="1060" y="397"/>
                  <a:pt x="1597" y="546"/>
                  <a:pt x="2152" y="649"/>
                </a:cubicBezTo>
                <a:cubicBezTo>
                  <a:pt x="0" y="649"/>
                  <a:pt x="0" y="649"/>
                  <a:pt x="0" y="649"/>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TextBox 7" descr="CMSLegal_Cover_Footer_and_Date">
            <a:extLst>
              <a:ext uri="{FF2B5EF4-FFF2-40B4-BE49-F238E27FC236}">
                <a16:creationId xmlns:a16="http://schemas.microsoft.com/office/drawing/2014/main" id="{BD9A5E84-44E1-4D45-9F5B-0874E73567B8}"/>
              </a:ext>
            </a:extLst>
          </p:cNvPr>
          <p:cNvSpPr txBox="1"/>
          <p:nvPr userDrawn="1">
            <p:custDataLst>
              <p:tags r:id="rId4"/>
            </p:custDataLst>
          </p:nvPr>
        </p:nvSpPr>
        <p:spPr>
          <a:xfrm>
            <a:off x="607448" y="6264000"/>
            <a:ext cx="3960000" cy="594000"/>
          </a:xfrm>
          <a:prstGeom prst="rect">
            <a:avLst/>
          </a:prstGeom>
          <a:noFill/>
          <a:ln>
            <a:noFill/>
          </a:ln>
        </p:spPr>
        <p:txBody>
          <a:bodyPr wrap="square" lIns="0" tIns="0" rIns="0" bIns="0" rtlCol="0" anchor="ctr" anchorCtr="0">
            <a:noAutofit/>
          </a:bodyPr>
          <a:lstStyle/>
          <a:p>
            <a:r>
              <a:rPr lang="en-GB" sz="1000" kern="1560" baseline="0" noProof="0">
                <a:solidFill>
                  <a:srgbClr val="FFFFFF"/>
                </a:solidFill>
                <a:latin typeface="Arial"/>
                <a:cs typeface="Arial" pitchFamily="34" charset="0"/>
              </a:rPr>
              <a:t>This is CMS | </a:t>
            </a:r>
            <a:endParaRPr lang="en-GB" sz="1000" kern="1560" baseline="0" noProof="0" dirty="0">
              <a:solidFill>
                <a:srgbClr val="FFFFFF"/>
              </a:solidFill>
              <a:latin typeface="Arial"/>
              <a:cs typeface="Arial" pitchFamily="34" charset="0"/>
            </a:endParaRPr>
          </a:p>
        </p:txBody>
      </p:sp>
      <p:sp>
        <p:nvSpPr>
          <p:cNvPr id="11" name="TextBox 10" descr="CMSLegal_Footer_Firm">
            <a:extLst>
              <a:ext uri="{FF2B5EF4-FFF2-40B4-BE49-F238E27FC236}">
                <a16:creationId xmlns:a16="http://schemas.microsoft.com/office/drawing/2014/main" id="{6B3D0776-20A9-466A-BE26-4E6F4E2AA43F}"/>
              </a:ext>
            </a:extLst>
          </p:cNvPr>
          <p:cNvSpPr txBox="1"/>
          <p:nvPr userDrawn="1">
            <p:custDataLst>
              <p:tags r:id="rId5"/>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tx1"/>
                </a:solidFill>
                <a:latin typeface="Arial"/>
                <a:cs typeface="Arial" pitchFamily="34" charset="0"/>
              </a:rPr>
              <a:t>CMS Cameron McKenna Nabarro Olswang LLP Hungarian Branch Office</a:t>
            </a:r>
            <a:endParaRPr lang="en-GB" sz="1000" noProof="0" dirty="0">
              <a:solidFill>
                <a:schemeClr val="tx1"/>
              </a:solidFill>
              <a:latin typeface="Arial"/>
              <a:cs typeface="Arial" pitchFamily="34" charset="0"/>
            </a:endParaRPr>
          </a:p>
        </p:txBody>
      </p:sp>
    </p:spTree>
    <p:extLst>
      <p:ext uri="{BB962C8B-B14F-4D97-AF65-F5344CB8AC3E}">
        <p14:creationId xmlns:p14="http://schemas.microsoft.com/office/powerpoint/2010/main" val="586271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ver_with_theme_colour">
    <p:spTree>
      <p:nvGrpSpPr>
        <p:cNvPr id="1" name=""/>
        <p:cNvGrpSpPr/>
        <p:nvPr/>
      </p:nvGrpSpPr>
      <p:grpSpPr>
        <a:xfrm>
          <a:off x="0" y="0"/>
          <a:ext cx="0" cy="0"/>
          <a:chOff x="0" y="0"/>
          <a:chExt cx="0" cy="0"/>
        </a:xfrm>
      </p:grpSpPr>
      <p:sp>
        <p:nvSpPr>
          <p:cNvPr id="8" name="Rectangle 7" descr="CMSLegal_BG_IM_Fill">
            <a:extLst>
              <a:ext uri="{FF2B5EF4-FFF2-40B4-BE49-F238E27FC236}">
                <a16:creationId xmlns:a16="http://schemas.microsoft.com/office/drawing/2014/main" id="{A7E7FE3E-07C8-44FF-B0C3-081C122B3592}"/>
              </a:ext>
            </a:extLst>
          </p:cNvPr>
          <p:cNvSpPr>
            <a:spLocks noChangeArrowheads="1"/>
          </p:cNvSpPr>
          <p:nvPr userDrawn="1"/>
        </p:nvSpPr>
        <p:spPr bwMode="auto">
          <a:xfrm>
            <a:off x="0" y="0"/>
            <a:ext cx="12192000" cy="6858000"/>
          </a:xfrm>
          <a:prstGeom prst="rect">
            <a:avLst/>
          </a:prstGeom>
          <a:solidFill>
            <a:schemeClr val="accent1"/>
          </a:solidFill>
          <a:ln w="9525">
            <a:noFill/>
            <a:miter lim="800000"/>
            <a:headEnd/>
            <a:tailEnd/>
          </a:ln>
        </p:spPr>
        <p:txBody>
          <a:bodyPr lIns="0" tIns="0" rIns="0" bIns="0"/>
          <a:lstStyle/>
          <a:p>
            <a:endParaRPr lang="en-GB" sz="1800" noProof="0" dirty="0">
              <a:latin typeface="Calibri" pitchFamily="-110" charset="0"/>
            </a:endParaRPr>
          </a:p>
        </p:txBody>
      </p:sp>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1"/>
            </p:custDataLst>
          </p:nvPr>
        </p:nvSpPr>
        <p:spPr>
          <a:xfrm>
            <a:off x="594000" y="2411999"/>
            <a:ext cx="3960000" cy="1440000"/>
          </a:xfrm>
        </p:spPr>
        <p:txBody>
          <a:bodyPr anchor="b" anchorCtr="0"/>
          <a:lstStyle>
            <a:lvl1pPr marL="0" indent="0">
              <a:defRPr sz="4000"/>
            </a:lvl1pPr>
          </a:lstStyle>
          <a:p>
            <a:pPr lvl="0"/>
            <a:r>
              <a:rPr lang="en-US" dirty="0"/>
              <a:t>&lt;&lt;</a:t>
            </a:r>
            <a:r>
              <a:rPr lang="en-US" dirty="0" err="1"/>
              <a:t>Title.Text</a:t>
            </a:r>
            <a:r>
              <a:rPr lang="en-US" dirty="0"/>
              <a:t>&gt;&gt;</a:t>
            </a:r>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2"/>
            </p:custDataLst>
          </p:nvPr>
        </p:nvSpPr>
        <p:spPr>
          <a:xfrm>
            <a:off x="594000" y="4212000"/>
            <a:ext cx="3960000" cy="900000"/>
          </a:xfrm>
        </p:spPr>
        <p:txBody>
          <a:bodyPr/>
          <a:lstStyle>
            <a:lvl1pPr marL="0" indent="0">
              <a:defRPr sz="2000"/>
            </a:lvl1pPr>
            <a:lvl2pPr>
              <a:defRPr sz="1800"/>
            </a:lvl2pPr>
            <a:lvl3pPr>
              <a:defRPr sz="1800"/>
            </a:lvl3pPr>
            <a:lvl4pPr>
              <a:defRPr sz="1800"/>
            </a:lvl4pPr>
            <a:lvl5pPr>
              <a:defRPr sz="1800"/>
            </a:lvl5pPr>
          </a:lstStyle>
          <a:p>
            <a:pPr lvl="0"/>
            <a:r>
              <a:rPr lang="en-US" dirty="0"/>
              <a:t>&lt;&lt;</a:t>
            </a:r>
            <a:r>
              <a:rPr lang="en-US" dirty="0" err="1"/>
              <a:t>Subitle.Text</a:t>
            </a:r>
            <a:r>
              <a:rPr lang="en-US" dirty="0"/>
              <a:t>&gt;&gt;</a:t>
            </a:r>
          </a:p>
        </p:txBody>
      </p:sp>
      <p:sp>
        <p:nvSpPr>
          <p:cNvPr id="10" name="Picture Placeholder 15">
            <a:extLst>
              <a:ext uri="{FF2B5EF4-FFF2-40B4-BE49-F238E27FC236}">
                <a16:creationId xmlns:a16="http://schemas.microsoft.com/office/drawing/2014/main" id="{63911939-E668-447D-82E0-7A53C0F8C0F7}"/>
              </a:ext>
            </a:extLst>
          </p:cNvPr>
          <p:cNvSpPr>
            <a:spLocks noGrp="1" noChangeAspect="1"/>
          </p:cNvSpPr>
          <p:nvPr userDrawn="1">
            <p:ph type="pic" sz="quarter" idx="18" hasCustomPrompt="1"/>
            <p:custDataLst>
              <p:tags r:id="rId3"/>
            </p:custDataLst>
          </p:nvPr>
        </p:nvSpPr>
        <p:spPr>
          <a:xfrm>
            <a:off x="607448" y="562448"/>
            <a:ext cx="11030378" cy="834050"/>
          </a:xfrm>
        </p:spPr>
        <p:txBody>
          <a:bodyPr/>
          <a:lstStyle>
            <a:lvl1pPr algn="r">
              <a:defRPr>
                <a:solidFill>
                  <a:schemeClr val="tx1"/>
                </a:solidFill>
              </a:defRPr>
            </a:lvl1pPr>
          </a:lstStyle>
          <a:p>
            <a:r>
              <a:rPr lang="en-GB" dirty="0"/>
              <a:t>&lt;&lt;Logo&gt;&gt;</a:t>
            </a:r>
          </a:p>
        </p:txBody>
      </p:sp>
      <p:sp>
        <p:nvSpPr>
          <p:cNvPr id="7" name="TextBox 6" descr="CMSLegal_Cover_Footer_and_Date">
            <a:extLst>
              <a:ext uri="{FF2B5EF4-FFF2-40B4-BE49-F238E27FC236}">
                <a16:creationId xmlns:a16="http://schemas.microsoft.com/office/drawing/2014/main" id="{AE24B72D-1443-415A-87E7-FBA97A4C3F92}"/>
              </a:ext>
            </a:extLst>
          </p:cNvPr>
          <p:cNvSpPr txBox="1"/>
          <p:nvPr userDrawn="1">
            <p:custDataLst>
              <p:tags r:id="rId4"/>
            </p:custDataLst>
          </p:nvPr>
        </p:nvSpPr>
        <p:spPr>
          <a:xfrm>
            <a:off x="594000" y="6264000"/>
            <a:ext cx="3960000" cy="594000"/>
          </a:xfrm>
          <a:prstGeom prst="rect">
            <a:avLst/>
          </a:prstGeom>
          <a:noFill/>
          <a:ln>
            <a:noFill/>
          </a:ln>
        </p:spPr>
        <p:txBody>
          <a:bodyPr wrap="square" lIns="0" tIns="0" rIns="0" bIns="0" rtlCol="0" anchor="ctr" anchorCtr="0">
            <a:noAutofit/>
          </a:bodyPr>
          <a:lstStyle/>
          <a:p>
            <a:r>
              <a:rPr lang="en-GB" sz="1000" kern="1560" baseline="0" noProof="0">
                <a:solidFill>
                  <a:srgbClr val="FFFFFF"/>
                </a:solidFill>
                <a:latin typeface="Arial"/>
                <a:cs typeface="Arial" pitchFamily="34" charset="0"/>
              </a:rPr>
              <a:t>This is CMS | </a:t>
            </a:r>
            <a:endParaRPr lang="en-GB" sz="1000" kern="1560" baseline="0" noProof="0" dirty="0">
              <a:solidFill>
                <a:srgbClr val="FFFFFF"/>
              </a:solidFill>
              <a:latin typeface="Arial"/>
              <a:cs typeface="Arial" pitchFamily="34" charset="0"/>
            </a:endParaRPr>
          </a:p>
        </p:txBody>
      </p:sp>
      <p:sp>
        <p:nvSpPr>
          <p:cNvPr id="9" name="TextBox 8" descr="CMSLegal_Footer_Firm">
            <a:extLst>
              <a:ext uri="{FF2B5EF4-FFF2-40B4-BE49-F238E27FC236}">
                <a16:creationId xmlns:a16="http://schemas.microsoft.com/office/drawing/2014/main" id="{E36D9CB0-EAF3-476E-88A6-5396A489C733}"/>
              </a:ext>
            </a:extLst>
          </p:cNvPr>
          <p:cNvSpPr txBox="1"/>
          <p:nvPr userDrawn="1">
            <p:custDataLst>
              <p:tags r:id="rId5"/>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 Cameron McKenna Nabarro Olswang LLP Hungarian Branch Office</a:t>
            </a:r>
            <a:endParaRPr lang="en-GB" sz="1000" noProof="0" dirty="0">
              <a:solidFill>
                <a:schemeClr val="bg1"/>
              </a:solidFill>
              <a:latin typeface="Arial"/>
              <a:cs typeface="Arial" pitchFamily="34" charset="0"/>
            </a:endParaRPr>
          </a:p>
        </p:txBody>
      </p:sp>
    </p:spTree>
    <p:extLst>
      <p:ext uri="{BB962C8B-B14F-4D97-AF65-F5344CB8AC3E}">
        <p14:creationId xmlns:p14="http://schemas.microsoft.com/office/powerpoint/2010/main" val="3627729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over_with_image_white_supergraphic">
    <p:spTree>
      <p:nvGrpSpPr>
        <p:cNvPr id="1" name=""/>
        <p:cNvGrpSpPr/>
        <p:nvPr/>
      </p:nvGrpSpPr>
      <p:grpSpPr>
        <a:xfrm>
          <a:off x="0" y="0"/>
          <a:ext cx="0" cy="0"/>
          <a:chOff x="0" y="0"/>
          <a:chExt cx="0" cy="0"/>
        </a:xfrm>
      </p:grpSpPr>
      <p:pic>
        <p:nvPicPr>
          <p:cNvPr id="11" name="Rectangle 6">
            <a:extLst>
              <a:ext uri="{FF2B5EF4-FFF2-40B4-BE49-F238E27FC236}">
                <a16:creationId xmlns:a16="http://schemas.microsoft.com/office/drawing/2014/main" id="{F193AAF5-540B-B73B-41CF-57348864F323}"/>
              </a:ext>
            </a:extLst>
          </p:cNvPr>
          <p:cNvPicPr>
            <a:picLocks/>
          </p:cNvPicPr>
          <p:nvPr userDrawn="1">
            <p:custDataLst>
              <p:tags r:id="rId1"/>
            </p:custDataLst>
          </p:nvPr>
        </p:nvPicPr>
        <p:blipFill>
          <a:blip r:embed="rId7">
            <a:extLst>
              <a:ext uri="{28A0092B-C50C-407E-A947-70E740481C1C}">
                <a14:useLocalDpi xmlns:a14="http://schemas.microsoft.com/office/drawing/2010/main" val="0"/>
              </a:ext>
            </a:extLst>
          </a:blip>
          <a:stretch>
            <a:fillRect/>
          </a:stretch>
        </p:blipFill>
        <p:spPr bwMode="auto">
          <a:xfrm>
            <a:off x="0" y="1312"/>
            <a:ext cx="12193200" cy="6858000"/>
          </a:xfrm>
          <a:prstGeom prst="rect">
            <a:avLst/>
          </a:prstGeom>
          <a:solidFill>
            <a:srgbClr val="0D535F"/>
          </a:solidFill>
          <a:effectLst>
            <a:glow>
              <a:srgbClr val="000000"/>
            </a:glow>
          </a:effectLst>
        </p:spPr>
      </p:pic>
      <p:sp>
        <p:nvSpPr>
          <p:cNvPr id="14" name="Freeform: Shape 13" descr="CMSLegal_BG_IM_Fill">
            <a:extLst>
              <a:ext uri="{FF2B5EF4-FFF2-40B4-BE49-F238E27FC236}">
                <a16:creationId xmlns:a16="http://schemas.microsoft.com/office/drawing/2014/main" id="{54A93A10-08A3-4572-8CCF-7C7EC7C617B8}"/>
              </a:ext>
            </a:extLst>
          </p:cNvPr>
          <p:cNvSpPr>
            <a:spLocks noChangeArrowheads="1"/>
          </p:cNvSpPr>
          <p:nvPr userDrawn="1"/>
        </p:nvSpPr>
        <p:spPr bwMode="auto">
          <a:xfrm>
            <a:off x="0" y="742950"/>
            <a:ext cx="12192000" cy="6115050"/>
          </a:xfrm>
          <a:custGeom>
            <a:avLst/>
            <a:gdLst>
              <a:gd name="connsiteX0" fmla="*/ 0 w 12192000"/>
              <a:gd name="connsiteY0" fmla="*/ 0 h 6115050"/>
              <a:gd name="connsiteX1" fmla="*/ 12192000 w 12192000"/>
              <a:gd name="connsiteY1" fmla="*/ 2914650 h 6115050"/>
              <a:gd name="connsiteX2" fmla="*/ 12192000 w 12192000"/>
              <a:gd name="connsiteY2" fmla="*/ 6115050 h 6115050"/>
              <a:gd name="connsiteX3" fmla="*/ 6829425 w 12192000"/>
              <a:gd name="connsiteY3" fmla="*/ 6115050 h 6115050"/>
              <a:gd name="connsiteX4" fmla="*/ 1720051 w 12192000"/>
              <a:gd name="connsiteY4" fmla="*/ 4711700 h 6115050"/>
              <a:gd name="connsiteX5" fmla="*/ 854075 w 12192000"/>
              <a:gd name="connsiteY5" fmla="*/ 4394994 h 6115050"/>
              <a:gd name="connsiteX6" fmla="*/ 0 w 12192000"/>
              <a:gd name="connsiteY6" fmla="*/ 4054475 h 611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15050">
                <a:moveTo>
                  <a:pt x="0" y="0"/>
                </a:moveTo>
                <a:cubicBezTo>
                  <a:pt x="3638551" y="1825625"/>
                  <a:pt x="7769225" y="2854325"/>
                  <a:pt x="12192000" y="2914650"/>
                </a:cubicBezTo>
                <a:lnTo>
                  <a:pt x="12192000" y="6115050"/>
                </a:lnTo>
                <a:lnTo>
                  <a:pt x="6829425" y="6115050"/>
                </a:lnTo>
                <a:cubicBezTo>
                  <a:pt x="5068119" y="5788025"/>
                  <a:pt x="3363936" y="5314950"/>
                  <a:pt x="1720051" y="4711700"/>
                </a:cubicBezTo>
                <a:cubicBezTo>
                  <a:pt x="1429673" y="4610100"/>
                  <a:pt x="1140882" y="4504532"/>
                  <a:pt x="854075" y="4394994"/>
                </a:cubicBezTo>
                <a:lnTo>
                  <a:pt x="0" y="4054475"/>
                </a:lnTo>
                <a:close/>
              </a:path>
            </a:pathLst>
          </a:custGeom>
          <a:solidFill>
            <a:schemeClr val="bg1"/>
          </a:solidFill>
          <a:ln w="9525">
            <a:noFill/>
            <a:miter lim="800000"/>
            <a:headEnd/>
            <a:tailEnd/>
          </a:ln>
        </p:spPr>
        <p:txBody>
          <a:bodyPr wrap="square" lIns="0" tIns="0" rIns="0" bIns="0">
            <a:noAutofit/>
          </a:bodyPr>
          <a:lstStyle/>
          <a:p>
            <a:endParaRPr lang="en-GB" sz="1800" noProof="0" dirty="0">
              <a:latin typeface="Calibri" pitchFamily="-110" charset="0"/>
            </a:endParaRPr>
          </a:p>
        </p:txBody>
      </p:sp>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2"/>
            </p:custDataLst>
          </p:nvPr>
        </p:nvSpPr>
        <p:spPr>
          <a:xfrm>
            <a:off x="594000" y="2411999"/>
            <a:ext cx="3960000" cy="1440000"/>
          </a:xfrm>
        </p:spPr>
        <p:txBody>
          <a:bodyPr anchor="b" anchorCtr="0"/>
          <a:lstStyle>
            <a:lvl1pPr marL="0" indent="0">
              <a:defRPr sz="4000"/>
            </a:lvl1pPr>
          </a:lstStyle>
          <a:p>
            <a:pPr lvl="0"/>
            <a:r>
              <a:rPr lang="en-US" dirty="0"/>
              <a:t>&lt;&lt;</a:t>
            </a:r>
            <a:r>
              <a:rPr lang="en-US" dirty="0" err="1"/>
              <a:t>Title.Text</a:t>
            </a:r>
            <a:r>
              <a:rPr lang="en-US" dirty="0"/>
              <a:t>&gt;&gt;</a:t>
            </a:r>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3"/>
            </p:custDataLst>
          </p:nvPr>
        </p:nvSpPr>
        <p:spPr>
          <a:xfrm>
            <a:off x="594000" y="4212000"/>
            <a:ext cx="3960000" cy="900000"/>
          </a:xfrm>
        </p:spPr>
        <p:txBody>
          <a:bodyPr/>
          <a:lstStyle>
            <a:lvl1pPr marL="0" indent="0">
              <a:defRPr sz="2000"/>
            </a:lvl1pPr>
            <a:lvl2pPr>
              <a:defRPr sz="1800"/>
            </a:lvl2pPr>
            <a:lvl3pPr>
              <a:defRPr sz="1800"/>
            </a:lvl3pPr>
            <a:lvl4pPr>
              <a:defRPr sz="1800"/>
            </a:lvl4pPr>
            <a:lvl5pPr>
              <a:defRPr sz="1800"/>
            </a:lvl5pPr>
          </a:lstStyle>
          <a:p>
            <a:pPr lvl="0"/>
            <a:r>
              <a:rPr lang="en-US" dirty="0"/>
              <a:t>&lt;&lt;</a:t>
            </a:r>
            <a:r>
              <a:rPr lang="en-US" dirty="0" err="1"/>
              <a:t>Subitle.Text</a:t>
            </a:r>
            <a:r>
              <a:rPr lang="en-US" dirty="0"/>
              <a:t>&gt;&gt;</a:t>
            </a:r>
          </a:p>
        </p:txBody>
      </p:sp>
      <p:sp>
        <p:nvSpPr>
          <p:cNvPr id="10" name="Picture Placeholder 15">
            <a:extLst>
              <a:ext uri="{FF2B5EF4-FFF2-40B4-BE49-F238E27FC236}">
                <a16:creationId xmlns:a16="http://schemas.microsoft.com/office/drawing/2014/main" id="{63911939-E668-447D-82E0-7A53C0F8C0F7}"/>
              </a:ext>
            </a:extLst>
          </p:cNvPr>
          <p:cNvSpPr>
            <a:spLocks noGrp="1" noChangeAspect="1"/>
          </p:cNvSpPr>
          <p:nvPr userDrawn="1">
            <p:ph type="pic" sz="quarter" idx="18" hasCustomPrompt="1"/>
            <p:custDataLst>
              <p:tags r:id="rId4"/>
            </p:custDataLst>
          </p:nvPr>
        </p:nvSpPr>
        <p:spPr>
          <a:xfrm>
            <a:off x="607448" y="562448"/>
            <a:ext cx="11030378" cy="834050"/>
          </a:xfrm>
        </p:spPr>
        <p:txBody>
          <a:bodyPr/>
          <a:lstStyle>
            <a:lvl1pPr algn="r">
              <a:defRPr>
                <a:solidFill>
                  <a:schemeClr val="tx1"/>
                </a:solidFill>
              </a:defRPr>
            </a:lvl1pPr>
          </a:lstStyle>
          <a:p>
            <a:r>
              <a:rPr lang="en-GB" dirty="0"/>
              <a:t>&lt;&lt;Logo&gt;&gt;</a:t>
            </a:r>
          </a:p>
        </p:txBody>
      </p:sp>
      <p:sp>
        <p:nvSpPr>
          <p:cNvPr id="8" name="TextBox 7" descr="CMSLegal_Footer_Firm">
            <a:extLst>
              <a:ext uri="{FF2B5EF4-FFF2-40B4-BE49-F238E27FC236}">
                <a16:creationId xmlns:a16="http://schemas.microsoft.com/office/drawing/2014/main" id="{B95451F5-FE49-4C1B-B62A-D715AA276FBA}"/>
              </a:ext>
            </a:extLst>
          </p:cNvPr>
          <p:cNvSpPr txBox="1"/>
          <p:nvPr userDrawn="1">
            <p:custDataLst>
              <p:tags r:id="rId5"/>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tx1"/>
                </a:solidFill>
                <a:latin typeface="Arial"/>
                <a:cs typeface="Arial" pitchFamily="34" charset="0"/>
              </a:rPr>
              <a:t>CMS Cameron McKenna Nabarro Olswang LLP Hungarian Branch Office</a:t>
            </a:r>
            <a:endParaRPr lang="en-GB" sz="1000" noProof="0" dirty="0">
              <a:solidFill>
                <a:schemeClr val="tx1"/>
              </a:solidFill>
              <a:latin typeface="Arial"/>
              <a:cs typeface="Arial" pitchFamily="34" charset="0"/>
            </a:endParaRPr>
          </a:p>
        </p:txBody>
      </p:sp>
    </p:spTree>
    <p:extLst>
      <p:ext uri="{BB962C8B-B14F-4D97-AF65-F5344CB8AC3E}">
        <p14:creationId xmlns:p14="http://schemas.microsoft.com/office/powerpoint/2010/main" val="29316629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_with_colour_supergraphic">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1"/>
            </p:custDataLst>
          </p:nvPr>
        </p:nvSpPr>
        <p:spPr>
          <a:xfrm>
            <a:off x="594000" y="2411999"/>
            <a:ext cx="3960000" cy="1440000"/>
          </a:xfrm>
        </p:spPr>
        <p:txBody>
          <a:bodyPr anchor="b" anchorCtr="0"/>
          <a:lstStyle>
            <a:lvl1pPr marL="0" indent="0">
              <a:defRPr sz="4000"/>
            </a:lvl1pPr>
          </a:lstStyle>
          <a:p>
            <a:pPr lvl="0"/>
            <a:r>
              <a:rPr lang="en-US"/>
              <a:t>&lt;&lt;Title.Text&gt;&gt;</a:t>
            </a:r>
            <a:endParaRPr lang="en-US" dirty="0"/>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2"/>
            </p:custDataLst>
          </p:nvPr>
        </p:nvSpPr>
        <p:spPr>
          <a:xfrm>
            <a:off x="594000" y="4212000"/>
            <a:ext cx="3960000" cy="900000"/>
          </a:xfrm>
        </p:spPr>
        <p:txBody>
          <a:bodyPr/>
          <a:lstStyle>
            <a:lvl1pPr marL="0" indent="0">
              <a:defRPr sz="2000"/>
            </a:lvl1pPr>
            <a:lvl2pPr>
              <a:defRPr sz="1800"/>
            </a:lvl2pPr>
            <a:lvl3pPr>
              <a:defRPr sz="1800"/>
            </a:lvl3pPr>
            <a:lvl4pPr>
              <a:defRPr sz="1800"/>
            </a:lvl4pPr>
            <a:lvl5pPr>
              <a:defRPr sz="1800"/>
            </a:lvl5pPr>
          </a:lstStyle>
          <a:p>
            <a:pPr lvl="0"/>
            <a:r>
              <a:rPr lang="en-US"/>
              <a:t>&lt;&lt;Subtitle.Text&gt;&gt;</a:t>
            </a:r>
            <a:endParaRPr lang="en-US" dirty="0"/>
          </a:p>
        </p:txBody>
      </p:sp>
      <p:sp>
        <p:nvSpPr>
          <p:cNvPr id="10" name="Picture Placeholder 15">
            <a:extLst>
              <a:ext uri="{FF2B5EF4-FFF2-40B4-BE49-F238E27FC236}">
                <a16:creationId xmlns:a16="http://schemas.microsoft.com/office/drawing/2014/main" id="{63911939-E668-447D-82E0-7A53C0F8C0F7}"/>
              </a:ext>
            </a:extLst>
          </p:cNvPr>
          <p:cNvSpPr>
            <a:spLocks noGrp="1" noChangeAspect="1"/>
          </p:cNvSpPr>
          <p:nvPr userDrawn="1">
            <p:ph type="pic" sz="quarter" idx="18" hasCustomPrompt="1"/>
            <p:custDataLst>
              <p:tags r:id="rId3"/>
            </p:custDataLst>
          </p:nvPr>
        </p:nvSpPr>
        <p:spPr>
          <a:xfrm>
            <a:off x="607448" y="562448"/>
            <a:ext cx="11030378" cy="834050"/>
          </a:xfrm>
        </p:spPr>
        <p:txBody>
          <a:bodyPr/>
          <a:lstStyle>
            <a:lvl1pPr algn="r">
              <a:defRPr>
                <a:solidFill>
                  <a:schemeClr val="tx1"/>
                </a:solidFill>
              </a:defRPr>
            </a:lvl1pPr>
          </a:lstStyle>
          <a:p>
            <a:r>
              <a:rPr lang="en-GB" dirty="0"/>
              <a:t>&lt;&lt;Logo&gt;&gt;</a:t>
            </a:r>
          </a:p>
        </p:txBody>
      </p:sp>
      <p:sp>
        <p:nvSpPr>
          <p:cNvPr id="7" name="Freeform 10">
            <a:extLst>
              <a:ext uri="{FF2B5EF4-FFF2-40B4-BE49-F238E27FC236}">
                <a16:creationId xmlns:a16="http://schemas.microsoft.com/office/drawing/2014/main" id="{C5846466-E2B4-4B2B-A696-92D6705ACB24}"/>
              </a:ext>
            </a:extLst>
          </p:cNvPr>
          <p:cNvSpPr>
            <a:spLocks/>
          </p:cNvSpPr>
          <p:nvPr userDrawn="1"/>
        </p:nvSpPr>
        <p:spPr bwMode="auto">
          <a:xfrm>
            <a:off x="0" y="0"/>
            <a:ext cx="12192000" cy="3657600"/>
          </a:xfrm>
          <a:custGeom>
            <a:avLst/>
            <a:gdLst>
              <a:gd name="T0" fmla="*/ 0 w 3840"/>
              <a:gd name="T1" fmla="*/ 234 h 1152"/>
              <a:gd name="T2" fmla="*/ 3840 w 3840"/>
              <a:gd name="T3" fmla="*/ 1152 h 1152"/>
              <a:gd name="T4" fmla="*/ 3840 w 3840"/>
              <a:gd name="T5" fmla="*/ 0 h 1152"/>
              <a:gd name="T6" fmla="*/ 0 w 3840"/>
              <a:gd name="T7" fmla="*/ 0 h 1152"/>
              <a:gd name="T8" fmla="*/ 0 w 3840"/>
              <a:gd name="T9" fmla="*/ 234 h 1152"/>
            </a:gdLst>
            <a:ahLst/>
            <a:cxnLst>
              <a:cxn ang="0">
                <a:pos x="T0" y="T1"/>
              </a:cxn>
              <a:cxn ang="0">
                <a:pos x="T2" y="T3"/>
              </a:cxn>
              <a:cxn ang="0">
                <a:pos x="T4" y="T5"/>
              </a:cxn>
              <a:cxn ang="0">
                <a:pos x="T6" y="T7"/>
              </a:cxn>
              <a:cxn ang="0">
                <a:pos x="T8" y="T9"/>
              </a:cxn>
            </a:cxnLst>
            <a:rect l="0" t="0" r="r" b="b"/>
            <a:pathLst>
              <a:path w="3840" h="1152">
                <a:moveTo>
                  <a:pt x="0" y="234"/>
                </a:moveTo>
                <a:cubicBezTo>
                  <a:pt x="1146" y="809"/>
                  <a:pt x="2447" y="1133"/>
                  <a:pt x="3840" y="1152"/>
                </a:cubicBezTo>
                <a:cubicBezTo>
                  <a:pt x="3840" y="0"/>
                  <a:pt x="3840" y="0"/>
                  <a:pt x="3840" y="0"/>
                </a:cubicBezTo>
                <a:cubicBezTo>
                  <a:pt x="0" y="0"/>
                  <a:pt x="0" y="0"/>
                  <a:pt x="0" y="0"/>
                </a:cubicBezTo>
                <a:lnTo>
                  <a:pt x="0" y="23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11">
            <a:extLst>
              <a:ext uri="{FF2B5EF4-FFF2-40B4-BE49-F238E27FC236}">
                <a16:creationId xmlns:a16="http://schemas.microsoft.com/office/drawing/2014/main" id="{22324458-F95B-4165-9D5A-805B967DB003}"/>
              </a:ext>
            </a:extLst>
          </p:cNvPr>
          <p:cNvSpPr>
            <a:spLocks/>
          </p:cNvSpPr>
          <p:nvPr userDrawn="1"/>
        </p:nvSpPr>
        <p:spPr bwMode="auto">
          <a:xfrm>
            <a:off x="0" y="4797426"/>
            <a:ext cx="6829425" cy="2060574"/>
          </a:xfrm>
          <a:custGeom>
            <a:avLst/>
            <a:gdLst>
              <a:gd name="T0" fmla="*/ 0 w 2152"/>
              <a:gd name="T1" fmla="*/ 0 h 649"/>
              <a:gd name="T2" fmla="*/ 542 w 2152"/>
              <a:gd name="T3" fmla="*/ 207 h 649"/>
              <a:gd name="T4" fmla="*/ 2152 w 2152"/>
              <a:gd name="T5" fmla="*/ 649 h 649"/>
              <a:gd name="T6" fmla="*/ 0 w 2152"/>
              <a:gd name="T7" fmla="*/ 649 h 649"/>
              <a:gd name="T8" fmla="*/ 0 w 2152"/>
              <a:gd name="T9" fmla="*/ 0 h 649"/>
            </a:gdLst>
            <a:ahLst/>
            <a:cxnLst>
              <a:cxn ang="0">
                <a:pos x="T0" y="T1"/>
              </a:cxn>
              <a:cxn ang="0">
                <a:pos x="T2" y="T3"/>
              </a:cxn>
              <a:cxn ang="0">
                <a:pos x="T4" y="T5"/>
              </a:cxn>
              <a:cxn ang="0">
                <a:pos x="T6" y="T7"/>
              </a:cxn>
              <a:cxn ang="0">
                <a:pos x="T8" y="T9"/>
              </a:cxn>
            </a:cxnLst>
            <a:rect l="0" t="0" r="r" b="b"/>
            <a:pathLst>
              <a:path w="2152" h="649">
                <a:moveTo>
                  <a:pt x="0" y="0"/>
                </a:moveTo>
                <a:cubicBezTo>
                  <a:pt x="178" y="74"/>
                  <a:pt x="359" y="143"/>
                  <a:pt x="542" y="207"/>
                </a:cubicBezTo>
                <a:cubicBezTo>
                  <a:pt x="1060" y="397"/>
                  <a:pt x="1597" y="546"/>
                  <a:pt x="2152" y="649"/>
                </a:cubicBezTo>
                <a:cubicBezTo>
                  <a:pt x="0" y="649"/>
                  <a:pt x="0" y="649"/>
                  <a:pt x="0" y="649"/>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TextBox 7" descr="CMSLegal_Cover_Footer_and_Date">
            <a:extLst>
              <a:ext uri="{FF2B5EF4-FFF2-40B4-BE49-F238E27FC236}">
                <a16:creationId xmlns:a16="http://schemas.microsoft.com/office/drawing/2014/main" id="{BD9A5E84-44E1-4D45-9F5B-0874E73567B8}"/>
              </a:ext>
            </a:extLst>
          </p:cNvPr>
          <p:cNvSpPr txBox="1"/>
          <p:nvPr userDrawn="1">
            <p:custDataLst>
              <p:tags r:id="rId4"/>
            </p:custDataLst>
          </p:nvPr>
        </p:nvSpPr>
        <p:spPr>
          <a:xfrm>
            <a:off x="607448" y="6264000"/>
            <a:ext cx="3960000" cy="594000"/>
          </a:xfrm>
          <a:prstGeom prst="rect">
            <a:avLst/>
          </a:prstGeom>
          <a:noFill/>
          <a:ln>
            <a:noFill/>
          </a:ln>
        </p:spPr>
        <p:txBody>
          <a:bodyPr wrap="square" lIns="0" tIns="0" rIns="0" bIns="0" rtlCol="0" anchor="ctr" anchorCtr="0">
            <a:noAutofit/>
          </a:bodyPr>
          <a:lstStyle/>
          <a:p>
            <a:r>
              <a:rPr lang="en-GB" sz="1000" kern="1560" baseline="0" noProof="0">
                <a:solidFill>
                  <a:srgbClr val="FFFFFF"/>
                </a:solidFill>
                <a:latin typeface="Arial"/>
                <a:cs typeface="Arial" pitchFamily="34" charset="0"/>
              </a:rPr>
              <a:t>This is CMS | </a:t>
            </a:r>
            <a:endParaRPr lang="en-GB" sz="1000" kern="1560" baseline="0" noProof="0" dirty="0">
              <a:solidFill>
                <a:srgbClr val="FFFFFF"/>
              </a:solidFill>
              <a:latin typeface="Arial"/>
              <a:cs typeface="Arial" pitchFamily="34" charset="0"/>
            </a:endParaRPr>
          </a:p>
        </p:txBody>
      </p:sp>
      <p:sp>
        <p:nvSpPr>
          <p:cNvPr id="11" name="TextBox 10" descr="CMSLegal_Footer_Firm">
            <a:extLst>
              <a:ext uri="{FF2B5EF4-FFF2-40B4-BE49-F238E27FC236}">
                <a16:creationId xmlns:a16="http://schemas.microsoft.com/office/drawing/2014/main" id="{6B3D0776-20A9-466A-BE26-4E6F4E2AA43F}"/>
              </a:ext>
            </a:extLst>
          </p:cNvPr>
          <p:cNvSpPr txBox="1"/>
          <p:nvPr userDrawn="1">
            <p:custDataLst>
              <p:tags r:id="rId5"/>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tx1"/>
                </a:solidFill>
                <a:latin typeface="Arial"/>
                <a:cs typeface="Arial" pitchFamily="34" charset="0"/>
              </a:rPr>
              <a:t>CMS Cameron McKenna Nabarro Olswang LLP Hungarian Branch Office</a:t>
            </a:r>
            <a:endParaRPr lang="en-GB" sz="1000" noProof="0" dirty="0">
              <a:solidFill>
                <a:schemeClr val="tx1"/>
              </a:solidFill>
              <a:latin typeface="Arial"/>
              <a:cs typeface="Arial" pitchFamily="34" charset="0"/>
            </a:endParaRPr>
          </a:p>
        </p:txBody>
      </p:sp>
    </p:spTree>
    <p:extLst>
      <p:ext uri="{BB962C8B-B14F-4D97-AF65-F5344CB8AC3E}">
        <p14:creationId xmlns:p14="http://schemas.microsoft.com/office/powerpoint/2010/main" val="10787943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_with_theme_colour">
    <p:spTree>
      <p:nvGrpSpPr>
        <p:cNvPr id="1" name=""/>
        <p:cNvGrpSpPr/>
        <p:nvPr/>
      </p:nvGrpSpPr>
      <p:grpSpPr>
        <a:xfrm>
          <a:off x="0" y="0"/>
          <a:ext cx="0" cy="0"/>
          <a:chOff x="0" y="0"/>
          <a:chExt cx="0" cy="0"/>
        </a:xfrm>
      </p:grpSpPr>
      <p:sp>
        <p:nvSpPr>
          <p:cNvPr id="8" name="Rectangle 7" descr="CMSLegal_BG_IM_Fill">
            <a:extLst>
              <a:ext uri="{FF2B5EF4-FFF2-40B4-BE49-F238E27FC236}">
                <a16:creationId xmlns:a16="http://schemas.microsoft.com/office/drawing/2014/main" id="{A7E7FE3E-07C8-44FF-B0C3-081C122B3592}"/>
              </a:ext>
            </a:extLst>
          </p:cNvPr>
          <p:cNvSpPr>
            <a:spLocks noChangeArrowheads="1"/>
          </p:cNvSpPr>
          <p:nvPr userDrawn="1"/>
        </p:nvSpPr>
        <p:spPr bwMode="auto">
          <a:xfrm>
            <a:off x="0" y="0"/>
            <a:ext cx="12192000" cy="6858000"/>
          </a:xfrm>
          <a:prstGeom prst="rect">
            <a:avLst/>
          </a:prstGeom>
          <a:solidFill>
            <a:schemeClr val="accent1"/>
          </a:solidFill>
          <a:ln w="9525">
            <a:noFill/>
            <a:miter lim="800000"/>
            <a:headEnd/>
            <a:tailEnd/>
          </a:ln>
        </p:spPr>
        <p:txBody>
          <a:bodyPr lIns="0" tIns="0" rIns="0" bIns="0"/>
          <a:lstStyle/>
          <a:p>
            <a:endParaRPr lang="en-GB" sz="1800" noProof="0" dirty="0">
              <a:latin typeface="Calibri" pitchFamily="-110" charset="0"/>
            </a:endParaRPr>
          </a:p>
        </p:txBody>
      </p:sp>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1"/>
            </p:custDataLst>
          </p:nvPr>
        </p:nvSpPr>
        <p:spPr>
          <a:xfrm>
            <a:off x="594000" y="2411999"/>
            <a:ext cx="3960000" cy="1440000"/>
          </a:xfrm>
        </p:spPr>
        <p:txBody>
          <a:bodyPr anchor="b" anchorCtr="0"/>
          <a:lstStyle>
            <a:lvl1pPr marL="0" indent="0">
              <a:defRPr sz="4000"/>
            </a:lvl1pPr>
          </a:lstStyle>
          <a:p>
            <a:pPr lvl="0"/>
            <a:r>
              <a:rPr lang="en-US" dirty="0"/>
              <a:t>&lt;&lt;</a:t>
            </a:r>
            <a:r>
              <a:rPr lang="en-US" dirty="0" err="1"/>
              <a:t>Title.Text</a:t>
            </a:r>
            <a:r>
              <a:rPr lang="en-US" dirty="0"/>
              <a:t>&gt;&gt;</a:t>
            </a:r>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2"/>
            </p:custDataLst>
          </p:nvPr>
        </p:nvSpPr>
        <p:spPr>
          <a:xfrm>
            <a:off x="594000" y="4212000"/>
            <a:ext cx="3960000" cy="900000"/>
          </a:xfrm>
        </p:spPr>
        <p:txBody>
          <a:bodyPr/>
          <a:lstStyle>
            <a:lvl1pPr marL="0" indent="0">
              <a:defRPr sz="2000"/>
            </a:lvl1pPr>
            <a:lvl2pPr>
              <a:defRPr sz="1800"/>
            </a:lvl2pPr>
            <a:lvl3pPr>
              <a:defRPr sz="1800"/>
            </a:lvl3pPr>
            <a:lvl4pPr>
              <a:defRPr sz="1800"/>
            </a:lvl4pPr>
            <a:lvl5pPr>
              <a:defRPr sz="1800"/>
            </a:lvl5pPr>
          </a:lstStyle>
          <a:p>
            <a:pPr lvl="0"/>
            <a:r>
              <a:rPr lang="en-US" dirty="0"/>
              <a:t>&lt;&lt;</a:t>
            </a:r>
            <a:r>
              <a:rPr lang="en-US" dirty="0" err="1"/>
              <a:t>Subitle.Text</a:t>
            </a:r>
            <a:r>
              <a:rPr lang="en-US" dirty="0"/>
              <a:t>&gt;&gt;</a:t>
            </a:r>
          </a:p>
        </p:txBody>
      </p:sp>
      <p:sp>
        <p:nvSpPr>
          <p:cNvPr id="10" name="Picture Placeholder 15">
            <a:extLst>
              <a:ext uri="{FF2B5EF4-FFF2-40B4-BE49-F238E27FC236}">
                <a16:creationId xmlns:a16="http://schemas.microsoft.com/office/drawing/2014/main" id="{63911939-E668-447D-82E0-7A53C0F8C0F7}"/>
              </a:ext>
            </a:extLst>
          </p:cNvPr>
          <p:cNvSpPr>
            <a:spLocks noGrp="1" noChangeAspect="1"/>
          </p:cNvSpPr>
          <p:nvPr userDrawn="1">
            <p:ph type="pic" sz="quarter" idx="18" hasCustomPrompt="1"/>
            <p:custDataLst>
              <p:tags r:id="rId3"/>
            </p:custDataLst>
          </p:nvPr>
        </p:nvSpPr>
        <p:spPr>
          <a:xfrm>
            <a:off x="607448" y="562448"/>
            <a:ext cx="11030378" cy="834050"/>
          </a:xfrm>
        </p:spPr>
        <p:txBody>
          <a:bodyPr/>
          <a:lstStyle>
            <a:lvl1pPr algn="r">
              <a:defRPr>
                <a:solidFill>
                  <a:schemeClr val="tx1"/>
                </a:solidFill>
              </a:defRPr>
            </a:lvl1pPr>
          </a:lstStyle>
          <a:p>
            <a:r>
              <a:rPr lang="en-GB" dirty="0"/>
              <a:t>&lt;&lt;Logo&gt;&gt;</a:t>
            </a:r>
          </a:p>
        </p:txBody>
      </p:sp>
      <p:sp>
        <p:nvSpPr>
          <p:cNvPr id="7" name="TextBox 6" descr="CMSLegal_Cover_Footer_and_Date">
            <a:extLst>
              <a:ext uri="{FF2B5EF4-FFF2-40B4-BE49-F238E27FC236}">
                <a16:creationId xmlns:a16="http://schemas.microsoft.com/office/drawing/2014/main" id="{AE24B72D-1443-415A-87E7-FBA97A4C3F92}"/>
              </a:ext>
            </a:extLst>
          </p:cNvPr>
          <p:cNvSpPr txBox="1"/>
          <p:nvPr userDrawn="1">
            <p:custDataLst>
              <p:tags r:id="rId4"/>
            </p:custDataLst>
          </p:nvPr>
        </p:nvSpPr>
        <p:spPr>
          <a:xfrm>
            <a:off x="594000" y="6264000"/>
            <a:ext cx="3960000" cy="594000"/>
          </a:xfrm>
          <a:prstGeom prst="rect">
            <a:avLst/>
          </a:prstGeom>
          <a:noFill/>
          <a:ln>
            <a:noFill/>
          </a:ln>
        </p:spPr>
        <p:txBody>
          <a:bodyPr wrap="square" lIns="0" tIns="0" rIns="0" bIns="0" rtlCol="0" anchor="ctr" anchorCtr="0">
            <a:noAutofit/>
          </a:bodyPr>
          <a:lstStyle/>
          <a:p>
            <a:r>
              <a:rPr lang="en-GB" sz="1000" kern="1560" baseline="0" noProof="0">
                <a:solidFill>
                  <a:srgbClr val="FFFFFF"/>
                </a:solidFill>
                <a:latin typeface="Arial"/>
                <a:cs typeface="Arial" pitchFamily="34" charset="0"/>
              </a:rPr>
              <a:t>This is CMS | </a:t>
            </a:r>
            <a:endParaRPr lang="en-GB" sz="1000" kern="1560" baseline="0" noProof="0" dirty="0">
              <a:solidFill>
                <a:srgbClr val="FFFFFF"/>
              </a:solidFill>
              <a:latin typeface="Arial"/>
              <a:cs typeface="Arial" pitchFamily="34" charset="0"/>
            </a:endParaRPr>
          </a:p>
        </p:txBody>
      </p:sp>
      <p:sp>
        <p:nvSpPr>
          <p:cNvPr id="9" name="TextBox 8" descr="CMSLegal_Footer_Firm">
            <a:extLst>
              <a:ext uri="{FF2B5EF4-FFF2-40B4-BE49-F238E27FC236}">
                <a16:creationId xmlns:a16="http://schemas.microsoft.com/office/drawing/2014/main" id="{E36D9CB0-EAF3-476E-88A6-5396A489C733}"/>
              </a:ext>
            </a:extLst>
          </p:cNvPr>
          <p:cNvSpPr txBox="1"/>
          <p:nvPr userDrawn="1">
            <p:custDataLst>
              <p:tags r:id="rId5"/>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 Cameron McKenna Nabarro Olswang LLP Hungarian Branch Office</a:t>
            </a:r>
            <a:endParaRPr lang="en-GB" sz="1000" noProof="0" dirty="0">
              <a:solidFill>
                <a:schemeClr val="bg1"/>
              </a:solidFill>
              <a:latin typeface="Arial"/>
              <a:cs typeface="Arial" pitchFamily="34" charset="0"/>
            </a:endParaRPr>
          </a:p>
        </p:txBody>
      </p:sp>
    </p:spTree>
    <p:extLst>
      <p:ext uri="{BB962C8B-B14F-4D97-AF65-F5344CB8AC3E}">
        <p14:creationId xmlns:p14="http://schemas.microsoft.com/office/powerpoint/2010/main" val="31542347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76000"/>
            <a:ext cx="11040000" cy="900000"/>
          </a:xfrm>
        </p:spPr>
        <p:txBody>
          <a:bodyPr anchor="t" anchorCtr="0">
            <a:noAutofit/>
          </a:bodyPr>
          <a:lstStyle>
            <a:lvl1pPr marL="0" indent="0" algn="l">
              <a:lnSpc>
                <a:spcPct val="100000"/>
              </a:lnSpc>
              <a:spcBef>
                <a:spcPts val="0"/>
              </a:spcBef>
              <a:buFontTx/>
              <a:buNone/>
              <a:defRPr sz="32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2" name="Textplatzhalter 11"/>
          <p:cNvSpPr>
            <a:spLocks noGrp="1"/>
          </p:cNvSpPr>
          <p:nvPr>
            <p:ph type="body" sz="quarter" idx="11" hasCustomPrompt="1"/>
          </p:nvPr>
        </p:nvSpPr>
        <p:spPr>
          <a:xfrm>
            <a:off x="576000" y="1803400"/>
            <a:ext cx="5280000" cy="4460600"/>
          </a:xfrm>
        </p:spPr>
        <p:txBody>
          <a:bodyPr/>
          <a:lstStyle>
            <a:lvl1pPr>
              <a:spcBef>
                <a:spcPts val="480"/>
              </a:spcBef>
              <a:buFont typeface="Symbol" pitchFamily="18" charset="2"/>
              <a:buChar char="-"/>
              <a:defRPr sz="24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8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9" name="Textplatzhalter 8"/>
          <p:cNvSpPr>
            <a:spLocks noGrp="1"/>
          </p:cNvSpPr>
          <p:nvPr>
            <p:ph type="body" sz="quarter" idx="12" hasCustomPrompt="1"/>
          </p:nvPr>
        </p:nvSpPr>
        <p:spPr>
          <a:xfrm>
            <a:off x="6340800" y="1803400"/>
            <a:ext cx="5280000" cy="4460600"/>
          </a:xfrm>
        </p:spPr>
        <p:txBody>
          <a:bodyPr/>
          <a:lstStyle>
            <a:lvl2pPr marL="648000">
              <a:defRPr/>
            </a:lvl2pPr>
            <a:lvl3pPr marL="900000">
              <a:defRPr/>
            </a:lvl3pPr>
            <a:lvl4pPr marL="1152000">
              <a:defRPr/>
            </a:lvl4pPr>
            <a:lvl5pPr marL="1404000">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6" name="Foliennummernplatzhalter 5" descr="CMSLegal_Footer_SlideNumber"/>
          <p:cNvSpPr>
            <a:spLocks noGrp="1"/>
          </p:cNvSpPr>
          <p:nvPr>
            <p:ph type="sldNum" sz="quarter" idx="14"/>
          </p:nvPr>
        </p:nvSpPr>
        <p:spPr>
          <a:xfrm>
            <a:off x="594000" y="6264000"/>
            <a:ext cx="288000" cy="594000"/>
          </a:xfrm>
          <a:prstGeom prst="rect">
            <a:avLst/>
          </a:prstGeom>
        </p:spPr>
        <p:txBody>
          <a:bodyPr/>
          <a:lstStyle>
            <a:lvl1pPr>
              <a:defRPr/>
            </a:lvl1pPr>
          </a:lstStyle>
          <a:p>
            <a:fld id="{BCA178D2-D38B-496A-BFAF-4FB157D36662}" type="slidenum">
              <a:rPr lang="en-GB" noProof="0" smtClean="0"/>
              <a:pPr/>
              <a:t>‹#›</a:t>
            </a:fld>
            <a:endParaRPr lang="en-GB" noProof="0" dirty="0"/>
          </a:p>
        </p:txBody>
      </p:sp>
    </p:spTree>
    <p:extLst>
      <p:ext uri="{BB962C8B-B14F-4D97-AF65-F5344CB8AC3E}">
        <p14:creationId xmlns:p14="http://schemas.microsoft.com/office/powerpoint/2010/main" val="1121829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ermediate_cover_with_image">
    <p:spTree>
      <p:nvGrpSpPr>
        <p:cNvPr id="1" name=""/>
        <p:cNvGrpSpPr/>
        <p:nvPr/>
      </p:nvGrpSpPr>
      <p:grpSpPr>
        <a:xfrm>
          <a:off x="0" y="0"/>
          <a:ext cx="0" cy="0"/>
          <a:chOff x="0" y="0"/>
          <a:chExt cx="0" cy="0"/>
        </a:xfrm>
      </p:grpSpPr>
      <p:pic>
        <p:nvPicPr>
          <p:cNvPr id="6" name="Rectangle 7" descr="CMSLegal_BG_IM_Fill">
            <a:extLst>
              <a:ext uri="{FF2B5EF4-FFF2-40B4-BE49-F238E27FC236}">
                <a16:creationId xmlns:a16="http://schemas.microsoft.com/office/drawing/2014/main" id="{8A644590-E85A-4F61-A371-20FCB6645857}"/>
              </a:ext>
            </a:extLst>
          </p:cNvPr>
          <p:cNvPicPr>
            <a:picLocks/>
          </p:cNvPicPr>
          <p:nvPr userDrawn="1">
            <p:custDataLst>
              <p:tags r:id="rId1"/>
            </p:custDataLst>
          </p:nvPr>
        </p:nvPicPr>
        <p:blipFill>
          <a:blip r:embed="rId8">
            <a:extLst>
              <a:ext uri="{28A0092B-C50C-407E-A947-70E740481C1C}">
                <a14:useLocalDpi xmlns:a14="http://schemas.microsoft.com/office/drawing/2010/main" val="0"/>
              </a:ext>
            </a:extLst>
          </a:blip>
          <a:stretch>
            <a:fillRect/>
          </a:stretch>
        </p:blipFill>
        <p:spPr bwMode="auto">
          <a:xfrm>
            <a:off x="-1200" y="68400"/>
            <a:ext cx="12193200" cy="6858000"/>
          </a:xfrm>
          <a:prstGeom prst="rect">
            <a:avLst/>
          </a:prstGeom>
          <a:solidFill>
            <a:srgbClr val="0D535F"/>
          </a:solidFill>
          <a:effectLst>
            <a:glow>
              <a:srgbClr val="000000"/>
            </a:glow>
          </a:effectLst>
        </p:spPr>
      </p:pic>
      <p:sp>
        <p:nvSpPr>
          <p:cNvPr id="10" name="Foliennummernplatzhalter 5" descr="CMSLegal_Footer_SlideNumber"/>
          <p:cNvSpPr>
            <a:spLocks noGrp="1"/>
          </p:cNvSpPr>
          <p:nvPr>
            <p:ph type="sldNum" sz="quarter" idx="4"/>
          </p:nvPr>
        </p:nvSpPr>
        <p:spPr>
          <a:xfrm>
            <a:off x="594000" y="6264000"/>
            <a:ext cx="288000" cy="594000"/>
          </a:xfrm>
          <a:prstGeom prst="rect">
            <a:avLst/>
          </a:prstGeom>
        </p:spPr>
        <p:txBody>
          <a:bodyPr vert="horz" wrap="square" lIns="0" tIns="0" rIns="0" bIns="0" numCol="1" anchor="ctr"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9" name="Text Placeholder 9">
            <a:extLst>
              <a:ext uri="{FF2B5EF4-FFF2-40B4-BE49-F238E27FC236}">
                <a16:creationId xmlns:a16="http://schemas.microsoft.com/office/drawing/2014/main" id="{0324591D-05AA-4BBB-B9EC-ACE696054674}"/>
              </a:ext>
            </a:extLst>
          </p:cNvPr>
          <p:cNvSpPr>
            <a:spLocks noGrp="1"/>
          </p:cNvSpPr>
          <p:nvPr>
            <p:ph type="body" sz="quarter" idx="16" hasCustomPrompt="1"/>
            <p:custDataLst>
              <p:tags r:id="rId2"/>
            </p:custDataLst>
          </p:nvPr>
        </p:nvSpPr>
        <p:spPr>
          <a:xfrm>
            <a:off x="594000" y="2412000"/>
            <a:ext cx="9601200" cy="935038"/>
          </a:xfrm>
        </p:spPr>
        <p:txBody>
          <a:bodyPr anchor="b" anchorCtr="0"/>
          <a:lstStyle>
            <a:lvl1pPr marL="0" indent="0">
              <a:defRPr sz="4000" b="1">
                <a:solidFill>
                  <a:schemeClr val="bg1"/>
                </a:solidFill>
              </a:defRPr>
            </a:lvl1pPr>
          </a:lstStyle>
          <a:p>
            <a:pPr lvl="0"/>
            <a:r>
              <a:rPr lang="en-US" dirty="0"/>
              <a:t>&lt;&lt;</a:t>
            </a:r>
            <a:r>
              <a:rPr lang="en-US" dirty="0" err="1"/>
              <a:t>Title.Text</a:t>
            </a:r>
            <a:r>
              <a:rPr lang="en-US" dirty="0"/>
              <a:t>&gt;&gt;</a:t>
            </a:r>
          </a:p>
        </p:txBody>
      </p:sp>
      <p:sp>
        <p:nvSpPr>
          <p:cNvPr id="13" name="Text Placeholder 13">
            <a:extLst>
              <a:ext uri="{FF2B5EF4-FFF2-40B4-BE49-F238E27FC236}">
                <a16:creationId xmlns:a16="http://schemas.microsoft.com/office/drawing/2014/main" id="{5C07212C-FA3A-4BC1-9591-63C493300D5F}"/>
              </a:ext>
            </a:extLst>
          </p:cNvPr>
          <p:cNvSpPr>
            <a:spLocks noGrp="1"/>
          </p:cNvSpPr>
          <p:nvPr>
            <p:ph type="body" sz="quarter" idx="17" hasCustomPrompt="1"/>
            <p:custDataLst>
              <p:tags r:id="rId3"/>
            </p:custDataLst>
          </p:nvPr>
        </p:nvSpPr>
        <p:spPr>
          <a:xfrm>
            <a:off x="594000" y="4212000"/>
            <a:ext cx="9599084" cy="935038"/>
          </a:xfrm>
        </p:spPr>
        <p:txBody>
          <a:bodyPr/>
          <a:lstStyle>
            <a:lvl1pPr marL="0" indent="0">
              <a:defRPr sz="1400">
                <a:solidFill>
                  <a:schemeClr val="bg1"/>
                </a:solidFill>
              </a:defRPr>
            </a:lvl1pPr>
            <a:lvl2pPr>
              <a:defRPr sz="1800"/>
            </a:lvl2pPr>
            <a:lvl3pPr>
              <a:defRPr sz="1800"/>
            </a:lvl3pPr>
            <a:lvl4pPr>
              <a:defRPr sz="1800"/>
            </a:lvl4pPr>
            <a:lvl5pPr>
              <a:defRPr sz="1800"/>
            </a:lvl5pPr>
          </a:lstStyle>
          <a:p>
            <a:pPr lvl="0"/>
            <a:r>
              <a:rPr lang="en-US" dirty="0"/>
              <a:t>&lt;&lt;</a:t>
            </a:r>
            <a:r>
              <a:rPr lang="en-US" dirty="0" err="1"/>
              <a:t>Subtitle.Text</a:t>
            </a:r>
            <a:r>
              <a:rPr lang="en-US" dirty="0"/>
              <a:t>&gt;&gt;</a:t>
            </a:r>
          </a:p>
        </p:txBody>
      </p:sp>
      <p:sp>
        <p:nvSpPr>
          <p:cNvPr id="15" name="TextBox 14" descr="CMSLegal_Footer_Firm">
            <a:extLst>
              <a:ext uri="{FF2B5EF4-FFF2-40B4-BE49-F238E27FC236}">
                <a16:creationId xmlns:a16="http://schemas.microsoft.com/office/drawing/2014/main" id="{78AF47E0-6B34-45FC-B30D-1334AE1EE3F1}"/>
              </a:ext>
            </a:extLst>
          </p:cNvPr>
          <p:cNvSpPr txBox="1"/>
          <p:nvPr userDrawn="1">
            <p:custDataLst>
              <p:tags r:id="rId4"/>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 Cameron McKenna Nabarro Olswang LLP Hungarian Branch Office</a:t>
            </a:r>
            <a:endParaRPr lang="en-GB" sz="1000" noProof="0" dirty="0">
              <a:solidFill>
                <a:schemeClr val="bg1"/>
              </a:solidFill>
              <a:latin typeface="Arial"/>
              <a:cs typeface="Arial" pitchFamily="34" charset="0"/>
            </a:endParaRPr>
          </a:p>
        </p:txBody>
      </p:sp>
      <p:sp>
        <p:nvSpPr>
          <p:cNvPr id="11" name="Picture Placeholder 15">
            <a:extLst>
              <a:ext uri="{FF2B5EF4-FFF2-40B4-BE49-F238E27FC236}">
                <a16:creationId xmlns:a16="http://schemas.microsoft.com/office/drawing/2014/main" id="{780EE861-1826-4B2F-865E-70FADB5EB36E}"/>
              </a:ext>
            </a:extLst>
          </p:cNvPr>
          <p:cNvSpPr>
            <a:spLocks noGrp="1" noChangeAspect="1"/>
          </p:cNvSpPr>
          <p:nvPr>
            <p:ph type="pic" sz="quarter" idx="18" hasCustomPrompt="1"/>
            <p:custDataLst>
              <p:tags r:id="rId5"/>
            </p:custDataLst>
          </p:nvPr>
        </p:nvSpPr>
        <p:spPr>
          <a:xfrm>
            <a:off x="607448" y="562448"/>
            <a:ext cx="11030378" cy="834050"/>
          </a:xfrm>
        </p:spPr>
        <p:txBody>
          <a:bodyPr/>
          <a:lstStyle>
            <a:lvl1pPr algn="r">
              <a:defRPr>
                <a:solidFill>
                  <a:schemeClr val="tx1"/>
                </a:solidFill>
              </a:defRPr>
            </a:lvl1pPr>
          </a:lstStyle>
          <a:p>
            <a:r>
              <a:rPr lang="en-GB"/>
              <a:t>&lt;&lt;Logo&gt;&gt;</a:t>
            </a:r>
            <a:endParaRPr lang="en-GB" dirty="0"/>
          </a:p>
        </p:txBody>
      </p:sp>
      <p:sp>
        <p:nvSpPr>
          <p:cNvPr id="8" name="TextBox 7" descr="CMSLegal_Cover_Footer_and_Date">
            <a:extLst>
              <a:ext uri="{FF2B5EF4-FFF2-40B4-BE49-F238E27FC236}">
                <a16:creationId xmlns:a16="http://schemas.microsoft.com/office/drawing/2014/main" id="{A1E07747-9EBB-459F-AFAC-10E1B17444E3}"/>
              </a:ext>
            </a:extLst>
          </p:cNvPr>
          <p:cNvSpPr txBox="1"/>
          <p:nvPr userDrawn="1">
            <p:custDataLst>
              <p:tags r:id="rId6"/>
            </p:custDataLst>
          </p:nvPr>
        </p:nvSpPr>
        <p:spPr>
          <a:xfrm>
            <a:off x="916219" y="6264000"/>
            <a:ext cx="3960000" cy="594000"/>
          </a:xfrm>
          <a:prstGeom prst="rect">
            <a:avLst/>
          </a:prstGeom>
          <a:noFill/>
          <a:ln>
            <a:noFill/>
          </a:ln>
        </p:spPr>
        <p:txBody>
          <a:bodyPr wrap="square" lIns="0" tIns="0" rIns="0" bIns="0" rtlCol="0" anchor="ctr" anchorCtr="0">
            <a:noAutofit/>
          </a:bodyPr>
          <a:lstStyle/>
          <a:p>
            <a:r>
              <a:rPr lang="en-GB" sz="1000" kern="1560" baseline="0" noProof="0">
                <a:solidFill>
                  <a:srgbClr val="FFFFFF"/>
                </a:solidFill>
                <a:latin typeface="Arial"/>
                <a:cs typeface="Arial" pitchFamily="34" charset="0"/>
              </a:rPr>
              <a:t>This is CMS | </a:t>
            </a:r>
            <a:endParaRPr lang="en-GB" sz="1000" kern="1560" baseline="0" noProof="0" dirty="0">
              <a:solidFill>
                <a:srgbClr val="FFFFFF"/>
              </a:solidFill>
              <a:latin typeface="Arial"/>
              <a:cs typeface="Arial" pitchFamily="34" charset="0"/>
            </a:endParaRPr>
          </a:p>
        </p:txBody>
      </p:sp>
    </p:spTree>
    <p:extLst>
      <p:ext uri="{BB962C8B-B14F-4D97-AF65-F5344CB8AC3E}">
        <p14:creationId xmlns:p14="http://schemas.microsoft.com/office/powerpoint/2010/main" val="26782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ags" Target="../tags/tag4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ags" Target="../tags/tag5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4.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6.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tags" Target="../tags/tag81.xml"/><Relationship Id="rId4" Type="http://schemas.openxmlformats.org/officeDocument/2006/relationships/slideLayout" Target="../slideLayouts/slideLayout40.xml"/><Relationship Id="rId9" Type="http://schemas.openxmlformats.org/officeDocument/2006/relationships/tags" Target="../tags/tag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9" name="Titelplatzhalter 1" descr="CMSLegal_Cover_Heading"/>
          <p:cNvSpPr>
            <a:spLocks noGrp="1"/>
          </p:cNvSpPr>
          <p:nvPr userDrawn="1">
            <p:ph type="title"/>
          </p:nvPr>
        </p:nvSpPr>
        <p:spPr bwMode="auto">
          <a:xfrm>
            <a:off x="576000" y="1562400"/>
            <a:ext cx="96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z="2400" baseline="0" noProof="0" dirty="0">
                <a:solidFill>
                  <a:srgbClr val="000000"/>
                </a:solidFill>
                <a:latin typeface="Arial"/>
              </a:rPr>
              <a:t>Heading, Arial 24/28pt.</a:t>
            </a:r>
            <a:endParaRPr lang="en-GB" noProof="0" dirty="0"/>
          </a:p>
        </p:txBody>
      </p:sp>
      <p:sp>
        <p:nvSpPr>
          <p:cNvPr id="6150" name="Textplatzhalter 2" descr="CMSLegal_Cover_SubHeading"/>
          <p:cNvSpPr>
            <a:spLocks noGrp="1"/>
          </p:cNvSpPr>
          <p:nvPr userDrawn="1">
            <p:ph type="body" idx="1"/>
          </p:nvPr>
        </p:nvSpPr>
        <p:spPr bwMode="auto">
          <a:xfrm>
            <a:off x="576000" y="2746800"/>
            <a:ext cx="9600000" cy="93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z="1800" baseline="0" noProof="0" dirty="0">
                <a:solidFill>
                  <a:srgbClr val="000000"/>
                </a:solidFill>
                <a:latin typeface="Arial"/>
              </a:rPr>
              <a:t>Sub-heading, Arial 18/22pt.</a:t>
            </a:r>
            <a:endParaRPr lang="en-GB" noProof="0" dirty="0"/>
          </a:p>
        </p:txBody>
      </p:sp>
      <p:sp>
        <p:nvSpPr>
          <p:cNvPr id="11" name="Rechteck 10" descr="CMSLegal_Wedges_001"/>
          <p:cNvSpPr/>
          <p:nvPr userDrawn="1"/>
        </p:nvSpPr>
        <p:spPr>
          <a:xfrm>
            <a:off x="47244" y="36000"/>
            <a:ext cx="4800" cy="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8" name="TextBox 7" descr="CMSLegal_Cover_Text_Flag_B"/>
          <p:cNvSpPr txBox="1"/>
          <p:nvPr userDrawn="1"/>
        </p:nvSpPr>
        <p:spPr>
          <a:xfrm>
            <a:off x="0" y="0"/>
            <a:ext cx="365760" cy="274320"/>
          </a:xfrm>
          <a:prstGeom prst="rect">
            <a:avLst/>
          </a:prstGeom>
          <a:noFill/>
          <a:ln>
            <a:noFill/>
          </a:ln>
        </p:spPr>
        <p:txBody>
          <a:bodyPr wrap="square" lIns="0" tIns="0" rIns="0" bIns="0" rtlCol="0">
            <a:noAutofit/>
          </a:bodyPr>
          <a:lstStyle/>
          <a:p>
            <a:r>
              <a:rPr lang="en-GB" sz="1300" noProof="0" dirty="0">
                <a:solidFill>
                  <a:srgbClr val="13294A"/>
                </a:solidFill>
                <a:latin typeface="Arial"/>
                <a:cs typeface="Arial" pitchFamily="34" charset="0"/>
              </a:rPr>
              <a:t>    </a:t>
            </a:r>
          </a:p>
        </p:txBody>
      </p:sp>
      <p:sp>
        <p:nvSpPr>
          <p:cNvPr id="12" name="TextBox 11" descr="CMSLegal_Cover_Footer_and_Date"/>
          <p:cNvSpPr txBox="1"/>
          <p:nvPr userDrawn="1">
            <p:custDataLst>
              <p:tags r:id="rId10"/>
            </p:custDataLst>
          </p:nvPr>
        </p:nvSpPr>
        <p:spPr>
          <a:xfrm>
            <a:off x="682777" y="6361655"/>
            <a:ext cx="8640000" cy="594000"/>
          </a:xfrm>
          <a:prstGeom prst="rect">
            <a:avLst/>
          </a:prstGeom>
          <a:noFill/>
          <a:ln>
            <a:noFill/>
          </a:ln>
        </p:spPr>
        <p:txBody>
          <a:bodyPr wrap="square" lIns="0" tIns="0" rIns="0" bIns="0" rtlCol="0" anchor="ctr" anchorCtr="0">
            <a:noAutofit/>
          </a:bodyPr>
          <a:lstStyle/>
          <a:p>
            <a:r>
              <a:rPr lang="en-GB" sz="1000" kern="1560" baseline="0" noProof="0">
                <a:solidFill>
                  <a:srgbClr val="FFFFFF"/>
                </a:solidFill>
                <a:latin typeface="Arial"/>
                <a:cs typeface="Arial" pitchFamily="34" charset="0"/>
              </a:rPr>
              <a:t>This is CMS | </a:t>
            </a:r>
            <a:endParaRPr lang="en-GB" sz="1000" kern="1560" baseline="0" noProof="0" dirty="0">
              <a:solidFill>
                <a:srgbClr val="FFFFFF"/>
              </a:solidFill>
              <a:latin typeface="Arial"/>
              <a:cs typeface="Arial" pitchFamily="34" charset="0"/>
            </a:endParaRPr>
          </a:p>
        </p:txBody>
      </p:sp>
      <p:sp>
        <p:nvSpPr>
          <p:cNvPr id="10" name="Text Placeholder 5">
            <a:extLst>
              <a:ext uri="{FF2B5EF4-FFF2-40B4-BE49-F238E27FC236}">
                <a16:creationId xmlns:a16="http://schemas.microsoft.com/office/drawing/2014/main" id="{31D226F0-99EF-427B-9990-27A7EBBF7582}"/>
              </a:ext>
            </a:extLst>
          </p:cNvPr>
          <p:cNvSpPr txBox="1">
            <a:spLocks/>
          </p:cNvSpPr>
          <p:nvPr userDrawn="1">
            <p:custDataLst>
              <p:tags r:id="rId11"/>
            </p:custDataLst>
          </p:nvPr>
        </p:nvSpPr>
        <p:spPr>
          <a:xfrm>
            <a:off x="594000" y="6264001"/>
            <a:ext cx="3960000" cy="594000"/>
          </a:xfrm>
          <a:prstGeom prst="rect">
            <a:avLst/>
          </a:prstGeom>
        </p:spPr>
        <p:txBody>
          <a:bodyPr anchor="ctr" anchorCtr="0"/>
          <a:lstStyle>
            <a:lvl1pPr marL="342900" indent="-342900" algn="l" rtl="0" eaLnBrk="1" fontAlgn="base" hangingPunct="1">
              <a:spcBef>
                <a:spcPct val="20000"/>
              </a:spcBef>
              <a:spcAft>
                <a:spcPct val="0"/>
              </a:spcAft>
              <a:defRPr lang="de-DE" sz="1000" kern="2200" baseline="0">
                <a:solidFill>
                  <a:srgbClr val="000000"/>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solidFill>
                  <a:srgbClr val="FFFFFF"/>
                </a:solidFill>
              </a:rPr>
              <a:t>This is CMS | </a:t>
            </a:r>
            <a:endParaRPr lang="en-US"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15" r:id="rId3"/>
    <p:sldLayoutId id="2147483875" r:id="rId4"/>
    <p:sldLayoutId id="2147483876" r:id="rId5"/>
    <p:sldLayoutId id="2147483858" r:id="rId6"/>
    <p:sldLayoutId id="2147483848" r:id="rId7"/>
    <p:sldLayoutId id="2147483912" r:id="rId8"/>
  </p:sldLayoutIdLst>
  <p:hf hdr="0" ftr="0" dt="0"/>
  <p:txStyles>
    <p:titleStyle>
      <a:lvl1pPr algn="l" rtl="0" eaLnBrk="1" fontAlgn="base" hangingPunct="1">
        <a:spcBef>
          <a:spcPct val="0"/>
        </a:spcBef>
        <a:spcAft>
          <a:spcPct val="0"/>
        </a:spcAft>
        <a:defRPr lang="de-DE" sz="4000" kern="2800" baseline="0" smtClean="0">
          <a:solidFill>
            <a:srgbClr val="000000"/>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de-DE" sz="2000" kern="2200" baseline="0" smtClean="0">
          <a:solidFill>
            <a:srgbClr val="000000"/>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94000" y="2412000"/>
            <a:ext cx="9600000" cy="936000"/>
          </a:xfrm>
          <a:prstGeom prst="rect">
            <a:avLst/>
          </a:prstGeom>
          <a:noFill/>
        </p:spPr>
        <p:txBody>
          <a:bodyPr vert="horz" lIns="0" tIns="0" rIns="0" bIns="0" rtlCol="0" anchor="b" anchorCtr="0">
            <a:noAutofit/>
          </a:bodyPr>
          <a:lstStyle/>
          <a:p>
            <a:r>
              <a:rPr lang="en-US" dirty="0"/>
              <a:t>This is an intermediate title page with picture. </a:t>
            </a:r>
            <a:br>
              <a:rPr lang="en-US" dirty="0"/>
            </a:br>
            <a:r>
              <a:rPr lang="en-US" dirty="0"/>
              <a:t>Arial 40pt, bold.</a:t>
            </a:r>
            <a:endParaRPr lang="de-DE" dirty="0"/>
          </a:p>
        </p:txBody>
      </p:sp>
      <p:sp>
        <p:nvSpPr>
          <p:cNvPr id="3" name="Textplatzhalter 2"/>
          <p:cNvSpPr>
            <a:spLocks noGrp="1"/>
          </p:cNvSpPr>
          <p:nvPr>
            <p:ph type="body" idx="1"/>
          </p:nvPr>
        </p:nvSpPr>
        <p:spPr>
          <a:xfrm>
            <a:off x="594000" y="4212000"/>
            <a:ext cx="9600000" cy="936000"/>
          </a:xfrm>
          <a:prstGeom prst="rect">
            <a:avLst/>
          </a:prstGeom>
        </p:spPr>
        <p:txBody>
          <a:bodyPr vert="horz" lIns="0" tIns="0" rIns="0" bIns="0" rtlCol="0" anchor="t" anchorCtr="0">
            <a:noAutofit/>
          </a:bodyPr>
          <a:lstStyle/>
          <a:p>
            <a:pPr lvl="0"/>
            <a:r>
              <a:rPr lang="en-US" dirty="0"/>
              <a:t>This is the sub-heading, Arial 14/18pt.</a:t>
            </a:r>
          </a:p>
        </p:txBody>
      </p:sp>
      <p:sp>
        <p:nvSpPr>
          <p:cNvPr id="5" name="TextBox 4" descr="CMSLegal_Cover_Footer_and_Date">
            <a:extLst>
              <a:ext uri="{FF2B5EF4-FFF2-40B4-BE49-F238E27FC236}">
                <a16:creationId xmlns:a16="http://schemas.microsoft.com/office/drawing/2014/main" id="{B5903345-5769-40C2-A4C3-874FDA42C4FF}"/>
              </a:ext>
            </a:extLst>
          </p:cNvPr>
          <p:cNvSpPr txBox="1"/>
          <p:nvPr userDrawn="1">
            <p:custDataLst>
              <p:tags r:id="rId5"/>
            </p:custDataLst>
          </p:nvPr>
        </p:nvSpPr>
        <p:spPr>
          <a:xfrm>
            <a:off x="915725" y="6264000"/>
            <a:ext cx="3960000" cy="594000"/>
          </a:xfrm>
          <a:prstGeom prst="rect">
            <a:avLst/>
          </a:prstGeom>
          <a:noFill/>
          <a:ln>
            <a:noFill/>
          </a:ln>
        </p:spPr>
        <p:txBody>
          <a:bodyPr wrap="square" lIns="0" tIns="0" rIns="0" bIns="0" rtlCol="0" anchor="ctr" anchorCtr="0">
            <a:noAutofit/>
          </a:bodyPr>
          <a:lstStyle/>
          <a:p>
            <a:r>
              <a:rPr lang="en-US" sz="1000" kern="1560" baseline="0" noProof="0">
                <a:solidFill>
                  <a:schemeClr val="tx1"/>
                </a:solidFill>
                <a:latin typeface="Arial"/>
                <a:cs typeface="Arial" pitchFamily="34" charset="0"/>
              </a:rPr>
              <a:t>This is CMS | </a:t>
            </a:r>
            <a:endParaRPr lang="en-GB" sz="1000" kern="1560" baseline="0" noProof="0" dirty="0">
              <a:solidFill>
                <a:schemeClr val="tx1"/>
              </a:solidFill>
              <a:latin typeface="Arial"/>
              <a:cs typeface="Arial" pitchFamily="34" charset="0"/>
            </a:endParaRPr>
          </a:p>
        </p:txBody>
      </p:sp>
    </p:spTree>
  </p:cSld>
  <p:clrMap bg1="lt1" tx1="dk1" bg2="lt2" tx2="dk2" accent1="accent1" accent2="accent2" accent3="accent3" accent4="accent4" accent5="accent5" accent6="accent6" hlink="hlink" folHlink="folHlink"/>
  <p:sldLayoutIdLst>
    <p:sldLayoutId id="2147483874" r:id="rId1"/>
    <p:sldLayoutId id="2147483832" r:id="rId2"/>
    <p:sldLayoutId id="2147483817" r:id="rId3"/>
  </p:sldLayoutIdLst>
  <p:hf hdr="0" ftr="0" dt="0"/>
  <p:txStyles>
    <p:titleStyle>
      <a:lvl1pPr algn="l" rtl="0" eaLnBrk="1" fontAlgn="base" hangingPunct="1">
        <a:spcBef>
          <a:spcPct val="0"/>
        </a:spcBef>
        <a:spcAft>
          <a:spcPct val="0"/>
        </a:spcAft>
        <a:defRPr lang="de-DE" sz="4000" b="1" kern="2400" baseline="0" smtClean="0">
          <a:solidFill>
            <a:srgbClr val="000000"/>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en-US" sz="2000" kern="1800" baseline="0" smtClean="0">
          <a:solidFill>
            <a:srgbClr val="000000"/>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576000" y="576000"/>
            <a:ext cx="11040000" cy="900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This is the headline, Arial 32 pt.</a:t>
            </a:r>
            <a:br>
              <a:rPr lang="en-GB" noProof="0" dirty="0"/>
            </a:br>
            <a:r>
              <a:rPr lang="en-GB" noProof="0" dirty="0"/>
              <a:t>This is the second line.</a:t>
            </a:r>
          </a:p>
        </p:txBody>
      </p:sp>
      <p:sp>
        <p:nvSpPr>
          <p:cNvPr id="8197" name="Textplatzhalter 2"/>
          <p:cNvSpPr>
            <a:spLocks noGrp="1"/>
          </p:cNvSpPr>
          <p:nvPr>
            <p:ph type="body" idx="1"/>
          </p:nvPr>
        </p:nvSpPr>
        <p:spPr bwMode="auto">
          <a:xfrm>
            <a:off x="576000" y="1868400"/>
            <a:ext cx="1104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text styles, Arial 24 </a:t>
            </a:r>
            <a:r>
              <a:rPr lang="en-GB" noProof="0" dirty="0" err="1"/>
              <a:t>pt</a:t>
            </a:r>
            <a:endParaRPr lang="en-GB" noProof="0" dirty="0"/>
          </a:p>
          <a:p>
            <a:pPr lvl="1"/>
            <a:r>
              <a:rPr lang="en-GB" noProof="0" dirty="0"/>
              <a:t>Second level, Arial 22 </a:t>
            </a:r>
            <a:r>
              <a:rPr lang="en-GB" noProof="0" dirty="0" err="1"/>
              <a:t>pt</a:t>
            </a:r>
            <a:endParaRPr lang="en-GB" noProof="0" dirty="0"/>
          </a:p>
          <a:p>
            <a:pPr lvl="2"/>
            <a:r>
              <a:rPr lang="en-GB" noProof="0" dirty="0"/>
              <a:t>Third level,  Arial 20 </a:t>
            </a:r>
            <a:r>
              <a:rPr lang="en-GB" noProof="0" dirty="0" err="1"/>
              <a:t>pt</a:t>
            </a:r>
            <a:endParaRPr lang="en-GB" noProof="0" dirty="0"/>
          </a:p>
          <a:p>
            <a:pPr lvl="3"/>
            <a:r>
              <a:rPr lang="en-GB" noProof="0" dirty="0"/>
              <a:t>Fourth level,  Arial 18 </a:t>
            </a:r>
            <a:r>
              <a:rPr lang="en-GB" noProof="0" dirty="0" err="1"/>
              <a:t>pt</a:t>
            </a:r>
            <a:endParaRPr lang="en-GB" noProof="0" dirty="0"/>
          </a:p>
          <a:p>
            <a:pPr lvl="4"/>
            <a:r>
              <a:rPr lang="en-GB" noProof="0" dirty="0"/>
              <a:t>Fifth level,  Arial 16 </a:t>
            </a:r>
            <a:r>
              <a:rPr lang="en-GB" noProof="0" dirty="0" err="1"/>
              <a:t>pt</a:t>
            </a:r>
            <a:endParaRPr lang="en-GB" noProof="0" dirty="0"/>
          </a:p>
          <a:p>
            <a:pPr lvl="5"/>
            <a:r>
              <a:rPr lang="en-GB" noProof="0" dirty="0"/>
              <a:t>Sixth level,  Arial 16 </a:t>
            </a:r>
            <a:r>
              <a:rPr lang="en-GB" noProof="0" dirty="0" err="1"/>
              <a:t>pt</a:t>
            </a:r>
            <a:endParaRPr lang="en-GB" noProof="0" dirty="0"/>
          </a:p>
          <a:p>
            <a:pPr lvl="6"/>
            <a:r>
              <a:rPr lang="en-GB" noProof="0" dirty="0"/>
              <a:t>Seventh level,  Arial 16 </a:t>
            </a:r>
            <a:r>
              <a:rPr lang="en-GB" noProof="0" dirty="0" err="1"/>
              <a:t>pt</a:t>
            </a:r>
            <a:endParaRPr lang="en-GB" noProof="0" dirty="0"/>
          </a:p>
          <a:p>
            <a:pPr lvl="7"/>
            <a:r>
              <a:rPr lang="en-GB" noProof="0" dirty="0"/>
              <a:t>Eighth level,  Arial 16 </a:t>
            </a:r>
            <a:r>
              <a:rPr lang="en-GB" noProof="0" dirty="0" err="1"/>
              <a:t>pt</a:t>
            </a:r>
            <a:endParaRPr lang="en-GB" noProof="0" dirty="0"/>
          </a:p>
          <a:p>
            <a:pPr lvl="8"/>
            <a:r>
              <a:rPr lang="en-GB" noProof="0" dirty="0"/>
              <a:t>Ninth level,  Arial 16 </a:t>
            </a:r>
            <a:r>
              <a:rPr lang="en-GB" noProof="0" dirty="0" err="1"/>
              <a:t>pt</a:t>
            </a:r>
            <a:endParaRPr lang="en-GB" noProof="0" dirty="0"/>
          </a:p>
        </p:txBody>
      </p:sp>
      <p:sp>
        <p:nvSpPr>
          <p:cNvPr id="8" name="Foliennummernplatzhalter 5" descr="CMSLegal_Footer_SlideNumber"/>
          <p:cNvSpPr>
            <a:spLocks noGrp="1"/>
          </p:cNvSpPr>
          <p:nvPr>
            <p:ph type="sldNum" sz="quarter" idx="4"/>
          </p:nvPr>
        </p:nvSpPr>
        <p:spPr>
          <a:xfrm>
            <a:off x="594000" y="6264000"/>
            <a:ext cx="288000" cy="594000"/>
          </a:xfrm>
          <a:prstGeom prst="rect">
            <a:avLst/>
          </a:prstGeom>
        </p:spPr>
        <p:txBody>
          <a:bodyPr vert="horz" wrap="square" lIns="0" tIns="0" rIns="0" bIns="0" numCol="1" anchor="ctr" anchorCtr="0" compatLnSpc="1">
            <a:prstTxWarp prst="textNoShape">
              <a:avLst/>
            </a:prstTxWarp>
          </a:bodyPr>
          <a:lstStyle>
            <a:lvl1pPr algn="l">
              <a:defRPr sz="1000">
                <a:solidFill>
                  <a:schemeClr val="tx1"/>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9" name="TextBox 8" descr="CMSLegal_Cover_Footer_and_Date">
            <a:extLst>
              <a:ext uri="{FF2B5EF4-FFF2-40B4-BE49-F238E27FC236}">
                <a16:creationId xmlns:a16="http://schemas.microsoft.com/office/drawing/2014/main" id="{9035DBC5-E8CE-4D04-BC5F-E5264E0CDC89}"/>
              </a:ext>
            </a:extLst>
          </p:cNvPr>
          <p:cNvSpPr txBox="1"/>
          <p:nvPr userDrawn="1">
            <p:custDataLst>
              <p:tags r:id="rId9"/>
            </p:custDataLst>
          </p:nvPr>
        </p:nvSpPr>
        <p:spPr>
          <a:xfrm>
            <a:off x="898794" y="6264000"/>
            <a:ext cx="3960000" cy="594000"/>
          </a:xfrm>
          <a:prstGeom prst="rect">
            <a:avLst/>
          </a:prstGeom>
          <a:noFill/>
          <a:ln>
            <a:noFill/>
          </a:ln>
        </p:spPr>
        <p:txBody>
          <a:bodyPr wrap="square" lIns="0" tIns="0" rIns="0" bIns="0" rtlCol="0" anchor="ctr" anchorCtr="0">
            <a:noAutofit/>
          </a:bodyPr>
          <a:lstStyle/>
          <a:p>
            <a:r>
              <a:rPr lang="en-US" sz="1000" kern="1560" baseline="0" noProof="0">
                <a:solidFill>
                  <a:schemeClr val="tx1"/>
                </a:solidFill>
                <a:latin typeface="Arial"/>
                <a:cs typeface="Arial" pitchFamily="34" charset="0"/>
              </a:rPr>
              <a:t>This is CMS | </a:t>
            </a:r>
            <a:endParaRPr lang="en-GB" sz="1000" kern="1560" baseline="0" noProof="0" dirty="0">
              <a:solidFill>
                <a:schemeClr val="tx1"/>
              </a:solidFill>
              <a:latin typeface="Arial"/>
              <a:cs typeface="Arial" pitchFamily="34" charset="0"/>
            </a:endParaRPr>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5" r:id="rId4"/>
    <p:sldLayoutId id="2147483826" r:id="rId5"/>
    <p:sldLayoutId id="2147483841" r:id="rId6"/>
    <p:sldLayoutId id="2147483905" r:id="rId7"/>
  </p:sldLayoutIdLst>
  <p:hf hdr="0" ftr="0" dt="0"/>
  <p:txStyles>
    <p:titleStyle>
      <a:lvl1pPr algn="l" rtl="0" eaLnBrk="1" fontAlgn="base" hangingPunct="1">
        <a:lnSpc>
          <a:spcPct val="100000"/>
        </a:lnSpc>
        <a:spcBef>
          <a:spcPct val="0"/>
        </a:spcBef>
        <a:spcAft>
          <a:spcPct val="0"/>
        </a:spcAft>
        <a:defRPr sz="32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4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576000" y="576000"/>
            <a:ext cx="11040000" cy="900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This is the headline, Arial 32 pt.</a:t>
            </a:r>
            <a:br>
              <a:rPr lang="en-GB" noProof="0" dirty="0"/>
            </a:br>
            <a:r>
              <a:rPr lang="en-GB" noProof="0" dirty="0"/>
              <a:t>This is the second line.</a:t>
            </a:r>
          </a:p>
        </p:txBody>
      </p:sp>
      <p:sp>
        <p:nvSpPr>
          <p:cNvPr id="8197" name="Textplatzhalter 2"/>
          <p:cNvSpPr>
            <a:spLocks noGrp="1"/>
          </p:cNvSpPr>
          <p:nvPr>
            <p:ph type="body" idx="1"/>
          </p:nvPr>
        </p:nvSpPr>
        <p:spPr bwMode="auto">
          <a:xfrm>
            <a:off x="576000" y="1868400"/>
            <a:ext cx="1104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text styles, Arial 24 </a:t>
            </a:r>
            <a:r>
              <a:rPr lang="en-GB" noProof="0" dirty="0" err="1"/>
              <a:t>pt</a:t>
            </a:r>
            <a:endParaRPr lang="en-GB" noProof="0" dirty="0"/>
          </a:p>
          <a:p>
            <a:pPr lvl="1"/>
            <a:r>
              <a:rPr lang="en-GB" noProof="0" dirty="0"/>
              <a:t>Second level, Arial 22 </a:t>
            </a:r>
            <a:r>
              <a:rPr lang="en-GB" noProof="0" dirty="0" err="1"/>
              <a:t>pt</a:t>
            </a:r>
            <a:endParaRPr lang="en-GB" noProof="0" dirty="0"/>
          </a:p>
          <a:p>
            <a:pPr lvl="2"/>
            <a:r>
              <a:rPr lang="en-GB" noProof="0" dirty="0"/>
              <a:t>Third level,  Arial 20 </a:t>
            </a:r>
            <a:r>
              <a:rPr lang="en-GB" noProof="0" dirty="0" err="1"/>
              <a:t>pt</a:t>
            </a:r>
            <a:endParaRPr lang="en-GB" noProof="0" dirty="0"/>
          </a:p>
          <a:p>
            <a:pPr lvl="3"/>
            <a:r>
              <a:rPr lang="en-GB" noProof="0" dirty="0"/>
              <a:t>Fourth level,  Arial 18 </a:t>
            </a:r>
            <a:r>
              <a:rPr lang="en-GB" noProof="0" dirty="0" err="1"/>
              <a:t>pt</a:t>
            </a:r>
            <a:endParaRPr lang="en-GB" noProof="0" dirty="0"/>
          </a:p>
          <a:p>
            <a:pPr lvl="4"/>
            <a:r>
              <a:rPr lang="en-GB" noProof="0" dirty="0"/>
              <a:t>Fifth level,  Arial 16 </a:t>
            </a:r>
            <a:r>
              <a:rPr lang="en-GB" noProof="0" dirty="0" err="1"/>
              <a:t>pt</a:t>
            </a:r>
            <a:endParaRPr lang="en-GB" noProof="0" dirty="0"/>
          </a:p>
          <a:p>
            <a:pPr lvl="5"/>
            <a:r>
              <a:rPr lang="en-GB" noProof="0" dirty="0"/>
              <a:t>Sixth level,  Arial 16 </a:t>
            </a:r>
            <a:r>
              <a:rPr lang="en-GB" noProof="0" dirty="0" err="1"/>
              <a:t>pt</a:t>
            </a:r>
            <a:endParaRPr lang="en-GB" noProof="0" dirty="0"/>
          </a:p>
          <a:p>
            <a:pPr lvl="6"/>
            <a:r>
              <a:rPr lang="en-GB" noProof="0" dirty="0"/>
              <a:t>Seventh level,  Arial 16 </a:t>
            </a:r>
            <a:r>
              <a:rPr lang="en-GB" noProof="0" dirty="0" err="1"/>
              <a:t>pt</a:t>
            </a:r>
            <a:endParaRPr lang="en-GB" noProof="0" dirty="0"/>
          </a:p>
          <a:p>
            <a:pPr lvl="7"/>
            <a:r>
              <a:rPr lang="en-GB" noProof="0" dirty="0"/>
              <a:t>Eighth level,  Arial 16 </a:t>
            </a:r>
            <a:r>
              <a:rPr lang="en-GB" noProof="0" dirty="0" err="1"/>
              <a:t>pt</a:t>
            </a:r>
            <a:endParaRPr lang="en-GB" noProof="0" dirty="0"/>
          </a:p>
          <a:p>
            <a:pPr lvl="8"/>
            <a:r>
              <a:rPr lang="en-GB" noProof="0" dirty="0"/>
              <a:t>Ninth level,  Arial 16 </a:t>
            </a:r>
            <a:r>
              <a:rPr lang="en-GB" noProof="0" dirty="0" err="1"/>
              <a:t>pt</a:t>
            </a:r>
            <a:endParaRPr lang="en-GB" noProof="0" dirty="0"/>
          </a:p>
        </p:txBody>
      </p:sp>
      <p:sp>
        <p:nvSpPr>
          <p:cNvPr id="8" name="Foliennummernplatzhalter 5" descr="CMSLegal_Footer_SlideNumber"/>
          <p:cNvSpPr>
            <a:spLocks noGrp="1"/>
          </p:cNvSpPr>
          <p:nvPr>
            <p:ph type="sldNum" sz="quarter" idx="4"/>
          </p:nvPr>
        </p:nvSpPr>
        <p:spPr>
          <a:xfrm>
            <a:off x="594000" y="6264000"/>
            <a:ext cx="288000" cy="594000"/>
          </a:xfrm>
          <a:prstGeom prst="rect">
            <a:avLst/>
          </a:prstGeom>
        </p:spPr>
        <p:txBody>
          <a:bodyPr vert="horz" wrap="square" lIns="0" tIns="0" rIns="0" bIns="0" numCol="1" anchor="ctr" anchorCtr="0" compatLnSpc="1">
            <a:prstTxWarp prst="textNoShape">
              <a:avLst/>
            </a:prstTxWarp>
          </a:bodyPr>
          <a:lstStyle>
            <a:lvl1pPr algn="l">
              <a:defRPr sz="1000">
                <a:solidFill>
                  <a:schemeClr val="tx1"/>
                </a:solidFill>
                <a:latin typeface="Arial" pitchFamily="34" charset="0"/>
                <a:cs typeface="Arial" pitchFamily="34" charset="0"/>
              </a:defRPr>
            </a:lvl1pPr>
          </a:lstStyle>
          <a:p>
            <a:fld id="{C59E9118-33B1-4D54-B9F3-5B7DAEA597CD}" type="slidenum">
              <a:rPr lang="en-GB" smtClean="0"/>
              <a:pPr/>
              <a:t>‹#›</a:t>
            </a:fld>
            <a:endParaRPr lang="en-GB" dirty="0"/>
          </a:p>
        </p:txBody>
      </p:sp>
    </p:spTree>
    <p:extLst>
      <p:ext uri="{BB962C8B-B14F-4D97-AF65-F5344CB8AC3E}">
        <p14:creationId xmlns:p14="http://schemas.microsoft.com/office/powerpoint/2010/main" val="3419490215"/>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7" r:id="rId7"/>
    <p:sldLayoutId id="2147483873" r:id="rId8"/>
    <p:sldLayoutId id="2147483906" r:id="rId9"/>
    <p:sldLayoutId id="2147483911" r:id="rId10"/>
  </p:sldLayoutIdLst>
  <p:hf hdr="0" ftr="0" dt="0"/>
  <p:txStyles>
    <p:titleStyle>
      <a:lvl1pPr algn="l" rtl="0" eaLnBrk="1" fontAlgn="base" hangingPunct="1">
        <a:lnSpc>
          <a:spcPct val="100000"/>
        </a:lnSpc>
        <a:spcBef>
          <a:spcPct val="0"/>
        </a:spcBef>
        <a:spcAft>
          <a:spcPct val="0"/>
        </a:spcAft>
        <a:defRPr sz="32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4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66675"/>
      </p:ext>
    </p:extLst>
  </p:cSld>
  <p:clrMap bg1="lt1" tx1="dk1" bg2="lt2" tx2="dk2" accent1="accent1" accent2="accent2" accent3="accent3" accent4="accent4" accent5="accent5" accent6="accent6" hlink="hlink" folHlink="folHlink"/>
  <p:sldLayoutIdLst>
    <p:sldLayoutId id="2147483844" r:id="rId1"/>
    <p:sldLayoutId id="2147483839" r:id="rId2"/>
  </p:sldLayoutIdLst>
  <p:hf hdr="0" ftr="0" dt="0"/>
  <p:txStyles>
    <p:titleStyle>
      <a:lvl1pPr algn="l" rtl="0" eaLnBrk="1" fontAlgn="base"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576917"/>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Lst>
  <p:hf hdr="0" ftr="0" dt="0"/>
  <p:txStyles>
    <p:titleStyle>
      <a:lvl1pPr algn="l" rtl="0" eaLnBrk="1" fontAlgn="base" hangingPunct="1">
        <a:lnSpc>
          <a:spcPct val="100000"/>
        </a:lnSpc>
        <a:spcBef>
          <a:spcPct val="0"/>
        </a:spcBef>
        <a:spcAft>
          <a:spcPct val="0"/>
        </a:spcAft>
        <a:defRPr sz="32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4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9" name="Titelplatzhalter 1" descr="CMSLegal_Cover_Heading"/>
          <p:cNvSpPr>
            <a:spLocks noGrp="1"/>
          </p:cNvSpPr>
          <p:nvPr userDrawn="1">
            <p:ph type="title"/>
          </p:nvPr>
        </p:nvSpPr>
        <p:spPr bwMode="auto">
          <a:xfrm>
            <a:off x="576000" y="1562400"/>
            <a:ext cx="96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z="2400" baseline="0" noProof="0" dirty="0">
                <a:solidFill>
                  <a:srgbClr val="000000"/>
                </a:solidFill>
                <a:latin typeface="Arial"/>
              </a:rPr>
              <a:t>Heading, Arial 24/28pt.</a:t>
            </a:r>
            <a:endParaRPr lang="en-GB" noProof="0" dirty="0"/>
          </a:p>
        </p:txBody>
      </p:sp>
      <p:sp>
        <p:nvSpPr>
          <p:cNvPr id="6150" name="Textplatzhalter 2" descr="CMSLegal_Cover_SubHeading"/>
          <p:cNvSpPr>
            <a:spLocks noGrp="1"/>
          </p:cNvSpPr>
          <p:nvPr userDrawn="1">
            <p:ph type="body" idx="1"/>
          </p:nvPr>
        </p:nvSpPr>
        <p:spPr bwMode="auto">
          <a:xfrm>
            <a:off x="576000" y="2746800"/>
            <a:ext cx="9600000" cy="93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z="1800" baseline="0" noProof="0" dirty="0">
                <a:solidFill>
                  <a:srgbClr val="000000"/>
                </a:solidFill>
                <a:latin typeface="Arial"/>
              </a:rPr>
              <a:t>Sub-heading, Arial 18/22pt.</a:t>
            </a:r>
            <a:endParaRPr lang="en-GB" noProof="0" dirty="0"/>
          </a:p>
        </p:txBody>
      </p:sp>
      <p:sp>
        <p:nvSpPr>
          <p:cNvPr id="11" name="Rechteck 10" descr="CMSLegal_Wedges_001"/>
          <p:cNvSpPr/>
          <p:nvPr userDrawn="1"/>
        </p:nvSpPr>
        <p:spPr>
          <a:xfrm>
            <a:off x="47244" y="36000"/>
            <a:ext cx="4800" cy="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8" name="TextBox 7" descr="CMSLegal_Cover_Text_Flag_B"/>
          <p:cNvSpPr txBox="1"/>
          <p:nvPr userDrawn="1"/>
        </p:nvSpPr>
        <p:spPr>
          <a:xfrm>
            <a:off x="0" y="0"/>
            <a:ext cx="365760" cy="274320"/>
          </a:xfrm>
          <a:prstGeom prst="rect">
            <a:avLst/>
          </a:prstGeom>
          <a:noFill/>
          <a:ln>
            <a:noFill/>
          </a:ln>
        </p:spPr>
        <p:txBody>
          <a:bodyPr wrap="square" lIns="0" tIns="0" rIns="0" bIns="0" rtlCol="0">
            <a:noAutofit/>
          </a:bodyPr>
          <a:lstStyle/>
          <a:p>
            <a:r>
              <a:rPr lang="en-GB" sz="1300" noProof="0" dirty="0">
                <a:solidFill>
                  <a:srgbClr val="13294A"/>
                </a:solidFill>
                <a:latin typeface="Arial"/>
                <a:cs typeface="Arial" pitchFamily="34" charset="0"/>
              </a:rPr>
              <a:t>    </a:t>
            </a:r>
          </a:p>
        </p:txBody>
      </p:sp>
      <p:sp>
        <p:nvSpPr>
          <p:cNvPr id="12" name="TextBox 11" descr="CMSLegal_Cover_Footer_and_Date"/>
          <p:cNvSpPr txBox="1"/>
          <p:nvPr userDrawn="1">
            <p:custDataLst>
              <p:tags r:id="rId9"/>
            </p:custDataLst>
          </p:nvPr>
        </p:nvSpPr>
        <p:spPr>
          <a:xfrm>
            <a:off x="682777" y="6361655"/>
            <a:ext cx="8640000" cy="594000"/>
          </a:xfrm>
          <a:prstGeom prst="rect">
            <a:avLst/>
          </a:prstGeom>
          <a:noFill/>
          <a:ln>
            <a:noFill/>
          </a:ln>
        </p:spPr>
        <p:txBody>
          <a:bodyPr wrap="square" lIns="0" tIns="0" rIns="0" bIns="0" rtlCol="0" anchor="ctr" anchorCtr="0">
            <a:noAutofit/>
          </a:bodyPr>
          <a:lstStyle/>
          <a:p>
            <a:r>
              <a:rPr lang="en-GB" sz="1000" kern="1560" baseline="0" noProof="0">
                <a:solidFill>
                  <a:srgbClr val="FFFFFF"/>
                </a:solidFill>
                <a:latin typeface="Arial"/>
                <a:cs typeface="Arial" pitchFamily="34" charset="0"/>
              </a:rPr>
              <a:t>This is CMS | </a:t>
            </a:r>
            <a:endParaRPr lang="en-GB" sz="1000" kern="1560" baseline="0" noProof="0" dirty="0">
              <a:solidFill>
                <a:srgbClr val="FFFFFF"/>
              </a:solidFill>
              <a:latin typeface="Arial"/>
              <a:cs typeface="Arial" pitchFamily="34" charset="0"/>
            </a:endParaRPr>
          </a:p>
        </p:txBody>
      </p:sp>
      <p:sp>
        <p:nvSpPr>
          <p:cNvPr id="10" name="Text Placeholder 5">
            <a:extLst>
              <a:ext uri="{FF2B5EF4-FFF2-40B4-BE49-F238E27FC236}">
                <a16:creationId xmlns:a16="http://schemas.microsoft.com/office/drawing/2014/main" id="{31D226F0-99EF-427B-9990-27A7EBBF7582}"/>
              </a:ext>
            </a:extLst>
          </p:cNvPr>
          <p:cNvSpPr txBox="1">
            <a:spLocks/>
          </p:cNvSpPr>
          <p:nvPr userDrawn="1">
            <p:custDataLst>
              <p:tags r:id="rId10"/>
            </p:custDataLst>
          </p:nvPr>
        </p:nvSpPr>
        <p:spPr>
          <a:xfrm>
            <a:off x="594000" y="6264001"/>
            <a:ext cx="3960000" cy="594000"/>
          </a:xfrm>
          <a:prstGeom prst="rect">
            <a:avLst/>
          </a:prstGeom>
        </p:spPr>
        <p:txBody>
          <a:bodyPr anchor="ctr" anchorCtr="0"/>
          <a:lstStyle>
            <a:lvl1pPr marL="342900" indent="-342900" algn="l" rtl="0" eaLnBrk="1" fontAlgn="base" hangingPunct="1">
              <a:spcBef>
                <a:spcPct val="20000"/>
              </a:spcBef>
              <a:spcAft>
                <a:spcPct val="0"/>
              </a:spcAft>
              <a:defRPr lang="de-DE" sz="1000" kern="2200" baseline="0">
                <a:solidFill>
                  <a:srgbClr val="000000"/>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solidFill>
                  <a:srgbClr val="FFFFFF"/>
                </a:solidFill>
              </a:rPr>
              <a:t>This is CMS | </a:t>
            </a:r>
            <a:endParaRPr lang="en-US" dirty="0">
              <a:solidFill>
                <a:srgbClr val="FFFFFF"/>
              </a:solidFill>
            </a:endParaRPr>
          </a:p>
        </p:txBody>
      </p:sp>
    </p:spTree>
    <p:extLst>
      <p:ext uri="{BB962C8B-B14F-4D97-AF65-F5344CB8AC3E}">
        <p14:creationId xmlns:p14="http://schemas.microsoft.com/office/powerpoint/2010/main" val="1645884329"/>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Lst>
  <p:hf hdr="0" ftr="0" dt="0"/>
  <p:txStyles>
    <p:titleStyle>
      <a:lvl1pPr algn="l" rtl="0" eaLnBrk="1" fontAlgn="base" hangingPunct="1">
        <a:spcBef>
          <a:spcPct val="0"/>
        </a:spcBef>
        <a:spcAft>
          <a:spcPct val="0"/>
        </a:spcAft>
        <a:defRPr lang="de-DE" sz="4000" kern="2800" baseline="0" smtClean="0">
          <a:solidFill>
            <a:srgbClr val="000000"/>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de-DE" sz="2000" kern="2200" baseline="0" smtClean="0">
          <a:solidFill>
            <a:srgbClr val="000000"/>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23.xml"/><Relationship Id="rId7" Type="http://schemas.openxmlformats.org/officeDocument/2006/relationships/image" Target="../media/image8.svg"/><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image" Target="../media/image7.png"/><Relationship Id="rId5" Type="http://schemas.openxmlformats.org/officeDocument/2006/relationships/notesSlide" Target="../notesSlides/notesSlide1.xml"/><Relationship Id="rId4"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8.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8.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7.xml"/><Relationship Id="rId5" Type="http://schemas.openxmlformats.org/officeDocument/2006/relationships/image" Target="../media/image21.jp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6;p14">
            <a:extLst>
              <a:ext uri="{FF2B5EF4-FFF2-40B4-BE49-F238E27FC236}">
                <a16:creationId xmlns:a16="http://schemas.microsoft.com/office/drawing/2014/main" id="{77AA8C44-970A-12F8-C46B-51512C87787D}"/>
              </a:ext>
            </a:extLst>
          </p:cNvPr>
          <p:cNvSpPr/>
          <p:nvPr/>
        </p:nvSpPr>
        <p:spPr>
          <a:xfrm>
            <a:off x="0" y="0"/>
            <a:ext cx="12194095" cy="6858000"/>
          </a:xfrm>
          <a:prstGeom prst="rect">
            <a:avLst/>
          </a:prstGeom>
          <a:solidFill>
            <a:srgbClr val="000000">
              <a:alpha val="34000"/>
            </a:srgbClr>
          </a:solidFill>
          <a:ln>
            <a:noFill/>
          </a:ln>
        </p:spPr>
        <p:txBody>
          <a:bodyPr spcFirstLastPara="1" wrap="square" lIns="82939" tIns="82939" rIns="82939" bIns="8293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3" b="0" i="0" u="none" strike="noStrike" kern="1200" cap="none" spc="0" normalizeH="0" baseline="0" noProof="0" dirty="0">
              <a:ln>
                <a:noFill/>
              </a:ln>
              <a:solidFill>
                <a:prstClr val="black"/>
              </a:solidFill>
              <a:effectLst/>
              <a:uLnTx/>
              <a:uFillTx/>
              <a:latin typeface="Arial"/>
              <a:ea typeface="+mn-ea"/>
              <a:cs typeface="+mn-cs"/>
            </a:endParaRPr>
          </a:p>
        </p:txBody>
      </p:sp>
      <p:pic>
        <p:nvPicPr>
          <p:cNvPr id="8" name="Picture 16">
            <a:extLst>
              <a:ext uri="{FF2B5EF4-FFF2-40B4-BE49-F238E27FC236}">
                <a16:creationId xmlns:a16="http://schemas.microsoft.com/office/drawing/2014/main" id="{EFF2DFC8-F00C-405C-B610-61D9BF715E3B}"/>
              </a:ext>
            </a:extLst>
          </p:cNvPr>
          <p:cNvPicPr>
            <a:picLocks noChangeAspect="1"/>
          </p:cNvPicPr>
          <p:nvPr/>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l="11798" t="50418" r="72545" b="33410"/>
          <a:stretch/>
        </p:blipFill>
        <p:spPr>
          <a:xfrm>
            <a:off x="0" y="0"/>
            <a:ext cx="12192000" cy="6354382"/>
          </a:xfrm>
          <a:prstGeom prst="rect">
            <a:avLst/>
          </a:prstGeom>
        </p:spPr>
      </p:pic>
      <p:sp>
        <p:nvSpPr>
          <p:cNvPr id="11" name="Text Placeholder 1">
            <a:extLst>
              <a:ext uri="{FF2B5EF4-FFF2-40B4-BE49-F238E27FC236}">
                <a16:creationId xmlns:a16="http://schemas.microsoft.com/office/drawing/2014/main" id="{05DDB6D2-C111-477E-AF6C-6AA00FFDCA25}"/>
              </a:ext>
            </a:extLst>
          </p:cNvPr>
          <p:cNvSpPr txBox="1">
            <a:spLocks/>
          </p:cNvSpPr>
          <p:nvPr>
            <p:custDataLst>
              <p:tags r:id="rId2"/>
            </p:custDataLst>
          </p:nvPr>
        </p:nvSpPr>
        <p:spPr bwMode="auto">
          <a:xfrm>
            <a:off x="523969" y="4509993"/>
            <a:ext cx="9317037" cy="22383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spcBef>
                <a:spcPct val="20000"/>
              </a:spcBef>
              <a:spcAft>
                <a:spcPct val="0"/>
              </a:spcAft>
              <a:defRPr lang="de-DE" sz="4000" kern="2200" baseline="0">
                <a:solidFill>
                  <a:srgbClr val="000000"/>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Arial"/>
                <a:ea typeface="+mn-ea"/>
                <a:cs typeface="+mn-cs"/>
              </a:rPr>
              <a:t>Risc</a:t>
            </a:r>
            <a:r>
              <a:rPr kumimoji="0" lang="en-US" sz="3200" b="0" i="0" u="none" strike="noStrike" kern="1200" cap="none" spc="0" normalizeH="0" baseline="0" noProof="0" dirty="0">
                <a:ln>
                  <a:noFill/>
                </a:ln>
                <a:solidFill>
                  <a:srgbClr val="FFFFFF"/>
                </a:solidFill>
                <a:effectLst/>
                <a:uLnTx/>
                <a:uFillTx/>
                <a:latin typeface="Arial"/>
                <a:ea typeface="+mn-ea"/>
                <a:cs typeface="+mn-cs"/>
              </a:rPr>
              <a:t> și </a:t>
            </a:r>
            <a:r>
              <a:rPr kumimoji="0" lang="en-US" sz="3200" b="0" i="0" u="none" strike="noStrike" kern="1200" cap="none" spc="0" normalizeH="0" baseline="0" noProof="0" dirty="0" err="1">
                <a:ln>
                  <a:noFill/>
                </a:ln>
                <a:solidFill>
                  <a:srgbClr val="FFFFFF"/>
                </a:solidFill>
                <a:effectLst/>
                <a:uLnTx/>
                <a:uFillTx/>
                <a:latin typeface="Arial"/>
                <a:ea typeface="+mn-ea"/>
                <a:cs typeface="+mn-cs"/>
              </a:rPr>
              <a:t>conformitate</a:t>
            </a:r>
            <a:r>
              <a:rPr kumimoji="0" lang="en-US" sz="3200" b="0" i="0" u="none" strike="noStrike" kern="1200" cap="none" spc="0" normalizeH="0" baseline="0" noProof="0" dirty="0">
                <a:ln>
                  <a:noFill/>
                </a:ln>
                <a:solidFill>
                  <a:srgbClr val="FFFFFF"/>
                </a:solidFill>
                <a:effectLst/>
                <a:uLnTx/>
                <a:uFillTx/>
                <a:latin typeface="Arial"/>
                <a:ea typeface="+mn-ea"/>
                <a:cs typeface="+mn-cs"/>
              </a:rPr>
              <a:t> în </a:t>
            </a:r>
            <a:r>
              <a:rPr kumimoji="0" lang="en-US" sz="3200" b="0" i="0" u="none" strike="noStrike" kern="1200" cap="none" spc="0" normalizeH="0" baseline="0" noProof="0" dirty="0" err="1">
                <a:ln>
                  <a:noFill/>
                </a:ln>
                <a:solidFill>
                  <a:srgbClr val="FFFFFF"/>
                </a:solidFill>
                <a:effectLst/>
                <a:uLnTx/>
                <a:uFillTx/>
                <a:latin typeface="Arial"/>
                <a:ea typeface="+mn-ea"/>
                <a:cs typeface="+mn-cs"/>
              </a:rPr>
              <a:t>prestațiile</a:t>
            </a:r>
            <a:r>
              <a:rPr kumimoji="0" lang="en-US" sz="3200" b="0" i="0" u="none" strike="noStrike" kern="1200" cap="none" spc="0" normalizeH="0" baseline="0" noProof="0" dirty="0">
                <a:ln>
                  <a:noFill/>
                </a:ln>
                <a:solidFill>
                  <a:srgbClr val="FFFFFF"/>
                </a:solidFill>
                <a:effectLst/>
                <a:uLnTx/>
                <a:uFillTx/>
                <a:latin typeface="Arial"/>
                <a:ea typeface="+mn-ea"/>
                <a:cs typeface="+mn-cs"/>
              </a:rPr>
              <a:t> </a:t>
            </a:r>
            <a:r>
              <a:rPr kumimoji="0" lang="en-US" sz="3200" b="0" i="0" u="none" strike="noStrike" kern="1200" cap="none" spc="0" normalizeH="0" baseline="0" noProof="0" dirty="0" err="1">
                <a:ln>
                  <a:noFill/>
                </a:ln>
                <a:solidFill>
                  <a:srgbClr val="FFFFFF"/>
                </a:solidFill>
                <a:effectLst/>
                <a:uLnTx/>
                <a:uFillTx/>
                <a:latin typeface="Arial"/>
                <a:ea typeface="+mn-ea"/>
                <a:cs typeface="+mn-cs"/>
              </a:rPr>
              <a:t>avocațiale</a:t>
            </a:r>
            <a:endParaRPr kumimoji="0" lang="en-US" sz="32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din </a:t>
            </a:r>
            <a:r>
              <a:rPr kumimoji="0" lang="en-US" sz="1600" b="0" i="0" u="none" strike="noStrike" kern="1200" cap="none" spc="0" normalizeH="0" baseline="0" noProof="0" dirty="0" err="1">
                <a:ln>
                  <a:noFill/>
                </a:ln>
                <a:solidFill>
                  <a:srgbClr val="FFFFFF"/>
                </a:solidFill>
                <a:effectLst/>
                <a:uLnTx/>
                <a:uFillTx/>
                <a:latin typeface="Arial"/>
                <a:ea typeface="+mn-ea"/>
                <a:cs typeface="+mn-cs"/>
              </a:rPr>
              <a:t>perspectiva</a:t>
            </a:r>
            <a:r>
              <a:rPr kumimoji="0" lang="en-US" sz="1600" b="0" i="0" u="none" strike="noStrike" kern="1200" cap="none" spc="0" normalizeH="0" baseline="0" noProof="0" dirty="0">
                <a:ln>
                  <a:noFill/>
                </a:ln>
                <a:solidFill>
                  <a:srgbClr val="FFFFFF"/>
                </a:solidFill>
                <a:effectLst/>
                <a:uLnTx/>
                <a:uFillTx/>
                <a:latin typeface="Arial"/>
                <a:ea typeface="+mn-ea"/>
                <a:cs typeface="+mn-cs"/>
              </a:rPr>
              <a:t> </a:t>
            </a:r>
            <a:r>
              <a:rPr kumimoji="0" lang="en-US" sz="1600" b="0" i="0" u="none" strike="noStrike" kern="1200" cap="none" spc="0" normalizeH="0" baseline="0" noProof="0" dirty="0" err="1">
                <a:ln>
                  <a:noFill/>
                </a:ln>
                <a:solidFill>
                  <a:srgbClr val="FFFFFF"/>
                </a:solidFill>
                <a:effectLst/>
                <a:uLnTx/>
                <a:uFillTx/>
                <a:latin typeface="Arial"/>
                <a:ea typeface="+mn-ea"/>
                <a:cs typeface="+mn-cs"/>
              </a:rPr>
              <a:t>legislației</a:t>
            </a:r>
            <a:r>
              <a:rPr kumimoji="0" lang="en-US" sz="1600" b="0" i="0" u="none" strike="noStrike" kern="1200" cap="none" spc="0" normalizeH="0" baseline="0" noProof="0" dirty="0">
                <a:ln>
                  <a:noFill/>
                </a:ln>
                <a:solidFill>
                  <a:srgbClr val="FFFFFF"/>
                </a:solidFill>
                <a:effectLst/>
                <a:uLnTx/>
                <a:uFillTx/>
                <a:latin typeface="Arial"/>
                <a:ea typeface="+mn-ea"/>
                <a:cs typeface="+mn-cs"/>
              </a:rPr>
              <a:t> pentru </a:t>
            </a:r>
            <a:r>
              <a:rPr kumimoji="0" lang="en-US" sz="1600" b="0" i="0" u="none" strike="noStrike" kern="1200" cap="none" spc="0" normalizeH="0" baseline="0" noProof="0" dirty="0" err="1">
                <a:ln>
                  <a:noFill/>
                </a:ln>
                <a:solidFill>
                  <a:srgbClr val="FFFFFF"/>
                </a:solidFill>
                <a:effectLst/>
                <a:uLnTx/>
                <a:uFillTx/>
                <a:latin typeface="Arial"/>
                <a:ea typeface="+mn-ea"/>
                <a:cs typeface="+mn-cs"/>
              </a:rPr>
              <a:t>prevenirea</a:t>
            </a:r>
            <a:r>
              <a:rPr kumimoji="0" lang="en-US" sz="1600" b="0" i="0" u="none" strike="noStrike" kern="1200" cap="none" spc="0" normalizeH="0" baseline="0" noProof="0" dirty="0">
                <a:ln>
                  <a:noFill/>
                </a:ln>
                <a:solidFill>
                  <a:srgbClr val="FFFFFF"/>
                </a:solidFill>
                <a:effectLst/>
                <a:uLnTx/>
                <a:uFillTx/>
                <a:latin typeface="Arial"/>
                <a:ea typeface="+mn-ea"/>
                <a:cs typeface="+mn-cs"/>
              </a:rPr>
              <a:t> și </a:t>
            </a:r>
            <a:r>
              <a:rPr kumimoji="0" lang="en-US" sz="1600" b="0" i="0" u="none" strike="noStrike" kern="1200" cap="none" spc="0" normalizeH="0" baseline="0" noProof="0" dirty="0" err="1">
                <a:ln>
                  <a:noFill/>
                </a:ln>
                <a:solidFill>
                  <a:srgbClr val="FFFFFF"/>
                </a:solidFill>
                <a:effectLst/>
                <a:uLnTx/>
                <a:uFillTx/>
                <a:latin typeface="Arial"/>
                <a:ea typeface="+mn-ea"/>
                <a:cs typeface="+mn-cs"/>
              </a:rPr>
              <a:t>combaterea</a:t>
            </a:r>
            <a:r>
              <a:rPr kumimoji="0" lang="en-US" sz="1600" b="0" i="0" u="none" strike="noStrike" kern="1200" cap="none" spc="0" normalizeH="0" baseline="0" noProof="0" dirty="0">
                <a:ln>
                  <a:noFill/>
                </a:ln>
                <a:solidFill>
                  <a:srgbClr val="FFFFFF"/>
                </a:solidFill>
                <a:effectLst/>
                <a:uLnTx/>
                <a:uFillTx/>
                <a:latin typeface="Arial"/>
                <a:ea typeface="+mn-ea"/>
                <a:cs typeface="+mn-cs"/>
              </a:rPr>
              <a:t> </a:t>
            </a:r>
            <a:r>
              <a:rPr kumimoji="0" lang="en-US" sz="1600" b="0" i="0" u="none" strike="noStrike" kern="1200" cap="none" spc="0" normalizeH="0" baseline="0" noProof="0" dirty="0" err="1">
                <a:ln>
                  <a:noFill/>
                </a:ln>
                <a:solidFill>
                  <a:srgbClr val="FFFFFF"/>
                </a:solidFill>
                <a:effectLst/>
                <a:uLnTx/>
                <a:uFillTx/>
                <a:latin typeface="Arial"/>
                <a:ea typeface="+mn-ea"/>
                <a:cs typeface="+mn-cs"/>
              </a:rPr>
              <a:t>sp</a:t>
            </a:r>
            <a:r>
              <a:rPr kumimoji="0" lang="en-US" sz="1600" b="0" i="0" u="none" strike="noStrike" kern="1200" cap="none" spc="0" normalizeH="0" baseline="0" noProof="0" dirty="0" err="1">
                <a:ln>
                  <a:noFill/>
                </a:ln>
                <a:solidFill>
                  <a:srgbClr val="FFFFFF"/>
                </a:solidFill>
                <a:effectLst/>
                <a:uLnTx/>
                <a:uFillTx/>
                <a:latin typeface="Arial"/>
                <a:ea typeface="Calibri" panose="020F0502020204030204" pitchFamily="34" charset="0"/>
                <a:cs typeface="Calibri" panose="020F0502020204030204" pitchFamily="34" charset="0"/>
              </a:rPr>
              <a:t>ǎ</a:t>
            </a:r>
            <a:r>
              <a:rPr kumimoji="0" lang="en-US" sz="1600" b="0" i="0" u="none" strike="noStrike" kern="1200" cap="none" spc="0" normalizeH="0" baseline="0" noProof="0" dirty="0" err="1">
                <a:ln>
                  <a:noFill/>
                </a:ln>
                <a:solidFill>
                  <a:srgbClr val="FFFFFF"/>
                </a:solidFill>
                <a:effectLst/>
                <a:uLnTx/>
                <a:uFillTx/>
                <a:latin typeface="Arial"/>
                <a:ea typeface="+mn-ea"/>
                <a:cs typeface="+mn-cs"/>
              </a:rPr>
              <a:t>l</a:t>
            </a:r>
            <a:r>
              <a:rPr kumimoji="0" lang="en-US" sz="1600" b="0" i="0" u="none" strike="noStrike" kern="1200" cap="none" spc="0" normalizeH="0" baseline="0" noProof="0" dirty="0" err="1">
                <a:ln>
                  <a:noFill/>
                </a:ln>
                <a:solidFill>
                  <a:srgbClr val="FFFFFF"/>
                </a:solidFill>
                <a:effectLst/>
                <a:uLnTx/>
                <a:uFillTx/>
                <a:latin typeface="Arial"/>
                <a:ea typeface="Calibri" panose="020F0502020204030204" pitchFamily="34" charset="0"/>
                <a:cs typeface="Calibri" panose="020F0502020204030204" pitchFamily="34" charset="0"/>
              </a:rPr>
              <a:t>ǎ</a:t>
            </a:r>
            <a:r>
              <a:rPr kumimoji="0" lang="en-US" sz="1600" b="0" i="0" u="none" strike="noStrike" kern="1200" cap="none" spc="0" normalizeH="0" baseline="0" noProof="0" dirty="0" err="1">
                <a:ln>
                  <a:noFill/>
                </a:ln>
                <a:solidFill>
                  <a:srgbClr val="FFFFFF"/>
                </a:solidFill>
                <a:effectLst/>
                <a:uLnTx/>
                <a:uFillTx/>
                <a:latin typeface="Arial"/>
                <a:ea typeface="+mn-ea"/>
                <a:cs typeface="+mn-cs"/>
              </a:rPr>
              <a:t>rii</a:t>
            </a:r>
            <a:r>
              <a:rPr kumimoji="0" lang="en-US" sz="1600" b="0" i="0" u="none" strike="noStrike" kern="1200" cap="none" spc="0" normalizeH="0" baseline="0" noProof="0" dirty="0">
                <a:ln>
                  <a:noFill/>
                </a:ln>
                <a:solidFill>
                  <a:srgbClr val="FFFFFF"/>
                </a:solidFill>
                <a:effectLst/>
                <a:uLnTx/>
                <a:uFillTx/>
                <a:latin typeface="Arial"/>
                <a:ea typeface="+mn-ea"/>
                <a:cs typeface="+mn-cs"/>
              </a:rPr>
              <a:t> banilor și </a:t>
            </a:r>
            <a:r>
              <a:rPr kumimoji="0" lang="en-US" sz="1600" b="0" i="0" u="none" strike="noStrike" kern="1200" cap="none" spc="0" normalizeH="0" baseline="0" noProof="0" dirty="0" err="1">
                <a:ln>
                  <a:noFill/>
                </a:ln>
                <a:solidFill>
                  <a:srgbClr val="FFFFFF"/>
                </a:solidFill>
                <a:effectLst/>
                <a:uLnTx/>
                <a:uFillTx/>
                <a:latin typeface="Arial"/>
                <a:ea typeface="+mn-ea"/>
                <a:cs typeface="+mn-cs"/>
              </a:rPr>
              <a:t>combatere</a:t>
            </a:r>
            <a:r>
              <a:rPr kumimoji="0" lang="en-US" sz="1600" b="0" i="0" u="none" strike="noStrike" kern="1200" cap="none" spc="0" normalizeH="0" baseline="0" noProof="0" dirty="0">
                <a:ln>
                  <a:noFill/>
                </a:ln>
                <a:solidFill>
                  <a:srgbClr val="FFFFFF"/>
                </a:solidFill>
                <a:effectLst/>
                <a:uLnTx/>
                <a:uFillTx/>
                <a:latin typeface="Arial"/>
                <a:ea typeface="+mn-ea"/>
                <a:cs typeface="+mn-cs"/>
              </a:rPr>
              <a:t> a terorismului</a:t>
            </a:r>
            <a:endParaRPr kumimoji="0" lang="ro-RO" sz="16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ro-RO" sz="2000" b="1" i="0" u="none" strike="noStrike" kern="2200" cap="none" spc="0" normalizeH="0" baseline="0" noProof="0" dirty="0">
              <a:ln>
                <a:noFill/>
              </a:ln>
              <a:solidFill>
                <a:srgbClr val="FFFFFF"/>
              </a:solidFill>
              <a:effectLst/>
              <a:uLnTx/>
              <a:uFillTx/>
              <a:latin typeface="Arial" pitchFamily="34" charset="0"/>
              <a:cs typeface="Arial" pitchFamily="34" charset="0"/>
            </a:endParaRPr>
          </a:p>
          <a:p>
            <a:pPr algn="l"/>
            <a:r>
              <a:rPr lang="ro-RO" sz="1200" kern="1200" dirty="0">
                <a:solidFill>
                  <a:srgbClr val="FFFFFF"/>
                </a:solidFill>
                <a:latin typeface="Arial"/>
                <a:ea typeface="+mn-ea"/>
                <a:cs typeface="+mn-cs"/>
              </a:rPr>
              <a:t>27 februarie 202</a:t>
            </a:r>
            <a:r>
              <a:rPr lang="en-US" sz="1200" kern="1200" dirty="0">
                <a:solidFill>
                  <a:srgbClr val="FFFFFF"/>
                </a:solidFill>
                <a:latin typeface="Arial"/>
                <a:ea typeface="+mn-ea"/>
                <a:cs typeface="+mn-cs"/>
              </a:rPr>
              <a:t>5</a:t>
            </a:r>
          </a:p>
        </p:txBody>
      </p:sp>
      <p:pic>
        <p:nvPicPr>
          <p:cNvPr id="18" name="Picture 17">
            <a:extLst>
              <a:ext uri="{FF2B5EF4-FFF2-40B4-BE49-F238E27FC236}">
                <a16:creationId xmlns:a16="http://schemas.microsoft.com/office/drawing/2014/main" id="{45D61D2F-3F84-7731-2F3B-3509094CC533}"/>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bwMode="auto">
          <a:xfrm>
            <a:off x="607448" y="564355"/>
            <a:ext cx="10981078" cy="1018800"/>
          </a:xfrm>
          <a:prstGeom prst="rect">
            <a:avLst/>
          </a:prstGeom>
        </p:spPr>
      </p:pic>
    </p:spTree>
    <p:custDataLst>
      <p:tags r:id="rId1"/>
    </p:custDataLst>
    <p:extLst>
      <p:ext uri="{BB962C8B-B14F-4D97-AF65-F5344CB8AC3E}">
        <p14:creationId xmlns:p14="http://schemas.microsoft.com/office/powerpoint/2010/main" val="20957896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07702-0225-2187-5957-279F3013757D}"/>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0327AFB5-6490-EF0A-A044-2DFE7886B673}"/>
              </a:ext>
            </a:extLst>
          </p:cNvPr>
          <p:cNvSpPr/>
          <p:nvPr/>
        </p:nvSpPr>
        <p:spPr>
          <a:xfrm>
            <a:off x="695898" y="326584"/>
            <a:ext cx="1108383" cy="8817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3" tIns="41476" rIns="82953" bIns="41476" numCol="1" spcCol="0" rtlCol="0" fromWordArt="0" anchor="t" anchorCtr="0" forceAA="0" compatLnSpc="1">
            <a:prstTxWarp prst="textNoShape">
              <a:avLst/>
            </a:prstTxWarp>
            <a:noAutofit/>
          </a:bodyPr>
          <a:lstStyle/>
          <a:p>
            <a:endParaRPr lang="en-GB" sz="1089"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2" name="Title 1">
            <a:extLst>
              <a:ext uri="{FF2B5EF4-FFF2-40B4-BE49-F238E27FC236}">
                <a16:creationId xmlns:a16="http://schemas.microsoft.com/office/drawing/2014/main" id="{2242C3B2-23F7-8E12-D1AB-FA02662D38CE}"/>
              </a:ext>
            </a:extLst>
          </p:cNvPr>
          <p:cNvSpPr txBox="1">
            <a:spLocks/>
          </p:cNvSpPr>
          <p:nvPr/>
        </p:nvSpPr>
        <p:spPr bwMode="auto">
          <a:xfrm>
            <a:off x="2084388" y="500063"/>
            <a:ext cx="5992812" cy="457200"/>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normAutofit fontScale="97500"/>
          </a:bodyPr>
          <a:lstStyle>
            <a:lvl1pPr algn="l" rtl="0" eaLnBrk="1" fontAlgn="base" hangingPunct="1">
              <a:lnSpc>
                <a:spcPct val="100000"/>
              </a:lnSpc>
              <a:spcBef>
                <a:spcPct val="0"/>
              </a:spcBef>
              <a:spcAft>
                <a:spcPct val="0"/>
              </a:spcAft>
              <a:defRPr sz="3200" b="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a:lstStyle>
          <a:p>
            <a:r>
              <a:rPr lang="en-US" sz="2700" dirty="0" err="1">
                <a:solidFill>
                  <a:schemeClr val="tx2"/>
                </a:solidFill>
              </a:rPr>
              <a:t>Cuprins</a:t>
            </a:r>
            <a:r>
              <a:rPr lang="en-US" sz="2700" dirty="0">
                <a:solidFill>
                  <a:schemeClr val="tx2"/>
                </a:solidFill>
              </a:rPr>
              <a:t> </a:t>
            </a:r>
            <a:endParaRPr lang="sk-SK" sz="2700" dirty="0">
              <a:solidFill>
                <a:schemeClr val="tx2"/>
              </a:solidFill>
            </a:endParaRPr>
          </a:p>
        </p:txBody>
      </p:sp>
      <p:sp>
        <p:nvSpPr>
          <p:cNvPr id="17" name="Freeform 5">
            <a:extLst>
              <a:ext uri="{FF2B5EF4-FFF2-40B4-BE49-F238E27FC236}">
                <a16:creationId xmlns:a16="http://schemas.microsoft.com/office/drawing/2014/main" id="{8D0F79E7-DE45-8BF9-ECAE-E41617CA3104}"/>
              </a:ext>
            </a:extLst>
          </p:cNvPr>
          <p:cNvSpPr>
            <a:spLocks/>
          </p:cNvSpPr>
          <p:nvPr/>
        </p:nvSpPr>
        <p:spPr bwMode="auto">
          <a:xfrm>
            <a:off x="9112251" y="1"/>
            <a:ext cx="3079749" cy="6857999"/>
          </a:xfrm>
          <a:custGeom>
            <a:avLst/>
            <a:gdLst>
              <a:gd name="T0" fmla="*/ 1623 w 1939"/>
              <a:gd name="T1" fmla="*/ 4320 h 4320"/>
              <a:gd name="T2" fmla="*/ 635 w 1939"/>
              <a:gd name="T3" fmla="*/ 2764 h 4320"/>
              <a:gd name="T4" fmla="*/ 635 w 1939"/>
              <a:gd name="T5" fmla="*/ 2746 h 4320"/>
              <a:gd name="T6" fmla="*/ 1938 w 1939"/>
              <a:gd name="T7" fmla="*/ 1137 h 4320"/>
              <a:gd name="T8" fmla="*/ 1939 w 1939"/>
              <a:gd name="T9" fmla="*/ 0 h 4320"/>
              <a:gd name="T10" fmla="*/ 916 w 1939"/>
              <a:gd name="T11" fmla="*/ 0 h 4320"/>
              <a:gd name="T12" fmla="*/ 533 w 1939"/>
              <a:gd name="T13" fmla="*/ 397 h 4320"/>
              <a:gd name="T14" fmla="*/ 480 w 1939"/>
              <a:gd name="T15" fmla="*/ 478 h 4320"/>
              <a:gd name="T16" fmla="*/ 42 w 1939"/>
              <a:gd name="T17" fmla="*/ 2268 h 4320"/>
              <a:gd name="T18" fmla="*/ 43 w 1939"/>
              <a:gd name="T19" fmla="*/ 2285 h 4320"/>
              <a:gd name="T20" fmla="*/ 994 w 1939"/>
              <a:gd name="T21" fmla="*/ 4320 h 4320"/>
              <a:gd name="T22" fmla="*/ 1623 w 1939"/>
              <a:gd name="T23"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9" h="4320">
                <a:moveTo>
                  <a:pt x="1623" y="4320"/>
                </a:moveTo>
                <a:cubicBezTo>
                  <a:pt x="1025" y="4110"/>
                  <a:pt x="635" y="3502"/>
                  <a:pt x="635" y="2764"/>
                </a:cubicBezTo>
                <a:cubicBezTo>
                  <a:pt x="635" y="2746"/>
                  <a:pt x="635" y="2746"/>
                  <a:pt x="635" y="2746"/>
                </a:cubicBezTo>
                <a:cubicBezTo>
                  <a:pt x="635" y="1910"/>
                  <a:pt x="1166" y="1220"/>
                  <a:pt x="1938" y="1137"/>
                </a:cubicBezTo>
                <a:cubicBezTo>
                  <a:pt x="1939" y="0"/>
                  <a:pt x="1939" y="0"/>
                  <a:pt x="1939" y="0"/>
                </a:cubicBezTo>
                <a:cubicBezTo>
                  <a:pt x="916" y="0"/>
                  <a:pt x="916" y="0"/>
                  <a:pt x="916" y="0"/>
                </a:cubicBezTo>
                <a:cubicBezTo>
                  <a:pt x="721" y="150"/>
                  <a:pt x="597" y="305"/>
                  <a:pt x="533" y="397"/>
                </a:cubicBezTo>
                <a:cubicBezTo>
                  <a:pt x="524" y="411"/>
                  <a:pt x="480" y="478"/>
                  <a:pt x="480" y="478"/>
                </a:cubicBezTo>
                <a:cubicBezTo>
                  <a:pt x="163" y="986"/>
                  <a:pt x="0" y="1601"/>
                  <a:pt x="42" y="2268"/>
                </a:cubicBezTo>
                <a:cubicBezTo>
                  <a:pt x="43" y="2285"/>
                  <a:pt x="43" y="2285"/>
                  <a:pt x="43" y="2285"/>
                </a:cubicBezTo>
                <a:cubicBezTo>
                  <a:pt x="96" y="3115"/>
                  <a:pt x="449" y="3825"/>
                  <a:pt x="994" y="4320"/>
                </a:cubicBezTo>
                <a:lnTo>
                  <a:pt x="1623" y="4320"/>
                </a:lnTo>
                <a:close/>
              </a:path>
            </a:pathLst>
          </a:custGeom>
          <a:solidFill>
            <a:schemeClr val="accent2">
              <a:alpha val="25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8" name="Freeform 6">
            <a:extLst>
              <a:ext uri="{FF2B5EF4-FFF2-40B4-BE49-F238E27FC236}">
                <a16:creationId xmlns:a16="http://schemas.microsoft.com/office/drawing/2014/main" id="{ECAD34E0-C8A4-9CBC-825B-11887A537177}"/>
              </a:ext>
            </a:extLst>
          </p:cNvPr>
          <p:cNvSpPr>
            <a:spLocks/>
          </p:cNvSpPr>
          <p:nvPr/>
        </p:nvSpPr>
        <p:spPr bwMode="auto">
          <a:xfrm>
            <a:off x="7380289" y="273050"/>
            <a:ext cx="2428874" cy="6584949"/>
          </a:xfrm>
          <a:custGeom>
            <a:avLst/>
            <a:gdLst>
              <a:gd name="T0" fmla="*/ 711 w 1530"/>
              <a:gd name="T1" fmla="*/ 1987 h 4148"/>
              <a:gd name="T2" fmla="*/ 860 w 1530"/>
              <a:gd name="T3" fmla="*/ 1010 h 4148"/>
              <a:gd name="T4" fmla="*/ 1312 w 1530"/>
              <a:gd name="T5" fmla="*/ 0 h 4148"/>
              <a:gd name="T6" fmla="*/ 1311 w 1530"/>
              <a:gd name="T7" fmla="*/ 1 h 4148"/>
              <a:gd name="T8" fmla="*/ 0 w 1530"/>
              <a:gd name="T9" fmla="*/ 2592 h 4148"/>
              <a:gd name="T10" fmla="*/ 0 w 1530"/>
              <a:gd name="T11" fmla="*/ 2609 h 4148"/>
              <a:gd name="T12" fmla="*/ 377 w 1530"/>
              <a:gd name="T13" fmla="*/ 4148 h 4148"/>
              <a:gd name="T14" fmla="*/ 1530 w 1530"/>
              <a:gd name="T15" fmla="*/ 4148 h 4148"/>
              <a:gd name="T16" fmla="*/ 711 w 1530"/>
              <a:gd name="T17" fmla="*/ 1987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4148">
                <a:moveTo>
                  <a:pt x="711" y="1987"/>
                </a:moveTo>
                <a:cubicBezTo>
                  <a:pt x="711" y="1647"/>
                  <a:pt x="763" y="1319"/>
                  <a:pt x="860" y="1010"/>
                </a:cubicBezTo>
                <a:cubicBezTo>
                  <a:pt x="955" y="643"/>
                  <a:pt x="1108" y="303"/>
                  <a:pt x="1312" y="0"/>
                </a:cubicBezTo>
                <a:cubicBezTo>
                  <a:pt x="1311" y="1"/>
                  <a:pt x="1311" y="1"/>
                  <a:pt x="1311" y="1"/>
                </a:cubicBezTo>
                <a:cubicBezTo>
                  <a:pt x="503" y="574"/>
                  <a:pt x="0" y="1512"/>
                  <a:pt x="0" y="2592"/>
                </a:cubicBezTo>
                <a:cubicBezTo>
                  <a:pt x="0" y="2609"/>
                  <a:pt x="0" y="2609"/>
                  <a:pt x="0" y="2609"/>
                </a:cubicBezTo>
                <a:cubicBezTo>
                  <a:pt x="0" y="3178"/>
                  <a:pt x="137" y="3700"/>
                  <a:pt x="377" y="4148"/>
                </a:cubicBezTo>
                <a:cubicBezTo>
                  <a:pt x="1530" y="4148"/>
                  <a:pt x="1530" y="4148"/>
                  <a:pt x="1530" y="4148"/>
                </a:cubicBezTo>
                <a:cubicBezTo>
                  <a:pt x="1020" y="3571"/>
                  <a:pt x="711" y="2814"/>
                  <a:pt x="711" y="1987"/>
                </a:cubicBezTo>
              </a:path>
            </a:pathLst>
          </a:custGeom>
          <a:solidFill>
            <a:schemeClr val="accent2">
              <a:alpha val="25000"/>
            </a:schemeClr>
          </a:solidFill>
          <a:ln>
            <a:noFill/>
          </a:ln>
        </p:spPr>
        <p:txBody>
          <a:bodyPr vert="horz" wrap="square" lIns="91440" tIns="45720" rIns="91440" bIns="45720" numCol="1" anchor="t" anchorCtr="0" compatLnSpc="1">
            <a:prstTxWarp prst="textNoShape">
              <a:avLst/>
            </a:prstTxWarp>
          </a:bodyPr>
          <a:lstStyle/>
          <a:p>
            <a:endParaRPr lang="en-GB" dirty="0"/>
          </a:p>
        </p:txBody>
      </p:sp>
      <p:grpSp>
        <p:nvGrpSpPr>
          <p:cNvPr id="5" name="Group 218">
            <a:extLst>
              <a:ext uri="{FF2B5EF4-FFF2-40B4-BE49-F238E27FC236}">
                <a16:creationId xmlns:a16="http://schemas.microsoft.com/office/drawing/2014/main" id="{FC92DE3B-63B6-4740-BF9B-AAA72BF950B0}"/>
              </a:ext>
            </a:extLst>
          </p:cNvPr>
          <p:cNvGrpSpPr>
            <a:grpSpLocks noChangeAspect="1"/>
          </p:cNvGrpSpPr>
          <p:nvPr/>
        </p:nvGrpSpPr>
        <p:grpSpPr bwMode="auto">
          <a:xfrm>
            <a:off x="1016001" y="500063"/>
            <a:ext cx="404813" cy="539750"/>
            <a:chOff x="304" y="2393"/>
            <a:chExt cx="255" cy="340"/>
          </a:xfrm>
          <a:solidFill>
            <a:schemeClr val="bg1"/>
          </a:solidFill>
        </p:grpSpPr>
        <p:sp>
          <p:nvSpPr>
            <p:cNvPr id="6" name="Freeform 219">
              <a:extLst>
                <a:ext uri="{FF2B5EF4-FFF2-40B4-BE49-F238E27FC236}">
                  <a16:creationId xmlns:a16="http://schemas.microsoft.com/office/drawing/2014/main" id="{60FAEE69-DEF3-243D-F0B5-CC92F8BF7332}"/>
                </a:ext>
              </a:extLst>
            </p:cNvPr>
            <p:cNvSpPr>
              <a:spLocks noEditPoints="1"/>
            </p:cNvSpPr>
            <p:nvPr/>
          </p:nvSpPr>
          <p:spPr bwMode="auto">
            <a:xfrm>
              <a:off x="340" y="2393"/>
              <a:ext cx="219" cy="340"/>
            </a:xfrm>
            <a:custGeom>
              <a:avLst/>
              <a:gdLst>
                <a:gd name="T0" fmla="*/ 1619 w 1619"/>
                <a:gd name="T1" fmla="*/ 1272 h 2517"/>
                <a:gd name="T2" fmla="*/ 1390 w 1619"/>
                <a:gd name="T3" fmla="*/ 0 h 2517"/>
                <a:gd name="T4" fmla="*/ 137 w 1619"/>
                <a:gd name="T5" fmla="*/ 0 h 2517"/>
                <a:gd name="T6" fmla="*/ 1 w 1619"/>
                <a:gd name="T7" fmla="*/ 139 h 2517"/>
                <a:gd name="T8" fmla="*/ 1 w 1619"/>
                <a:gd name="T9" fmla="*/ 516 h 2517"/>
                <a:gd name="T10" fmla="*/ 92 w 1619"/>
                <a:gd name="T11" fmla="*/ 607 h 2517"/>
                <a:gd name="T12" fmla="*/ 92 w 1619"/>
                <a:gd name="T13" fmla="*/ 159 h 2517"/>
                <a:gd name="T14" fmla="*/ 160 w 1619"/>
                <a:gd name="T15" fmla="*/ 90 h 2517"/>
                <a:gd name="T16" fmla="*/ 1210 w 1619"/>
                <a:gd name="T17" fmla="*/ 90 h 2517"/>
                <a:gd name="T18" fmla="*/ 1068 w 1619"/>
                <a:gd name="T19" fmla="*/ 150 h 2517"/>
                <a:gd name="T20" fmla="*/ 1035 w 1619"/>
                <a:gd name="T21" fmla="*/ 191 h 2517"/>
                <a:gd name="T22" fmla="*/ 1045 w 1619"/>
                <a:gd name="T23" fmla="*/ 253 h 2517"/>
                <a:gd name="T24" fmla="*/ 1530 w 1619"/>
                <a:gd name="T25" fmla="*/ 1393 h 2517"/>
                <a:gd name="T26" fmla="*/ 1530 w 1619"/>
                <a:gd name="T27" fmla="*/ 2358 h 2517"/>
                <a:gd name="T28" fmla="*/ 1457 w 1619"/>
                <a:gd name="T29" fmla="*/ 2427 h 2517"/>
                <a:gd name="T30" fmla="*/ 164 w 1619"/>
                <a:gd name="T31" fmla="*/ 2427 h 2517"/>
                <a:gd name="T32" fmla="*/ 92 w 1619"/>
                <a:gd name="T33" fmla="*/ 2358 h 2517"/>
                <a:gd name="T34" fmla="*/ 92 w 1619"/>
                <a:gd name="T35" fmla="*/ 1094 h 2517"/>
                <a:gd name="T36" fmla="*/ 1 w 1619"/>
                <a:gd name="T37" fmla="*/ 1002 h 2517"/>
                <a:gd name="T38" fmla="*/ 1 w 1619"/>
                <a:gd name="T39" fmla="*/ 2382 h 2517"/>
                <a:gd name="T40" fmla="*/ 136 w 1619"/>
                <a:gd name="T41" fmla="*/ 2517 h 2517"/>
                <a:gd name="T42" fmla="*/ 1484 w 1619"/>
                <a:gd name="T43" fmla="*/ 2517 h 2517"/>
                <a:gd name="T44" fmla="*/ 1619 w 1619"/>
                <a:gd name="T45" fmla="*/ 2382 h 2517"/>
                <a:gd name="T46" fmla="*/ 1619 w 1619"/>
                <a:gd name="T47" fmla="*/ 1272 h 2517"/>
                <a:gd name="T48" fmla="*/ 1085 w 1619"/>
                <a:gd name="T49" fmla="*/ 226 h 2517"/>
                <a:gd name="T50" fmla="*/ 1084 w 1619"/>
                <a:gd name="T51" fmla="*/ 203 h 2517"/>
                <a:gd name="T52" fmla="*/ 1100 w 1619"/>
                <a:gd name="T53" fmla="*/ 186 h 2517"/>
                <a:gd name="T54" fmla="*/ 1316 w 1619"/>
                <a:gd name="T55" fmla="*/ 93 h 2517"/>
                <a:gd name="T56" fmla="*/ 1530 w 1619"/>
                <a:gd name="T57" fmla="*/ 1272 h 2517"/>
                <a:gd name="T58" fmla="*/ 1085 w 1619"/>
                <a:gd name="T59" fmla="*/ 226 h 2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9" h="2517">
                  <a:moveTo>
                    <a:pt x="1619" y="1272"/>
                  </a:moveTo>
                  <a:cubicBezTo>
                    <a:pt x="1390" y="0"/>
                    <a:pt x="1390" y="0"/>
                    <a:pt x="1390" y="0"/>
                  </a:cubicBezTo>
                  <a:cubicBezTo>
                    <a:pt x="137" y="0"/>
                    <a:pt x="137" y="0"/>
                    <a:pt x="137" y="0"/>
                  </a:cubicBezTo>
                  <a:cubicBezTo>
                    <a:pt x="55" y="0"/>
                    <a:pt x="0" y="66"/>
                    <a:pt x="1" y="139"/>
                  </a:cubicBezTo>
                  <a:cubicBezTo>
                    <a:pt x="1" y="516"/>
                    <a:pt x="1" y="516"/>
                    <a:pt x="1" y="516"/>
                  </a:cubicBezTo>
                  <a:cubicBezTo>
                    <a:pt x="92" y="607"/>
                    <a:pt x="92" y="607"/>
                    <a:pt x="92" y="607"/>
                  </a:cubicBezTo>
                  <a:cubicBezTo>
                    <a:pt x="92" y="159"/>
                    <a:pt x="92" y="159"/>
                    <a:pt x="92" y="159"/>
                  </a:cubicBezTo>
                  <a:cubicBezTo>
                    <a:pt x="92" y="122"/>
                    <a:pt x="119" y="90"/>
                    <a:pt x="160" y="90"/>
                  </a:cubicBezTo>
                  <a:cubicBezTo>
                    <a:pt x="1210" y="90"/>
                    <a:pt x="1210" y="90"/>
                    <a:pt x="1210" y="90"/>
                  </a:cubicBezTo>
                  <a:cubicBezTo>
                    <a:pt x="1068" y="150"/>
                    <a:pt x="1068" y="150"/>
                    <a:pt x="1068" y="150"/>
                  </a:cubicBezTo>
                  <a:cubicBezTo>
                    <a:pt x="1051" y="160"/>
                    <a:pt x="1043" y="169"/>
                    <a:pt x="1035" y="191"/>
                  </a:cubicBezTo>
                  <a:cubicBezTo>
                    <a:pt x="1029" y="214"/>
                    <a:pt x="1038" y="239"/>
                    <a:pt x="1045" y="253"/>
                  </a:cubicBezTo>
                  <a:cubicBezTo>
                    <a:pt x="1530" y="1393"/>
                    <a:pt x="1530" y="1393"/>
                    <a:pt x="1530" y="1393"/>
                  </a:cubicBezTo>
                  <a:cubicBezTo>
                    <a:pt x="1530" y="2358"/>
                    <a:pt x="1530" y="2358"/>
                    <a:pt x="1530" y="2358"/>
                  </a:cubicBezTo>
                  <a:cubicBezTo>
                    <a:pt x="1530" y="2401"/>
                    <a:pt x="1496" y="2429"/>
                    <a:pt x="1457" y="2427"/>
                  </a:cubicBezTo>
                  <a:cubicBezTo>
                    <a:pt x="164" y="2427"/>
                    <a:pt x="164" y="2427"/>
                    <a:pt x="164" y="2427"/>
                  </a:cubicBezTo>
                  <a:cubicBezTo>
                    <a:pt x="122" y="2427"/>
                    <a:pt x="92" y="2400"/>
                    <a:pt x="92" y="2358"/>
                  </a:cubicBezTo>
                  <a:cubicBezTo>
                    <a:pt x="92" y="1094"/>
                    <a:pt x="92" y="1094"/>
                    <a:pt x="92" y="1094"/>
                  </a:cubicBezTo>
                  <a:cubicBezTo>
                    <a:pt x="1" y="1002"/>
                    <a:pt x="1" y="1002"/>
                    <a:pt x="1" y="1002"/>
                  </a:cubicBezTo>
                  <a:cubicBezTo>
                    <a:pt x="1" y="2382"/>
                    <a:pt x="1" y="2382"/>
                    <a:pt x="1" y="2382"/>
                  </a:cubicBezTo>
                  <a:cubicBezTo>
                    <a:pt x="1" y="2457"/>
                    <a:pt x="62" y="2517"/>
                    <a:pt x="136" y="2517"/>
                  </a:cubicBezTo>
                  <a:cubicBezTo>
                    <a:pt x="1484" y="2517"/>
                    <a:pt x="1484" y="2517"/>
                    <a:pt x="1484" y="2517"/>
                  </a:cubicBezTo>
                  <a:cubicBezTo>
                    <a:pt x="1560" y="2517"/>
                    <a:pt x="1619" y="2457"/>
                    <a:pt x="1619" y="2382"/>
                  </a:cubicBezTo>
                  <a:lnTo>
                    <a:pt x="1619" y="1272"/>
                  </a:lnTo>
                  <a:close/>
                  <a:moveTo>
                    <a:pt x="1085" y="226"/>
                  </a:moveTo>
                  <a:cubicBezTo>
                    <a:pt x="1080" y="216"/>
                    <a:pt x="1082" y="207"/>
                    <a:pt x="1084" y="203"/>
                  </a:cubicBezTo>
                  <a:cubicBezTo>
                    <a:pt x="1087" y="196"/>
                    <a:pt x="1092" y="190"/>
                    <a:pt x="1100" y="186"/>
                  </a:cubicBezTo>
                  <a:cubicBezTo>
                    <a:pt x="1316" y="93"/>
                    <a:pt x="1316" y="93"/>
                    <a:pt x="1316" y="93"/>
                  </a:cubicBezTo>
                  <a:cubicBezTo>
                    <a:pt x="1319" y="105"/>
                    <a:pt x="1530" y="1272"/>
                    <a:pt x="1530" y="1272"/>
                  </a:cubicBezTo>
                  <a:lnTo>
                    <a:pt x="1085"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220">
              <a:extLst>
                <a:ext uri="{FF2B5EF4-FFF2-40B4-BE49-F238E27FC236}">
                  <a16:creationId xmlns:a16="http://schemas.microsoft.com/office/drawing/2014/main" id="{067440A9-07DC-BB6D-8EAD-7C2B133FA785}"/>
                </a:ext>
              </a:extLst>
            </p:cNvPr>
            <p:cNvSpPr>
              <a:spLocks noEditPoints="1"/>
            </p:cNvSpPr>
            <p:nvPr/>
          </p:nvSpPr>
          <p:spPr bwMode="auto">
            <a:xfrm>
              <a:off x="304" y="2459"/>
              <a:ext cx="212" cy="213"/>
            </a:xfrm>
            <a:custGeom>
              <a:avLst/>
              <a:gdLst>
                <a:gd name="T0" fmla="*/ 1551 w 1573"/>
                <a:gd name="T1" fmla="*/ 1583 h 1583"/>
                <a:gd name="T2" fmla="*/ 1541 w 1573"/>
                <a:gd name="T3" fmla="*/ 1580 h 1583"/>
                <a:gd name="T4" fmla="*/ 1301 w 1573"/>
                <a:gd name="T5" fmla="*/ 1440 h 1583"/>
                <a:gd name="T6" fmla="*/ 1297 w 1573"/>
                <a:gd name="T7" fmla="*/ 1437 h 1583"/>
                <a:gd name="T8" fmla="*/ 6 w 1573"/>
                <a:gd name="T9" fmla="*/ 137 h 1583"/>
                <a:gd name="T10" fmla="*/ 1 w 1573"/>
                <a:gd name="T11" fmla="*/ 123 h 1583"/>
                <a:gd name="T12" fmla="*/ 6 w 1573"/>
                <a:gd name="T13" fmla="*/ 109 h 1583"/>
                <a:gd name="T14" fmla="*/ 108 w 1573"/>
                <a:gd name="T15" fmla="*/ 8 h 1583"/>
                <a:gd name="T16" fmla="*/ 136 w 1573"/>
                <a:gd name="T17" fmla="*/ 8 h 1583"/>
                <a:gd name="T18" fmla="*/ 1427 w 1573"/>
                <a:gd name="T19" fmla="*/ 1308 h 1583"/>
                <a:gd name="T20" fmla="*/ 1430 w 1573"/>
                <a:gd name="T21" fmla="*/ 1312 h 1583"/>
                <a:gd name="T22" fmla="*/ 1568 w 1573"/>
                <a:gd name="T23" fmla="*/ 1553 h 1583"/>
                <a:gd name="T24" fmla="*/ 1565 w 1573"/>
                <a:gd name="T25" fmla="*/ 1577 h 1583"/>
                <a:gd name="T26" fmla="*/ 1551 w 1573"/>
                <a:gd name="T27" fmla="*/ 1583 h 1583"/>
                <a:gd name="T28" fmla="*/ 1324 w 1573"/>
                <a:gd name="T29" fmla="*/ 1407 h 1583"/>
                <a:gd name="T30" fmla="*/ 1496 w 1573"/>
                <a:gd name="T31" fmla="*/ 1508 h 1583"/>
                <a:gd name="T32" fmla="*/ 1397 w 1573"/>
                <a:gd name="T33" fmla="*/ 1334 h 1583"/>
                <a:gd name="T34" fmla="*/ 122 w 1573"/>
                <a:gd name="T35" fmla="*/ 51 h 1583"/>
                <a:gd name="T36" fmla="*/ 49 w 1573"/>
                <a:gd name="T37" fmla="*/ 123 h 1583"/>
                <a:gd name="T38" fmla="*/ 1324 w 1573"/>
                <a:gd name="T39" fmla="*/ 1407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3" h="1583">
                  <a:moveTo>
                    <a:pt x="1551" y="1583"/>
                  </a:moveTo>
                  <a:cubicBezTo>
                    <a:pt x="1548" y="1583"/>
                    <a:pt x="1544" y="1582"/>
                    <a:pt x="1541" y="1580"/>
                  </a:cubicBezTo>
                  <a:cubicBezTo>
                    <a:pt x="1301" y="1440"/>
                    <a:pt x="1301" y="1440"/>
                    <a:pt x="1301" y="1440"/>
                  </a:cubicBezTo>
                  <a:cubicBezTo>
                    <a:pt x="1300" y="1439"/>
                    <a:pt x="1298" y="1438"/>
                    <a:pt x="1297" y="1437"/>
                  </a:cubicBezTo>
                  <a:cubicBezTo>
                    <a:pt x="6" y="137"/>
                    <a:pt x="6" y="137"/>
                    <a:pt x="6" y="137"/>
                  </a:cubicBezTo>
                  <a:cubicBezTo>
                    <a:pt x="3" y="133"/>
                    <a:pt x="0" y="128"/>
                    <a:pt x="1" y="123"/>
                  </a:cubicBezTo>
                  <a:cubicBezTo>
                    <a:pt x="1" y="118"/>
                    <a:pt x="3" y="113"/>
                    <a:pt x="6" y="109"/>
                  </a:cubicBezTo>
                  <a:cubicBezTo>
                    <a:pt x="108" y="8"/>
                    <a:pt x="108" y="8"/>
                    <a:pt x="108" y="8"/>
                  </a:cubicBezTo>
                  <a:cubicBezTo>
                    <a:pt x="116" y="0"/>
                    <a:pt x="128" y="0"/>
                    <a:pt x="136" y="8"/>
                  </a:cubicBezTo>
                  <a:cubicBezTo>
                    <a:pt x="1427" y="1308"/>
                    <a:pt x="1427" y="1308"/>
                    <a:pt x="1427" y="1308"/>
                  </a:cubicBezTo>
                  <a:cubicBezTo>
                    <a:pt x="1428" y="1309"/>
                    <a:pt x="1429" y="1311"/>
                    <a:pt x="1430" y="1312"/>
                  </a:cubicBezTo>
                  <a:cubicBezTo>
                    <a:pt x="1568" y="1553"/>
                    <a:pt x="1568" y="1553"/>
                    <a:pt x="1568" y="1553"/>
                  </a:cubicBezTo>
                  <a:cubicBezTo>
                    <a:pt x="1573" y="1561"/>
                    <a:pt x="1572" y="1571"/>
                    <a:pt x="1565" y="1577"/>
                  </a:cubicBezTo>
                  <a:cubicBezTo>
                    <a:pt x="1561" y="1581"/>
                    <a:pt x="1556" y="1583"/>
                    <a:pt x="1551" y="1583"/>
                  </a:cubicBezTo>
                  <a:close/>
                  <a:moveTo>
                    <a:pt x="1324" y="1407"/>
                  </a:moveTo>
                  <a:cubicBezTo>
                    <a:pt x="1496" y="1508"/>
                    <a:pt x="1496" y="1508"/>
                    <a:pt x="1496" y="1508"/>
                  </a:cubicBezTo>
                  <a:cubicBezTo>
                    <a:pt x="1397" y="1334"/>
                    <a:pt x="1397" y="1334"/>
                    <a:pt x="1397" y="1334"/>
                  </a:cubicBezTo>
                  <a:cubicBezTo>
                    <a:pt x="122" y="51"/>
                    <a:pt x="122" y="51"/>
                    <a:pt x="122" y="51"/>
                  </a:cubicBezTo>
                  <a:cubicBezTo>
                    <a:pt x="49" y="123"/>
                    <a:pt x="49" y="123"/>
                    <a:pt x="49" y="123"/>
                  </a:cubicBezTo>
                  <a:lnTo>
                    <a:pt x="1324" y="14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21">
              <a:extLst>
                <a:ext uri="{FF2B5EF4-FFF2-40B4-BE49-F238E27FC236}">
                  <a16:creationId xmlns:a16="http://schemas.microsoft.com/office/drawing/2014/main" id="{5087624B-138C-65AB-3089-DBF5735B241B}"/>
                </a:ext>
              </a:extLst>
            </p:cNvPr>
            <p:cNvSpPr>
              <a:spLocks/>
            </p:cNvSpPr>
            <p:nvPr/>
          </p:nvSpPr>
          <p:spPr bwMode="auto">
            <a:xfrm>
              <a:off x="385" y="2645"/>
              <a:ext cx="110" cy="39"/>
            </a:xfrm>
            <a:custGeom>
              <a:avLst/>
              <a:gdLst>
                <a:gd name="T0" fmla="*/ 699 w 820"/>
                <a:gd name="T1" fmla="*/ 282 h 282"/>
                <a:gd name="T2" fmla="*/ 682 w 820"/>
                <a:gd name="T3" fmla="*/ 281 h 282"/>
                <a:gd name="T4" fmla="*/ 612 w 820"/>
                <a:gd name="T5" fmla="*/ 216 h 282"/>
                <a:gd name="T6" fmla="*/ 565 w 820"/>
                <a:gd name="T7" fmla="*/ 165 h 282"/>
                <a:gd name="T8" fmla="*/ 516 w 820"/>
                <a:gd name="T9" fmla="*/ 203 h 282"/>
                <a:gd name="T10" fmla="*/ 426 w 820"/>
                <a:gd name="T11" fmla="*/ 265 h 282"/>
                <a:gd name="T12" fmla="*/ 424 w 820"/>
                <a:gd name="T13" fmla="*/ 265 h 282"/>
                <a:gd name="T14" fmla="*/ 330 w 820"/>
                <a:gd name="T15" fmla="*/ 139 h 282"/>
                <a:gd name="T16" fmla="*/ 278 w 820"/>
                <a:gd name="T17" fmla="*/ 44 h 282"/>
                <a:gd name="T18" fmla="*/ 278 w 820"/>
                <a:gd name="T19" fmla="*/ 44 h 282"/>
                <a:gd name="T20" fmla="*/ 224 w 820"/>
                <a:gd name="T21" fmla="*/ 149 h 282"/>
                <a:gd name="T22" fmla="*/ 139 w 820"/>
                <a:gd name="T23" fmla="*/ 277 h 282"/>
                <a:gd name="T24" fmla="*/ 5 w 820"/>
                <a:gd name="T25" fmla="*/ 154 h 282"/>
                <a:gd name="T26" fmla="*/ 14 w 820"/>
                <a:gd name="T27" fmla="*/ 127 h 282"/>
                <a:gd name="T28" fmla="*/ 41 w 820"/>
                <a:gd name="T29" fmla="*/ 136 h 282"/>
                <a:gd name="T30" fmla="*/ 136 w 820"/>
                <a:gd name="T31" fmla="*/ 237 h 282"/>
                <a:gd name="T32" fmla="*/ 157 w 820"/>
                <a:gd name="T33" fmla="*/ 211 h 282"/>
                <a:gd name="T34" fmla="*/ 186 w 820"/>
                <a:gd name="T35" fmla="*/ 136 h 282"/>
                <a:gd name="T36" fmla="*/ 274 w 820"/>
                <a:gd name="T37" fmla="*/ 4 h 282"/>
                <a:gd name="T38" fmla="*/ 367 w 820"/>
                <a:gd name="T39" fmla="*/ 125 h 282"/>
                <a:gd name="T40" fmla="*/ 424 w 820"/>
                <a:gd name="T41" fmla="*/ 225 h 282"/>
                <a:gd name="T42" fmla="*/ 425 w 820"/>
                <a:gd name="T43" fmla="*/ 225 h 282"/>
                <a:gd name="T44" fmla="*/ 485 w 820"/>
                <a:gd name="T45" fmla="*/ 178 h 282"/>
                <a:gd name="T46" fmla="*/ 573 w 820"/>
                <a:gd name="T47" fmla="*/ 125 h 282"/>
                <a:gd name="T48" fmla="*/ 647 w 820"/>
                <a:gd name="T49" fmla="*/ 196 h 282"/>
                <a:gd name="T50" fmla="*/ 685 w 820"/>
                <a:gd name="T51" fmla="*/ 241 h 282"/>
                <a:gd name="T52" fmla="*/ 796 w 820"/>
                <a:gd name="T53" fmla="*/ 232 h 282"/>
                <a:gd name="T54" fmla="*/ 819 w 820"/>
                <a:gd name="T55" fmla="*/ 249 h 282"/>
                <a:gd name="T56" fmla="*/ 802 w 820"/>
                <a:gd name="T57" fmla="*/ 272 h 282"/>
                <a:gd name="T58" fmla="*/ 699 w 820"/>
                <a:gd name="T5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20" h="282">
                  <a:moveTo>
                    <a:pt x="699" y="282"/>
                  </a:moveTo>
                  <a:cubicBezTo>
                    <a:pt x="693" y="282"/>
                    <a:pt x="687" y="282"/>
                    <a:pt x="682" y="281"/>
                  </a:cubicBezTo>
                  <a:cubicBezTo>
                    <a:pt x="647" y="278"/>
                    <a:pt x="629" y="245"/>
                    <a:pt x="612" y="216"/>
                  </a:cubicBezTo>
                  <a:cubicBezTo>
                    <a:pt x="598" y="193"/>
                    <a:pt x="584" y="168"/>
                    <a:pt x="565" y="165"/>
                  </a:cubicBezTo>
                  <a:cubicBezTo>
                    <a:pt x="549" y="162"/>
                    <a:pt x="536" y="177"/>
                    <a:pt x="516" y="203"/>
                  </a:cubicBezTo>
                  <a:cubicBezTo>
                    <a:pt x="495" y="230"/>
                    <a:pt x="469" y="264"/>
                    <a:pt x="426" y="265"/>
                  </a:cubicBezTo>
                  <a:cubicBezTo>
                    <a:pt x="425" y="265"/>
                    <a:pt x="425" y="265"/>
                    <a:pt x="424" y="265"/>
                  </a:cubicBezTo>
                  <a:cubicBezTo>
                    <a:pt x="377" y="265"/>
                    <a:pt x="353" y="201"/>
                    <a:pt x="330" y="139"/>
                  </a:cubicBezTo>
                  <a:cubicBezTo>
                    <a:pt x="317" y="103"/>
                    <a:pt x="295" y="44"/>
                    <a:pt x="278" y="44"/>
                  </a:cubicBezTo>
                  <a:cubicBezTo>
                    <a:pt x="278" y="44"/>
                    <a:pt x="278" y="44"/>
                    <a:pt x="278" y="44"/>
                  </a:cubicBezTo>
                  <a:cubicBezTo>
                    <a:pt x="259" y="45"/>
                    <a:pt x="237" y="110"/>
                    <a:pt x="224" y="149"/>
                  </a:cubicBezTo>
                  <a:cubicBezTo>
                    <a:pt x="202" y="213"/>
                    <a:pt x="182" y="274"/>
                    <a:pt x="139" y="277"/>
                  </a:cubicBezTo>
                  <a:cubicBezTo>
                    <a:pt x="92" y="280"/>
                    <a:pt x="49" y="240"/>
                    <a:pt x="5" y="154"/>
                  </a:cubicBezTo>
                  <a:cubicBezTo>
                    <a:pt x="0" y="144"/>
                    <a:pt x="4" y="132"/>
                    <a:pt x="14" y="127"/>
                  </a:cubicBezTo>
                  <a:cubicBezTo>
                    <a:pt x="24" y="122"/>
                    <a:pt x="36" y="126"/>
                    <a:pt x="41" y="136"/>
                  </a:cubicBezTo>
                  <a:cubicBezTo>
                    <a:pt x="75" y="203"/>
                    <a:pt x="108" y="239"/>
                    <a:pt x="136" y="237"/>
                  </a:cubicBezTo>
                  <a:cubicBezTo>
                    <a:pt x="137" y="237"/>
                    <a:pt x="145" y="235"/>
                    <a:pt x="157" y="211"/>
                  </a:cubicBezTo>
                  <a:cubicBezTo>
                    <a:pt x="168" y="191"/>
                    <a:pt x="177" y="163"/>
                    <a:pt x="186" y="136"/>
                  </a:cubicBezTo>
                  <a:cubicBezTo>
                    <a:pt x="209" y="70"/>
                    <a:pt x="230" y="7"/>
                    <a:pt x="274" y="4"/>
                  </a:cubicBezTo>
                  <a:cubicBezTo>
                    <a:pt x="321" y="0"/>
                    <a:pt x="344" y="60"/>
                    <a:pt x="367" y="125"/>
                  </a:cubicBezTo>
                  <a:cubicBezTo>
                    <a:pt x="382" y="165"/>
                    <a:pt x="404" y="225"/>
                    <a:pt x="424" y="225"/>
                  </a:cubicBezTo>
                  <a:cubicBezTo>
                    <a:pt x="425" y="225"/>
                    <a:pt x="425" y="225"/>
                    <a:pt x="425" y="225"/>
                  </a:cubicBezTo>
                  <a:cubicBezTo>
                    <a:pt x="449" y="225"/>
                    <a:pt x="466" y="202"/>
                    <a:pt x="485" y="178"/>
                  </a:cubicBezTo>
                  <a:cubicBezTo>
                    <a:pt x="507" y="150"/>
                    <a:pt x="532" y="118"/>
                    <a:pt x="573" y="125"/>
                  </a:cubicBezTo>
                  <a:cubicBezTo>
                    <a:pt x="609" y="132"/>
                    <a:pt x="629" y="166"/>
                    <a:pt x="647" y="196"/>
                  </a:cubicBezTo>
                  <a:cubicBezTo>
                    <a:pt x="659" y="218"/>
                    <a:pt x="672" y="240"/>
                    <a:pt x="685" y="241"/>
                  </a:cubicBezTo>
                  <a:cubicBezTo>
                    <a:pt x="721" y="244"/>
                    <a:pt x="795" y="233"/>
                    <a:pt x="796" y="232"/>
                  </a:cubicBezTo>
                  <a:cubicBezTo>
                    <a:pt x="807" y="231"/>
                    <a:pt x="817" y="238"/>
                    <a:pt x="819" y="249"/>
                  </a:cubicBezTo>
                  <a:cubicBezTo>
                    <a:pt x="820" y="260"/>
                    <a:pt x="813" y="270"/>
                    <a:pt x="802" y="272"/>
                  </a:cubicBezTo>
                  <a:cubicBezTo>
                    <a:pt x="799" y="272"/>
                    <a:pt x="741" y="282"/>
                    <a:pt x="699" y="2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22">
              <a:extLst>
                <a:ext uri="{FF2B5EF4-FFF2-40B4-BE49-F238E27FC236}">
                  <a16:creationId xmlns:a16="http://schemas.microsoft.com/office/drawing/2014/main" id="{3DC32497-214F-5C83-A376-441747978902}"/>
                </a:ext>
              </a:extLst>
            </p:cNvPr>
            <p:cNvSpPr>
              <a:spLocks/>
            </p:cNvSpPr>
            <p:nvPr/>
          </p:nvSpPr>
          <p:spPr bwMode="auto">
            <a:xfrm>
              <a:off x="382" y="2699"/>
              <a:ext cx="14" cy="6"/>
            </a:xfrm>
            <a:custGeom>
              <a:avLst/>
              <a:gdLst>
                <a:gd name="T0" fmla="*/ 80 w 100"/>
                <a:gd name="T1" fmla="*/ 40 h 40"/>
                <a:gd name="T2" fmla="*/ 20 w 100"/>
                <a:gd name="T3" fmla="*/ 40 h 40"/>
                <a:gd name="T4" fmla="*/ 0 w 100"/>
                <a:gd name="T5" fmla="*/ 20 h 40"/>
                <a:gd name="T6" fmla="*/ 20 w 100"/>
                <a:gd name="T7" fmla="*/ 0 h 40"/>
                <a:gd name="T8" fmla="*/ 80 w 100"/>
                <a:gd name="T9" fmla="*/ 0 h 40"/>
                <a:gd name="T10" fmla="*/ 100 w 100"/>
                <a:gd name="T11" fmla="*/ 20 h 40"/>
                <a:gd name="T12" fmla="*/ 80 w 10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00" h="40">
                  <a:moveTo>
                    <a:pt x="80" y="40"/>
                  </a:moveTo>
                  <a:cubicBezTo>
                    <a:pt x="20" y="40"/>
                    <a:pt x="20" y="40"/>
                    <a:pt x="20" y="40"/>
                  </a:cubicBezTo>
                  <a:cubicBezTo>
                    <a:pt x="9" y="40"/>
                    <a:pt x="0" y="31"/>
                    <a:pt x="0" y="20"/>
                  </a:cubicBezTo>
                  <a:cubicBezTo>
                    <a:pt x="0" y="9"/>
                    <a:pt x="9" y="0"/>
                    <a:pt x="20" y="0"/>
                  </a:cubicBezTo>
                  <a:cubicBezTo>
                    <a:pt x="80" y="0"/>
                    <a:pt x="80" y="0"/>
                    <a:pt x="80" y="0"/>
                  </a:cubicBezTo>
                  <a:cubicBezTo>
                    <a:pt x="91" y="0"/>
                    <a:pt x="100" y="9"/>
                    <a:pt x="100" y="20"/>
                  </a:cubicBezTo>
                  <a:cubicBezTo>
                    <a:pt x="100" y="31"/>
                    <a:pt x="91" y="40"/>
                    <a:pt x="8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23">
              <a:extLst>
                <a:ext uri="{FF2B5EF4-FFF2-40B4-BE49-F238E27FC236}">
                  <a16:creationId xmlns:a16="http://schemas.microsoft.com/office/drawing/2014/main" id="{4E9C455B-0923-B79A-CB74-ED57B630C91F}"/>
                </a:ext>
              </a:extLst>
            </p:cNvPr>
            <p:cNvSpPr>
              <a:spLocks noEditPoints="1"/>
            </p:cNvSpPr>
            <p:nvPr/>
          </p:nvSpPr>
          <p:spPr bwMode="auto">
            <a:xfrm>
              <a:off x="400" y="2699"/>
              <a:ext cx="35" cy="6"/>
            </a:xfrm>
            <a:custGeom>
              <a:avLst/>
              <a:gdLst>
                <a:gd name="T0" fmla="*/ 236 w 256"/>
                <a:gd name="T1" fmla="*/ 40 h 40"/>
                <a:gd name="T2" fmla="*/ 164 w 256"/>
                <a:gd name="T3" fmla="*/ 40 h 40"/>
                <a:gd name="T4" fmla="*/ 144 w 256"/>
                <a:gd name="T5" fmla="*/ 20 h 40"/>
                <a:gd name="T6" fmla="*/ 164 w 256"/>
                <a:gd name="T7" fmla="*/ 0 h 40"/>
                <a:gd name="T8" fmla="*/ 236 w 256"/>
                <a:gd name="T9" fmla="*/ 0 h 40"/>
                <a:gd name="T10" fmla="*/ 256 w 256"/>
                <a:gd name="T11" fmla="*/ 20 h 40"/>
                <a:gd name="T12" fmla="*/ 236 w 256"/>
                <a:gd name="T13" fmla="*/ 40 h 40"/>
                <a:gd name="T14" fmla="*/ 92 w 256"/>
                <a:gd name="T15" fmla="*/ 40 h 40"/>
                <a:gd name="T16" fmla="*/ 20 w 256"/>
                <a:gd name="T17" fmla="*/ 40 h 40"/>
                <a:gd name="T18" fmla="*/ 0 w 256"/>
                <a:gd name="T19" fmla="*/ 20 h 40"/>
                <a:gd name="T20" fmla="*/ 20 w 256"/>
                <a:gd name="T21" fmla="*/ 0 h 40"/>
                <a:gd name="T22" fmla="*/ 92 w 256"/>
                <a:gd name="T23" fmla="*/ 0 h 40"/>
                <a:gd name="T24" fmla="*/ 112 w 256"/>
                <a:gd name="T25" fmla="*/ 20 h 40"/>
                <a:gd name="T26" fmla="*/ 92 w 256"/>
                <a:gd name="T2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
                  <a:moveTo>
                    <a:pt x="236" y="40"/>
                  </a:moveTo>
                  <a:cubicBezTo>
                    <a:pt x="164" y="40"/>
                    <a:pt x="164" y="40"/>
                    <a:pt x="164" y="40"/>
                  </a:cubicBezTo>
                  <a:cubicBezTo>
                    <a:pt x="153" y="40"/>
                    <a:pt x="144" y="31"/>
                    <a:pt x="144" y="20"/>
                  </a:cubicBezTo>
                  <a:cubicBezTo>
                    <a:pt x="144" y="9"/>
                    <a:pt x="153" y="0"/>
                    <a:pt x="164" y="0"/>
                  </a:cubicBezTo>
                  <a:cubicBezTo>
                    <a:pt x="236" y="0"/>
                    <a:pt x="236" y="0"/>
                    <a:pt x="236" y="0"/>
                  </a:cubicBezTo>
                  <a:cubicBezTo>
                    <a:pt x="247" y="0"/>
                    <a:pt x="256" y="9"/>
                    <a:pt x="256" y="20"/>
                  </a:cubicBezTo>
                  <a:cubicBezTo>
                    <a:pt x="256" y="31"/>
                    <a:pt x="247" y="40"/>
                    <a:pt x="236" y="40"/>
                  </a:cubicBezTo>
                  <a:close/>
                  <a:moveTo>
                    <a:pt x="92" y="40"/>
                  </a:moveTo>
                  <a:cubicBezTo>
                    <a:pt x="20" y="40"/>
                    <a:pt x="20" y="40"/>
                    <a:pt x="20" y="40"/>
                  </a:cubicBezTo>
                  <a:cubicBezTo>
                    <a:pt x="9" y="40"/>
                    <a:pt x="0" y="31"/>
                    <a:pt x="0" y="20"/>
                  </a:cubicBezTo>
                  <a:cubicBezTo>
                    <a:pt x="0" y="9"/>
                    <a:pt x="9" y="0"/>
                    <a:pt x="20" y="0"/>
                  </a:cubicBezTo>
                  <a:cubicBezTo>
                    <a:pt x="92" y="0"/>
                    <a:pt x="92" y="0"/>
                    <a:pt x="92" y="0"/>
                  </a:cubicBezTo>
                  <a:cubicBezTo>
                    <a:pt x="103" y="0"/>
                    <a:pt x="112" y="9"/>
                    <a:pt x="112" y="20"/>
                  </a:cubicBezTo>
                  <a:cubicBezTo>
                    <a:pt x="112" y="31"/>
                    <a:pt x="103" y="40"/>
                    <a:pt x="92"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224">
              <a:extLst>
                <a:ext uri="{FF2B5EF4-FFF2-40B4-BE49-F238E27FC236}">
                  <a16:creationId xmlns:a16="http://schemas.microsoft.com/office/drawing/2014/main" id="{8F2B645F-5DB7-DD26-78B7-D991A78E1275}"/>
                </a:ext>
              </a:extLst>
            </p:cNvPr>
            <p:cNvSpPr>
              <a:spLocks noEditPoints="1"/>
            </p:cNvSpPr>
            <p:nvPr/>
          </p:nvSpPr>
          <p:spPr bwMode="auto">
            <a:xfrm>
              <a:off x="439" y="2699"/>
              <a:ext cx="54" cy="6"/>
            </a:xfrm>
            <a:custGeom>
              <a:avLst/>
              <a:gdLst>
                <a:gd name="T0" fmla="*/ 380 w 400"/>
                <a:gd name="T1" fmla="*/ 40 h 40"/>
                <a:gd name="T2" fmla="*/ 308 w 400"/>
                <a:gd name="T3" fmla="*/ 40 h 40"/>
                <a:gd name="T4" fmla="*/ 288 w 400"/>
                <a:gd name="T5" fmla="*/ 20 h 40"/>
                <a:gd name="T6" fmla="*/ 308 w 400"/>
                <a:gd name="T7" fmla="*/ 0 h 40"/>
                <a:gd name="T8" fmla="*/ 380 w 400"/>
                <a:gd name="T9" fmla="*/ 0 h 40"/>
                <a:gd name="T10" fmla="*/ 400 w 400"/>
                <a:gd name="T11" fmla="*/ 20 h 40"/>
                <a:gd name="T12" fmla="*/ 380 w 400"/>
                <a:gd name="T13" fmla="*/ 40 h 40"/>
                <a:gd name="T14" fmla="*/ 236 w 400"/>
                <a:gd name="T15" fmla="*/ 40 h 40"/>
                <a:gd name="T16" fmla="*/ 164 w 400"/>
                <a:gd name="T17" fmla="*/ 40 h 40"/>
                <a:gd name="T18" fmla="*/ 144 w 400"/>
                <a:gd name="T19" fmla="*/ 20 h 40"/>
                <a:gd name="T20" fmla="*/ 164 w 400"/>
                <a:gd name="T21" fmla="*/ 0 h 40"/>
                <a:gd name="T22" fmla="*/ 236 w 400"/>
                <a:gd name="T23" fmla="*/ 0 h 40"/>
                <a:gd name="T24" fmla="*/ 256 w 400"/>
                <a:gd name="T25" fmla="*/ 20 h 40"/>
                <a:gd name="T26" fmla="*/ 236 w 400"/>
                <a:gd name="T27" fmla="*/ 40 h 40"/>
                <a:gd name="T28" fmla="*/ 92 w 400"/>
                <a:gd name="T29" fmla="*/ 40 h 40"/>
                <a:gd name="T30" fmla="*/ 20 w 400"/>
                <a:gd name="T31" fmla="*/ 40 h 40"/>
                <a:gd name="T32" fmla="*/ 0 w 400"/>
                <a:gd name="T33" fmla="*/ 20 h 40"/>
                <a:gd name="T34" fmla="*/ 20 w 400"/>
                <a:gd name="T35" fmla="*/ 0 h 40"/>
                <a:gd name="T36" fmla="*/ 92 w 400"/>
                <a:gd name="T37" fmla="*/ 0 h 40"/>
                <a:gd name="T38" fmla="*/ 112 w 400"/>
                <a:gd name="T39" fmla="*/ 20 h 40"/>
                <a:gd name="T40" fmla="*/ 92 w 400"/>
                <a:gd name="T4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0" h="40">
                  <a:moveTo>
                    <a:pt x="380" y="40"/>
                  </a:moveTo>
                  <a:cubicBezTo>
                    <a:pt x="308" y="40"/>
                    <a:pt x="308" y="40"/>
                    <a:pt x="308" y="40"/>
                  </a:cubicBezTo>
                  <a:cubicBezTo>
                    <a:pt x="297" y="40"/>
                    <a:pt x="288" y="31"/>
                    <a:pt x="288" y="20"/>
                  </a:cubicBezTo>
                  <a:cubicBezTo>
                    <a:pt x="288" y="9"/>
                    <a:pt x="297" y="0"/>
                    <a:pt x="308" y="0"/>
                  </a:cubicBezTo>
                  <a:cubicBezTo>
                    <a:pt x="380" y="0"/>
                    <a:pt x="380" y="0"/>
                    <a:pt x="380" y="0"/>
                  </a:cubicBezTo>
                  <a:cubicBezTo>
                    <a:pt x="391" y="0"/>
                    <a:pt x="400" y="9"/>
                    <a:pt x="400" y="20"/>
                  </a:cubicBezTo>
                  <a:cubicBezTo>
                    <a:pt x="400" y="31"/>
                    <a:pt x="391" y="40"/>
                    <a:pt x="380" y="40"/>
                  </a:cubicBezTo>
                  <a:close/>
                  <a:moveTo>
                    <a:pt x="236" y="40"/>
                  </a:moveTo>
                  <a:cubicBezTo>
                    <a:pt x="164" y="40"/>
                    <a:pt x="164" y="40"/>
                    <a:pt x="164" y="40"/>
                  </a:cubicBezTo>
                  <a:cubicBezTo>
                    <a:pt x="153" y="40"/>
                    <a:pt x="144" y="31"/>
                    <a:pt x="144" y="20"/>
                  </a:cubicBezTo>
                  <a:cubicBezTo>
                    <a:pt x="144" y="9"/>
                    <a:pt x="153" y="0"/>
                    <a:pt x="164" y="0"/>
                  </a:cubicBezTo>
                  <a:cubicBezTo>
                    <a:pt x="236" y="0"/>
                    <a:pt x="236" y="0"/>
                    <a:pt x="236" y="0"/>
                  </a:cubicBezTo>
                  <a:cubicBezTo>
                    <a:pt x="247" y="0"/>
                    <a:pt x="256" y="9"/>
                    <a:pt x="256" y="20"/>
                  </a:cubicBezTo>
                  <a:cubicBezTo>
                    <a:pt x="256" y="31"/>
                    <a:pt x="247" y="40"/>
                    <a:pt x="236" y="40"/>
                  </a:cubicBezTo>
                  <a:close/>
                  <a:moveTo>
                    <a:pt x="92" y="40"/>
                  </a:moveTo>
                  <a:cubicBezTo>
                    <a:pt x="20" y="40"/>
                    <a:pt x="20" y="40"/>
                    <a:pt x="20" y="40"/>
                  </a:cubicBezTo>
                  <a:cubicBezTo>
                    <a:pt x="8" y="40"/>
                    <a:pt x="0" y="31"/>
                    <a:pt x="0" y="20"/>
                  </a:cubicBezTo>
                  <a:cubicBezTo>
                    <a:pt x="0" y="9"/>
                    <a:pt x="8" y="0"/>
                    <a:pt x="20" y="0"/>
                  </a:cubicBezTo>
                  <a:cubicBezTo>
                    <a:pt x="92" y="0"/>
                    <a:pt x="92" y="0"/>
                    <a:pt x="92" y="0"/>
                  </a:cubicBezTo>
                  <a:cubicBezTo>
                    <a:pt x="103" y="0"/>
                    <a:pt x="112" y="9"/>
                    <a:pt x="112" y="20"/>
                  </a:cubicBezTo>
                  <a:cubicBezTo>
                    <a:pt x="112" y="31"/>
                    <a:pt x="103" y="40"/>
                    <a:pt x="92"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225">
              <a:extLst>
                <a:ext uri="{FF2B5EF4-FFF2-40B4-BE49-F238E27FC236}">
                  <a16:creationId xmlns:a16="http://schemas.microsoft.com/office/drawing/2014/main" id="{B36563B2-91FB-BF45-2B3D-AAC62355A01F}"/>
                </a:ext>
              </a:extLst>
            </p:cNvPr>
            <p:cNvSpPr>
              <a:spLocks/>
            </p:cNvSpPr>
            <p:nvPr/>
          </p:nvSpPr>
          <p:spPr bwMode="auto">
            <a:xfrm>
              <a:off x="498" y="2699"/>
              <a:ext cx="13" cy="6"/>
            </a:xfrm>
            <a:custGeom>
              <a:avLst/>
              <a:gdLst>
                <a:gd name="T0" fmla="*/ 80 w 100"/>
                <a:gd name="T1" fmla="*/ 40 h 40"/>
                <a:gd name="T2" fmla="*/ 20 w 100"/>
                <a:gd name="T3" fmla="*/ 40 h 40"/>
                <a:gd name="T4" fmla="*/ 0 w 100"/>
                <a:gd name="T5" fmla="*/ 20 h 40"/>
                <a:gd name="T6" fmla="*/ 20 w 100"/>
                <a:gd name="T7" fmla="*/ 0 h 40"/>
                <a:gd name="T8" fmla="*/ 80 w 100"/>
                <a:gd name="T9" fmla="*/ 0 h 40"/>
                <a:gd name="T10" fmla="*/ 100 w 100"/>
                <a:gd name="T11" fmla="*/ 20 h 40"/>
                <a:gd name="T12" fmla="*/ 80 w 10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00" h="40">
                  <a:moveTo>
                    <a:pt x="80" y="40"/>
                  </a:moveTo>
                  <a:cubicBezTo>
                    <a:pt x="20" y="40"/>
                    <a:pt x="20" y="40"/>
                    <a:pt x="20" y="40"/>
                  </a:cubicBezTo>
                  <a:cubicBezTo>
                    <a:pt x="9" y="40"/>
                    <a:pt x="0" y="31"/>
                    <a:pt x="0" y="20"/>
                  </a:cubicBezTo>
                  <a:cubicBezTo>
                    <a:pt x="0" y="9"/>
                    <a:pt x="9" y="0"/>
                    <a:pt x="20" y="0"/>
                  </a:cubicBezTo>
                  <a:cubicBezTo>
                    <a:pt x="80" y="0"/>
                    <a:pt x="80" y="0"/>
                    <a:pt x="80" y="0"/>
                  </a:cubicBezTo>
                  <a:cubicBezTo>
                    <a:pt x="91" y="0"/>
                    <a:pt x="100" y="9"/>
                    <a:pt x="100" y="20"/>
                  </a:cubicBezTo>
                  <a:cubicBezTo>
                    <a:pt x="100" y="31"/>
                    <a:pt x="91" y="40"/>
                    <a:pt x="8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5" name="Content Placeholder 2">
            <a:extLst>
              <a:ext uri="{FF2B5EF4-FFF2-40B4-BE49-F238E27FC236}">
                <a16:creationId xmlns:a16="http://schemas.microsoft.com/office/drawing/2014/main" id="{F69DBAA4-C83A-FE9F-0DA7-F9216C191754}"/>
              </a:ext>
            </a:extLst>
          </p:cNvPr>
          <p:cNvSpPr txBox="1">
            <a:spLocks/>
          </p:cNvSpPr>
          <p:nvPr/>
        </p:nvSpPr>
        <p:spPr bwMode="auto">
          <a:xfrm>
            <a:off x="576000" y="1868400"/>
            <a:ext cx="6840000" cy="4464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100000"/>
              </a:lnSpc>
              <a:spcBef>
                <a:spcPts val="0"/>
              </a:spcBef>
              <a:spcAft>
                <a:spcPts val="272"/>
              </a:spcAft>
              <a:buFont typeface="Symbol" pitchFamily="-110" charset="2"/>
              <a:buNone/>
              <a:defRPr sz="1996" kern="1200">
                <a:solidFill>
                  <a:schemeClr val="tx1">
                    <a:lumMod val="50000"/>
                    <a:lumOff val="50000"/>
                  </a:schemeClr>
                </a:solidFill>
                <a:latin typeface="Arial" pitchFamily="34" charset="0"/>
                <a:ea typeface="Arial" panose="020B0604020202020204" pitchFamily="34" charset="0"/>
                <a:cs typeface="Arial" pitchFamily="34" charset="0"/>
              </a:defRPr>
            </a:lvl1pPr>
            <a:lvl2pPr marL="414772" indent="0" algn="ctr" rtl="0" eaLnBrk="1" fontAlgn="base" hangingPunct="1">
              <a:spcBef>
                <a:spcPct val="20000"/>
              </a:spcBef>
              <a:spcAft>
                <a:spcPct val="0"/>
              </a:spcAft>
              <a:buFont typeface="Arial" charset="0"/>
              <a:buNone/>
              <a:defRPr sz="1814" kern="1200">
                <a:solidFill>
                  <a:schemeClr val="tx1"/>
                </a:solidFill>
                <a:latin typeface="Arial" pitchFamily="34" charset="0"/>
                <a:ea typeface="Arial" panose="020B0604020202020204" pitchFamily="34" charset="0"/>
                <a:cs typeface="Arial" pitchFamily="34" charset="0"/>
              </a:defRPr>
            </a:lvl2pPr>
            <a:lvl3pPr marL="829544" indent="0" algn="ctr" rtl="0" eaLnBrk="1" fontAlgn="base" hangingPunct="1">
              <a:spcBef>
                <a:spcPct val="20000"/>
              </a:spcBef>
              <a:spcAft>
                <a:spcPct val="0"/>
              </a:spcAft>
              <a:buFont typeface="Symbol" pitchFamily="-110" charset="2"/>
              <a:buNone/>
              <a:defRPr sz="1633" kern="1200">
                <a:solidFill>
                  <a:schemeClr val="tx1"/>
                </a:solidFill>
                <a:latin typeface="Arial" pitchFamily="34" charset="0"/>
                <a:ea typeface="Arial" panose="020B0604020202020204" pitchFamily="34" charset="0"/>
                <a:cs typeface="Arial" pitchFamily="34" charset="0"/>
              </a:defRPr>
            </a:lvl3pPr>
            <a:lvl4pPr marL="1244316" indent="0" algn="ctr" rtl="0" eaLnBrk="1" fontAlgn="base" hangingPunct="1">
              <a:spcBef>
                <a:spcPct val="20000"/>
              </a:spcBef>
              <a:spcAft>
                <a:spcPct val="0"/>
              </a:spcAft>
              <a:buFont typeface="Arial" charset="0"/>
              <a:buNone/>
              <a:defRPr sz="1452" kern="1200">
                <a:solidFill>
                  <a:schemeClr val="tx1"/>
                </a:solidFill>
                <a:latin typeface="Arial" pitchFamily="34" charset="0"/>
                <a:ea typeface="Arial" panose="020B0604020202020204" pitchFamily="34" charset="0"/>
                <a:cs typeface="Arial" pitchFamily="34" charset="0"/>
              </a:defRPr>
            </a:lvl4pPr>
            <a:lvl5pPr marL="1659087" indent="0" algn="ctr" rtl="0" eaLnBrk="1" fontAlgn="base" hangingPunct="1">
              <a:spcBef>
                <a:spcPct val="20000"/>
              </a:spcBef>
              <a:spcAft>
                <a:spcPct val="0"/>
              </a:spcAft>
              <a:buFont typeface="Symbol" pitchFamily="-110" charset="2"/>
              <a:buNone/>
              <a:defRPr sz="1452" kern="1200">
                <a:solidFill>
                  <a:schemeClr val="tx1"/>
                </a:solidFill>
                <a:latin typeface="Arial" pitchFamily="34" charset="0"/>
                <a:ea typeface="Arial" panose="020B0604020202020204" pitchFamily="34" charset="0"/>
                <a:cs typeface="Arial" pitchFamily="34" charset="0"/>
              </a:defRPr>
            </a:lvl5pPr>
            <a:lvl6pPr marL="2073859" indent="0" algn="ctr" defTabSz="914400" rtl="0" eaLnBrk="1" latinLnBrk="0" hangingPunct="1">
              <a:spcBef>
                <a:spcPct val="20000"/>
              </a:spcBef>
              <a:buFont typeface="Arial" pitchFamily="34" charset="0"/>
              <a:buNone/>
              <a:defRPr sz="1452" kern="1200">
                <a:solidFill>
                  <a:schemeClr val="tx1"/>
                </a:solidFill>
                <a:latin typeface="Arial" panose="020B0604020202020204" pitchFamily="34" charset="0"/>
                <a:ea typeface="+mn-ea"/>
                <a:cs typeface="Arial" panose="020B0604020202020204" pitchFamily="34" charset="0"/>
              </a:defRPr>
            </a:lvl6pPr>
            <a:lvl7pPr marL="2488631" indent="0" algn="ctr" defTabSz="914400" rtl="0" eaLnBrk="1" latinLnBrk="0" hangingPunct="1">
              <a:spcBef>
                <a:spcPct val="20000"/>
              </a:spcBef>
              <a:buFont typeface="Symbol" panose="05050102010706020507" pitchFamily="18" charset="2"/>
              <a:buNone/>
              <a:defRPr sz="1452" kern="1200">
                <a:solidFill>
                  <a:schemeClr val="tx1"/>
                </a:solidFill>
                <a:latin typeface="Arial" panose="020B0604020202020204" pitchFamily="34" charset="0"/>
                <a:ea typeface="+mn-ea"/>
                <a:cs typeface="Arial" panose="020B0604020202020204" pitchFamily="34" charset="0"/>
              </a:defRPr>
            </a:lvl7pPr>
            <a:lvl8pPr marL="2903403" indent="0" algn="ctr" defTabSz="914400" rtl="0" eaLnBrk="1" latinLnBrk="0" hangingPunct="1">
              <a:spcBef>
                <a:spcPct val="20000"/>
              </a:spcBef>
              <a:buFont typeface="Arial" pitchFamily="34" charset="0"/>
              <a:buNone/>
              <a:defRPr sz="1452" kern="1200">
                <a:solidFill>
                  <a:schemeClr val="tx1"/>
                </a:solidFill>
                <a:latin typeface="Arial" panose="020B0604020202020204" pitchFamily="34" charset="0"/>
                <a:ea typeface="+mn-ea"/>
                <a:cs typeface="Arial" panose="020B0604020202020204" pitchFamily="34" charset="0"/>
              </a:defRPr>
            </a:lvl8pPr>
            <a:lvl9pPr marL="3318175" indent="0" algn="ctr" defTabSz="914400" rtl="0" eaLnBrk="1" latinLnBrk="0" hangingPunct="1">
              <a:spcBef>
                <a:spcPct val="20000"/>
              </a:spcBef>
              <a:buFont typeface="Symbol" panose="05050102010706020507" pitchFamily="18" charset="2"/>
              <a:buNone/>
              <a:defRPr sz="1452" kern="1200">
                <a:solidFill>
                  <a:schemeClr val="tx1"/>
                </a:solidFill>
                <a:latin typeface="Arial" panose="020B0604020202020204" pitchFamily="34" charset="0"/>
                <a:ea typeface="+mn-ea"/>
                <a:cs typeface="Arial" panose="020B0604020202020204" pitchFamily="34" charset="0"/>
              </a:defRPr>
            </a:lvl9pPr>
          </a:lstStyle>
          <a:p>
            <a:pPr marL="342900" indent="-342900">
              <a:buFont typeface="Wingdings" panose="05000000000000000000" pitchFamily="2" charset="2"/>
              <a:buChar char="§"/>
            </a:pPr>
            <a:r>
              <a:rPr lang="en-GB" dirty="0" err="1">
                <a:solidFill>
                  <a:schemeClr val="tx1"/>
                </a:solidFill>
              </a:rPr>
              <a:t>Rolul</a:t>
            </a:r>
            <a:r>
              <a:rPr lang="en-GB" dirty="0">
                <a:solidFill>
                  <a:schemeClr val="tx1"/>
                </a:solidFill>
              </a:rPr>
              <a:t> </a:t>
            </a:r>
            <a:r>
              <a:rPr lang="en-GB" dirty="0" err="1">
                <a:solidFill>
                  <a:schemeClr val="tx1"/>
                </a:solidFill>
              </a:rPr>
              <a:t>politicilor</a:t>
            </a:r>
            <a:r>
              <a:rPr lang="en-GB" dirty="0">
                <a:solidFill>
                  <a:schemeClr val="tx1"/>
                </a:solidFill>
              </a:rPr>
              <a:t> de </a:t>
            </a:r>
            <a:r>
              <a:rPr lang="en-GB" dirty="0" err="1">
                <a:solidFill>
                  <a:schemeClr val="tx1"/>
                </a:solidFill>
              </a:rPr>
              <a:t>risc</a:t>
            </a:r>
            <a:r>
              <a:rPr lang="en-GB" dirty="0">
                <a:solidFill>
                  <a:schemeClr val="tx1"/>
                </a:solidFill>
              </a:rPr>
              <a:t> </a:t>
            </a:r>
            <a:r>
              <a:rPr lang="en-GB" dirty="0" err="1">
                <a:solidFill>
                  <a:schemeClr val="tx1"/>
                </a:solidFill>
              </a:rPr>
              <a:t>și</a:t>
            </a:r>
            <a:r>
              <a:rPr lang="en-GB" dirty="0">
                <a:solidFill>
                  <a:schemeClr val="tx1"/>
                </a:solidFill>
              </a:rPr>
              <a:t> </a:t>
            </a:r>
            <a:r>
              <a:rPr lang="en-GB" dirty="0" err="1">
                <a:solidFill>
                  <a:schemeClr val="tx1"/>
                </a:solidFill>
              </a:rPr>
              <a:t>conformitate</a:t>
            </a:r>
            <a:r>
              <a:rPr lang="en-GB" dirty="0">
                <a:solidFill>
                  <a:schemeClr val="tx1"/>
                </a:solidFill>
              </a:rPr>
              <a:t> </a:t>
            </a:r>
            <a:r>
              <a:rPr lang="en-GB" dirty="0" err="1">
                <a:solidFill>
                  <a:schemeClr val="tx1"/>
                </a:solidFill>
              </a:rPr>
              <a:t>într</a:t>
            </a:r>
            <a:r>
              <a:rPr lang="en-GB" dirty="0">
                <a:solidFill>
                  <a:schemeClr val="tx1"/>
                </a:solidFill>
              </a:rPr>
              <a:t>-o </a:t>
            </a:r>
            <a:r>
              <a:rPr lang="en-GB" dirty="0" err="1">
                <a:solidFill>
                  <a:schemeClr val="tx1"/>
                </a:solidFill>
              </a:rPr>
              <a:t>formǎ</a:t>
            </a:r>
            <a:r>
              <a:rPr lang="en-GB" dirty="0">
                <a:solidFill>
                  <a:schemeClr val="tx1"/>
                </a:solidFill>
              </a:rPr>
              <a:t> de </a:t>
            </a:r>
            <a:r>
              <a:rPr lang="en-GB" dirty="0" err="1">
                <a:solidFill>
                  <a:schemeClr val="tx1"/>
                </a:solidFill>
              </a:rPr>
              <a:t>exercitare</a:t>
            </a:r>
            <a:r>
              <a:rPr lang="en-GB" dirty="0">
                <a:solidFill>
                  <a:schemeClr val="tx1"/>
                </a:solidFill>
              </a:rPr>
              <a:t> a </a:t>
            </a:r>
            <a:r>
              <a:rPr lang="en-GB" dirty="0" err="1">
                <a:solidFill>
                  <a:schemeClr val="tx1"/>
                </a:solidFill>
              </a:rPr>
              <a:t>profesiei</a:t>
            </a:r>
            <a:r>
              <a:rPr lang="en-GB" dirty="0">
                <a:solidFill>
                  <a:schemeClr val="tx1"/>
                </a:solidFill>
              </a:rPr>
              <a:t> de avocat;</a:t>
            </a:r>
          </a:p>
          <a:p>
            <a:pPr marL="342900" indent="-342900">
              <a:buFont typeface="Wingdings" panose="05000000000000000000" pitchFamily="2" charset="2"/>
              <a:buChar char="§"/>
            </a:pPr>
            <a:r>
              <a:rPr lang="en-GB" dirty="0" err="1">
                <a:solidFill>
                  <a:schemeClr val="tx1"/>
                </a:solidFill>
              </a:rPr>
              <a:t>Paliere</a:t>
            </a:r>
            <a:r>
              <a:rPr lang="en-GB" dirty="0">
                <a:solidFill>
                  <a:schemeClr val="tx1"/>
                </a:solidFill>
              </a:rPr>
              <a:t> de </a:t>
            </a:r>
            <a:r>
              <a:rPr lang="en-GB" dirty="0" err="1">
                <a:solidFill>
                  <a:schemeClr val="tx1"/>
                </a:solidFill>
              </a:rPr>
              <a:t>risc</a:t>
            </a:r>
            <a:r>
              <a:rPr lang="en-GB" dirty="0">
                <a:solidFill>
                  <a:schemeClr val="tx1"/>
                </a:solidFill>
              </a:rPr>
              <a:t> </a:t>
            </a:r>
            <a:r>
              <a:rPr lang="en-GB" dirty="0" err="1">
                <a:solidFill>
                  <a:schemeClr val="tx1"/>
                </a:solidFill>
              </a:rPr>
              <a:t>în</a:t>
            </a:r>
            <a:r>
              <a:rPr lang="en-GB" dirty="0">
                <a:solidFill>
                  <a:schemeClr val="tx1"/>
                </a:solidFill>
              </a:rPr>
              <a:t> </a:t>
            </a:r>
            <a:r>
              <a:rPr lang="en-GB" dirty="0" err="1">
                <a:solidFill>
                  <a:schemeClr val="tx1"/>
                </a:solidFill>
              </a:rPr>
              <a:t>prestațiile</a:t>
            </a:r>
            <a:r>
              <a:rPr lang="en-GB" dirty="0">
                <a:solidFill>
                  <a:schemeClr val="tx1"/>
                </a:solidFill>
              </a:rPr>
              <a:t> </a:t>
            </a:r>
            <a:r>
              <a:rPr lang="en-GB" dirty="0" err="1">
                <a:solidFill>
                  <a:schemeClr val="tx1"/>
                </a:solidFill>
              </a:rPr>
              <a:t>avocațiale</a:t>
            </a:r>
            <a:r>
              <a:rPr lang="en-GB" dirty="0">
                <a:solidFill>
                  <a:schemeClr val="tx1"/>
                </a:solidFill>
              </a:rPr>
              <a:t>;</a:t>
            </a:r>
          </a:p>
          <a:p>
            <a:pPr marL="342900" indent="-342900">
              <a:buFont typeface="Wingdings" panose="05000000000000000000" pitchFamily="2" charset="2"/>
              <a:buChar char="§"/>
            </a:pPr>
            <a:r>
              <a:rPr lang="en-GB" dirty="0" err="1">
                <a:solidFill>
                  <a:schemeClr val="tx1"/>
                </a:solidFill>
              </a:rPr>
              <a:t>Tipologii</a:t>
            </a:r>
            <a:r>
              <a:rPr lang="en-GB" dirty="0">
                <a:solidFill>
                  <a:schemeClr val="tx1"/>
                </a:solidFill>
              </a:rPr>
              <a:t> </a:t>
            </a:r>
            <a:r>
              <a:rPr lang="en-GB" dirty="0" err="1">
                <a:solidFill>
                  <a:schemeClr val="tx1"/>
                </a:solidFill>
              </a:rPr>
              <a:t>și</a:t>
            </a:r>
            <a:r>
              <a:rPr lang="en-GB" dirty="0">
                <a:solidFill>
                  <a:schemeClr val="tx1"/>
                </a:solidFill>
              </a:rPr>
              <a:t> </a:t>
            </a:r>
            <a:r>
              <a:rPr lang="en-GB" dirty="0" err="1">
                <a:solidFill>
                  <a:schemeClr val="tx1"/>
                </a:solidFill>
              </a:rPr>
              <a:t>exemple</a:t>
            </a:r>
            <a:r>
              <a:rPr lang="en-GB" dirty="0">
                <a:solidFill>
                  <a:schemeClr val="tx1"/>
                </a:solidFill>
              </a:rPr>
              <a:t> (I);</a:t>
            </a:r>
          </a:p>
          <a:p>
            <a:pPr marL="342900" indent="-342900">
              <a:buFont typeface="Wingdings" panose="05000000000000000000" pitchFamily="2" charset="2"/>
              <a:buChar char="§"/>
            </a:pPr>
            <a:r>
              <a:rPr lang="en-GB" dirty="0" err="1">
                <a:solidFill>
                  <a:schemeClr val="tx1"/>
                </a:solidFill>
              </a:rPr>
              <a:t>Tipologii</a:t>
            </a:r>
            <a:r>
              <a:rPr lang="en-GB" dirty="0">
                <a:solidFill>
                  <a:schemeClr val="tx1"/>
                </a:solidFill>
              </a:rPr>
              <a:t> </a:t>
            </a:r>
            <a:r>
              <a:rPr lang="en-GB" dirty="0" err="1">
                <a:solidFill>
                  <a:schemeClr val="tx1"/>
                </a:solidFill>
              </a:rPr>
              <a:t>și</a:t>
            </a:r>
            <a:r>
              <a:rPr lang="en-GB" dirty="0">
                <a:solidFill>
                  <a:schemeClr val="tx1"/>
                </a:solidFill>
              </a:rPr>
              <a:t> </a:t>
            </a:r>
            <a:r>
              <a:rPr lang="en-GB" dirty="0" err="1">
                <a:solidFill>
                  <a:schemeClr val="tx1"/>
                </a:solidFill>
              </a:rPr>
              <a:t>exemple</a:t>
            </a:r>
            <a:r>
              <a:rPr lang="en-GB" dirty="0">
                <a:solidFill>
                  <a:schemeClr val="tx1"/>
                </a:solidFill>
              </a:rPr>
              <a:t> (II);</a:t>
            </a:r>
          </a:p>
          <a:p>
            <a:pPr marL="342900" indent="-342900">
              <a:buFont typeface="Wingdings" panose="05000000000000000000" pitchFamily="2" charset="2"/>
              <a:buChar char="§"/>
            </a:pPr>
            <a:r>
              <a:rPr lang="en-GB" dirty="0" err="1">
                <a:solidFill>
                  <a:schemeClr val="tx1"/>
                </a:solidFill>
              </a:rPr>
              <a:t>Tipologii</a:t>
            </a:r>
            <a:r>
              <a:rPr lang="en-GB" dirty="0">
                <a:solidFill>
                  <a:schemeClr val="tx1"/>
                </a:solidFill>
              </a:rPr>
              <a:t> </a:t>
            </a:r>
            <a:r>
              <a:rPr lang="en-GB" dirty="0" err="1">
                <a:solidFill>
                  <a:schemeClr val="tx1"/>
                </a:solidFill>
              </a:rPr>
              <a:t>și</a:t>
            </a:r>
            <a:r>
              <a:rPr lang="en-GB" dirty="0">
                <a:solidFill>
                  <a:schemeClr val="tx1"/>
                </a:solidFill>
              </a:rPr>
              <a:t> </a:t>
            </a:r>
            <a:r>
              <a:rPr lang="en-GB" dirty="0" err="1">
                <a:solidFill>
                  <a:schemeClr val="tx1"/>
                </a:solidFill>
              </a:rPr>
              <a:t>exemple</a:t>
            </a:r>
            <a:r>
              <a:rPr lang="en-GB" dirty="0">
                <a:solidFill>
                  <a:schemeClr val="tx1"/>
                </a:solidFill>
              </a:rPr>
              <a:t> (III);</a:t>
            </a:r>
          </a:p>
          <a:p>
            <a:pPr marL="342900" indent="-342900">
              <a:buFont typeface="Wingdings" panose="05000000000000000000" pitchFamily="2" charset="2"/>
              <a:buChar char="§"/>
            </a:pPr>
            <a:r>
              <a:rPr lang="en-GB" dirty="0" err="1">
                <a:solidFill>
                  <a:schemeClr val="tx1"/>
                </a:solidFill>
              </a:rPr>
              <a:t>Scorurile</a:t>
            </a:r>
            <a:r>
              <a:rPr lang="en-GB" dirty="0">
                <a:solidFill>
                  <a:schemeClr val="tx1"/>
                </a:solidFill>
              </a:rPr>
              <a:t> de </a:t>
            </a:r>
            <a:r>
              <a:rPr lang="en-GB" dirty="0" err="1">
                <a:solidFill>
                  <a:schemeClr val="tx1"/>
                </a:solidFill>
              </a:rPr>
              <a:t>risc</a:t>
            </a:r>
            <a:r>
              <a:rPr lang="en-GB" dirty="0">
                <a:solidFill>
                  <a:schemeClr val="tx1"/>
                </a:solidFill>
              </a:rPr>
              <a:t>, </a:t>
            </a:r>
            <a:r>
              <a:rPr lang="en-GB" dirty="0" err="1">
                <a:solidFill>
                  <a:schemeClr val="tx1"/>
                </a:solidFill>
              </a:rPr>
              <a:t>mǎsurile</a:t>
            </a:r>
            <a:r>
              <a:rPr lang="en-GB" dirty="0">
                <a:solidFill>
                  <a:schemeClr val="tx1"/>
                </a:solidFill>
              </a:rPr>
              <a:t> </a:t>
            </a:r>
            <a:r>
              <a:rPr lang="en-GB" dirty="0" err="1">
                <a:solidFill>
                  <a:schemeClr val="tx1"/>
                </a:solidFill>
              </a:rPr>
              <a:t>subsecvente</a:t>
            </a:r>
            <a:r>
              <a:rPr lang="en-GB" dirty="0">
                <a:solidFill>
                  <a:schemeClr val="tx1"/>
                </a:solidFill>
              </a:rPr>
              <a:t>;</a:t>
            </a:r>
          </a:p>
          <a:p>
            <a:pPr marL="342900" indent="-342900">
              <a:buFont typeface="Wingdings" panose="05000000000000000000" pitchFamily="2" charset="2"/>
              <a:buChar char="§"/>
            </a:pPr>
            <a:r>
              <a:rPr lang="en-GB" dirty="0" err="1">
                <a:solidFill>
                  <a:schemeClr val="tx1"/>
                </a:solidFill>
              </a:rPr>
              <a:t>Evidențele</a:t>
            </a:r>
            <a:r>
              <a:rPr lang="en-GB" dirty="0">
                <a:solidFill>
                  <a:schemeClr val="tx1"/>
                </a:solidFill>
              </a:rPr>
              <a:t>.</a:t>
            </a:r>
          </a:p>
          <a:p>
            <a:pPr>
              <a:buFont typeface="Wingdings" panose="05000000000000000000" pitchFamily="2" charset="2"/>
              <a:buChar char="§"/>
            </a:pPr>
            <a:endParaRPr lang="en-GB" dirty="0"/>
          </a:p>
          <a:p>
            <a:endParaRPr lang="en-GB" dirty="0"/>
          </a:p>
          <a:p>
            <a:pPr>
              <a:buFont typeface="Wingdings" panose="05000000000000000000" pitchFamily="2" charset="2"/>
              <a:buChar char="§"/>
            </a:pPr>
            <a:endParaRPr lang="en-GB" dirty="0"/>
          </a:p>
          <a:p>
            <a:endParaRPr lang="ro-RO" dirty="0"/>
          </a:p>
        </p:txBody>
      </p:sp>
      <p:sp>
        <p:nvSpPr>
          <p:cNvPr id="16" name="Slide Number Placeholder 3">
            <a:extLst>
              <a:ext uri="{FF2B5EF4-FFF2-40B4-BE49-F238E27FC236}">
                <a16:creationId xmlns:a16="http://schemas.microsoft.com/office/drawing/2014/main" id="{07AB6B70-176E-B394-BF08-482269CCF896}"/>
              </a:ext>
            </a:extLst>
          </p:cNvPr>
          <p:cNvSpPr txBox="1">
            <a:spLocks/>
          </p:cNvSpPr>
          <p:nvPr/>
        </p:nvSpPr>
        <p:spPr>
          <a:xfrm>
            <a:off x="605153" y="6332400"/>
            <a:ext cx="410848" cy="594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86824BF-3B93-454D-8CFC-2835FAC2A0AB}" type="slidenum">
              <a:rPr lang="de-DE" sz="1000" smtClean="0">
                <a:solidFill>
                  <a:prstClr val="black"/>
                </a:solidFill>
                <a:latin typeface="Arial"/>
                <a:cs typeface="Arial" pitchFamily="34" charset="0"/>
              </a:rPr>
              <a:pPr>
                <a:defRPr/>
              </a:pPr>
              <a:t>10</a:t>
            </a:fld>
            <a:endParaRPr lang="de-DE" sz="1000" dirty="0">
              <a:solidFill>
                <a:prstClr val="black"/>
              </a:solidFill>
              <a:latin typeface="Arial"/>
              <a:cs typeface="Arial" pitchFamily="34" charset="0"/>
            </a:endParaRPr>
          </a:p>
        </p:txBody>
      </p:sp>
      <p:sp>
        <p:nvSpPr>
          <p:cNvPr id="19" name="Title 1">
            <a:extLst>
              <a:ext uri="{FF2B5EF4-FFF2-40B4-BE49-F238E27FC236}">
                <a16:creationId xmlns:a16="http://schemas.microsoft.com/office/drawing/2014/main" id="{79C230A8-21F7-831D-8347-2BF84FAB0127}"/>
              </a:ext>
            </a:extLst>
          </p:cNvPr>
          <p:cNvSpPr txBox="1">
            <a:spLocks/>
          </p:cNvSpPr>
          <p:nvPr/>
        </p:nvSpPr>
        <p:spPr bwMode="auto">
          <a:xfrm>
            <a:off x="2668588" y="5806800"/>
            <a:ext cx="5992812" cy="45720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lnSpc>
                <a:spcPct val="100000"/>
              </a:lnSpc>
              <a:spcBef>
                <a:spcPct val="0"/>
              </a:spcBef>
              <a:spcAft>
                <a:spcPct val="0"/>
              </a:spcAft>
              <a:defRPr sz="3200" b="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a:lstStyle>
          <a:p>
            <a:r>
              <a:rPr lang="ro-RO" dirty="0">
                <a:solidFill>
                  <a:schemeClr val="tx2">
                    <a:lumMod val="50000"/>
                  </a:schemeClr>
                </a:solidFill>
              </a:rPr>
              <a:t>Mulțumim pentru atenție!</a:t>
            </a:r>
            <a:endParaRPr lang="sk-SK" dirty="0">
              <a:solidFill>
                <a:schemeClr val="tx2">
                  <a:lumMod val="50000"/>
                </a:schemeClr>
              </a:solidFill>
            </a:endParaRPr>
          </a:p>
        </p:txBody>
      </p:sp>
    </p:spTree>
    <p:extLst>
      <p:ext uri="{BB962C8B-B14F-4D97-AF65-F5344CB8AC3E}">
        <p14:creationId xmlns:p14="http://schemas.microsoft.com/office/powerpoint/2010/main" val="2375116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CE6D345C-C08F-DA9E-4A29-5828663065AA}"/>
              </a:ext>
            </a:extLst>
          </p:cNvPr>
          <p:cNvPicPr>
            <a:picLocks noChangeAspect="1"/>
          </p:cNvPicPr>
          <p:nvPr/>
        </p:nvPicPr>
        <p:blipFill>
          <a:blip r:embed="rId3" cstate="print">
            <a:extLst>
              <a:ext uri="{28A0092B-C50C-407E-A947-70E740481C1C}">
                <a14:useLocalDpi xmlns:a14="http://schemas.microsoft.com/office/drawing/2010/main" val="0"/>
              </a:ext>
            </a:extLst>
          </a:blip>
          <a:srcRect t="39184" b="39184"/>
          <a:stretch/>
        </p:blipFill>
        <p:spPr>
          <a:xfrm>
            <a:off x="0" y="0"/>
            <a:ext cx="12192000" cy="1483471"/>
          </a:xfrm>
          <a:prstGeom prst="rect">
            <a:avLst/>
          </a:prstGeom>
        </p:spPr>
      </p:pic>
      <p:sp>
        <p:nvSpPr>
          <p:cNvPr id="38" name="Google Shape;86;p14">
            <a:extLst>
              <a:ext uri="{FF2B5EF4-FFF2-40B4-BE49-F238E27FC236}">
                <a16:creationId xmlns:a16="http://schemas.microsoft.com/office/drawing/2014/main" id="{B10D7BB5-5653-C5D0-9A01-6222415F1EB1}"/>
              </a:ext>
            </a:extLst>
          </p:cNvPr>
          <p:cNvSpPr/>
          <p:nvPr/>
        </p:nvSpPr>
        <p:spPr>
          <a:xfrm>
            <a:off x="-2095" y="352425"/>
            <a:ext cx="12194095" cy="790575"/>
          </a:xfrm>
          <a:prstGeom prst="rect">
            <a:avLst/>
          </a:prstGeom>
          <a:solidFill>
            <a:srgbClr val="000000">
              <a:alpha val="50000"/>
            </a:srgbClr>
          </a:solidFill>
          <a:ln>
            <a:noFill/>
          </a:ln>
        </p:spPr>
        <p:txBody>
          <a:bodyPr spcFirstLastPara="1" wrap="square" lIns="82939" tIns="82939" rIns="82939" bIns="82939" anchor="ctr" anchorCtr="0">
            <a:noAutofit/>
          </a:bodyPr>
          <a:lstStyle/>
          <a:p>
            <a:endParaRPr sz="1633" dirty="0"/>
          </a:p>
        </p:txBody>
      </p:sp>
      <p:sp>
        <p:nvSpPr>
          <p:cNvPr id="18" name="Text Placeholder 2">
            <a:extLst>
              <a:ext uri="{FF2B5EF4-FFF2-40B4-BE49-F238E27FC236}">
                <a16:creationId xmlns:a16="http://schemas.microsoft.com/office/drawing/2014/main" id="{9CA7817D-D081-6612-E903-7454509502D4}"/>
              </a:ext>
            </a:extLst>
          </p:cNvPr>
          <p:cNvSpPr txBox="1">
            <a:spLocks/>
          </p:cNvSpPr>
          <p:nvPr/>
        </p:nvSpPr>
        <p:spPr bwMode="auto">
          <a:xfrm>
            <a:off x="8896586" y="2096666"/>
            <a:ext cx="3131469" cy="4626604"/>
          </a:xfrm>
          <a:prstGeom prst="rect">
            <a:avLst/>
          </a:prstGeom>
          <a:solidFill>
            <a:schemeClr val="accent3">
              <a:lumMod val="20000"/>
              <a:lumOff val="80000"/>
            </a:schemeClr>
          </a:solid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spcBef>
                <a:spcPts val="480"/>
              </a:spcBef>
              <a:spcAft>
                <a:spcPct val="0"/>
              </a:spcAft>
              <a:buFont typeface="Symbol" pitchFamily="18" charset="2"/>
              <a:buChar char="-"/>
              <a:defRPr lang="de-DE" sz="2400" kern="2200" baseline="0">
                <a:solidFill>
                  <a:schemeClr val="tx1"/>
                </a:solidFill>
                <a:latin typeface="Arial" pitchFamily="34" charset="0"/>
                <a:ea typeface="Arial" pitchFamily="-110" charset="0"/>
                <a:cs typeface="Arial" pitchFamily="34" charset="0"/>
              </a:defRPr>
            </a:lvl1pPr>
            <a:lvl2pPr marL="648000" indent="-284400" algn="l" rtl="0" eaLnBrk="1" fontAlgn="base" hangingPunct="1">
              <a:spcBef>
                <a:spcPts val="432"/>
              </a:spcBef>
              <a:spcAft>
                <a:spcPct val="0"/>
              </a:spcAft>
              <a:buFont typeface="Arial" pitchFamily="34" charset="0"/>
              <a:buChar char="•"/>
              <a:defRPr kern="1200">
                <a:solidFill>
                  <a:schemeClr val="tx1"/>
                </a:solidFill>
                <a:latin typeface="Arial" pitchFamily="34" charset="0"/>
                <a:ea typeface="Arial" pitchFamily="-110" charset="0"/>
                <a:cs typeface="Arial" pitchFamily="34" charset="0"/>
              </a:defRPr>
            </a:lvl2pPr>
            <a:lvl3pPr marL="900000" indent="-228600" algn="l" rtl="0" eaLnBrk="1" fontAlgn="base" hangingPunct="1">
              <a:spcBef>
                <a:spcPts val="384"/>
              </a:spcBef>
              <a:spcAft>
                <a:spcPct val="0"/>
              </a:spcAft>
              <a:buFont typeface="Symbol" pitchFamily="18" charset="2"/>
              <a:buChar char="-"/>
              <a:defRPr sz="1800" kern="1200" baseline="0">
                <a:solidFill>
                  <a:schemeClr val="tx1"/>
                </a:solidFill>
                <a:latin typeface="Arial" pitchFamily="34" charset="0"/>
                <a:ea typeface="Arial" pitchFamily="-110" charset="0"/>
                <a:cs typeface="Arial" pitchFamily="34" charset="0"/>
              </a:defRPr>
            </a:lvl3pPr>
            <a:lvl4pPr marL="1152000" indent="-228600" algn="l" rtl="0" eaLnBrk="1" fontAlgn="base" hangingPunct="1">
              <a:spcBef>
                <a:spcPts val="384"/>
              </a:spcBef>
              <a:spcAft>
                <a:spcPct val="0"/>
              </a:spcAft>
              <a:buFont typeface="Arial" pitchFamily="34" charset="0"/>
              <a:buChar char="•"/>
              <a:defRPr sz="1600" kern="1200" baseline="0">
                <a:solidFill>
                  <a:schemeClr val="tx1"/>
                </a:solidFill>
                <a:latin typeface="Arial" pitchFamily="34" charset="0"/>
                <a:ea typeface="Arial" pitchFamily="-110" charset="0"/>
                <a:cs typeface="Arial" pitchFamily="34" charset="0"/>
              </a:defRPr>
            </a:lvl4pPr>
            <a:lvl5pPr marL="1404000" indent="-228600" algn="l" rtl="0" eaLnBrk="1" fontAlgn="base" hangingPunct="1">
              <a:spcBef>
                <a:spcPts val="384"/>
              </a:spcBef>
              <a:spcAft>
                <a:spcPct val="0"/>
              </a:spcAft>
              <a:buFont typeface="Symbol" pitchFamily="18" charset="2"/>
              <a:buChar char="-"/>
              <a:defRPr sz="1600" kern="1200">
                <a:solidFill>
                  <a:schemeClr val="tx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Tx/>
              <a:buChar char="-"/>
            </a:pPr>
            <a:endParaRPr lang="ro-RO" sz="1400" dirty="0">
              <a:solidFill>
                <a:schemeClr val="tx1"/>
              </a:solidFill>
            </a:endParaRPr>
          </a:p>
          <a:p>
            <a:pPr lvl="1">
              <a:buFont typeface="Wingdings" panose="05000000000000000000" pitchFamily="2" charset="2"/>
              <a:buChar char="§"/>
            </a:pPr>
            <a:endParaRPr lang="en-GB" sz="1400" dirty="0">
              <a:solidFill>
                <a:schemeClr val="tx1"/>
              </a:solidFill>
            </a:endParaRPr>
          </a:p>
          <a:p>
            <a:pPr lvl="1">
              <a:buFont typeface="Wingdings" panose="05000000000000000000" pitchFamily="2" charset="2"/>
              <a:buChar char="§"/>
            </a:pPr>
            <a:r>
              <a:rPr lang="en-GB" sz="1400" dirty="0" err="1"/>
              <a:t>f</a:t>
            </a:r>
            <a:r>
              <a:rPr lang="en-GB" sz="1400" dirty="0" err="1">
                <a:solidFill>
                  <a:schemeClr val="tx1"/>
                </a:solidFill>
              </a:rPr>
              <a:t>actori</a:t>
            </a:r>
            <a:r>
              <a:rPr lang="en-GB" sz="1400" dirty="0">
                <a:solidFill>
                  <a:schemeClr val="tx1"/>
                </a:solidFill>
              </a:rPr>
              <a:t> de </a:t>
            </a:r>
            <a:r>
              <a:rPr lang="en-GB" sz="1400" dirty="0" err="1">
                <a:solidFill>
                  <a:schemeClr val="tx1"/>
                </a:solidFill>
              </a:rPr>
              <a:t>risc</a:t>
            </a:r>
            <a:r>
              <a:rPr lang="en-GB" sz="1400" dirty="0">
                <a:solidFill>
                  <a:schemeClr val="tx1"/>
                </a:solidFill>
              </a:rPr>
              <a:t> </a:t>
            </a:r>
            <a:r>
              <a:rPr lang="en-GB" sz="1400" dirty="0" err="1">
                <a:solidFill>
                  <a:schemeClr val="tx1"/>
                </a:solidFill>
              </a:rPr>
              <a:t>externi</a:t>
            </a:r>
            <a:r>
              <a:rPr lang="en-GB" sz="1400" dirty="0">
                <a:solidFill>
                  <a:schemeClr val="tx1"/>
                </a:solidFill>
              </a:rPr>
              <a:t> </a:t>
            </a:r>
            <a:r>
              <a:rPr lang="en-GB" sz="1400" dirty="0" err="1">
                <a:solidFill>
                  <a:schemeClr val="tx1"/>
                </a:solidFill>
              </a:rPr>
              <a:t>formelor</a:t>
            </a:r>
            <a:r>
              <a:rPr lang="en-GB" sz="1400" dirty="0">
                <a:solidFill>
                  <a:schemeClr val="tx1"/>
                </a:solidFill>
              </a:rPr>
              <a:t> de </a:t>
            </a:r>
            <a:r>
              <a:rPr lang="en-GB" sz="1400" dirty="0" err="1">
                <a:solidFill>
                  <a:schemeClr val="tx1"/>
                </a:solidFill>
              </a:rPr>
              <a:t>exercitare</a:t>
            </a:r>
            <a:r>
              <a:rPr lang="en-GB" sz="1400" dirty="0">
                <a:solidFill>
                  <a:schemeClr val="tx1"/>
                </a:solidFill>
              </a:rPr>
              <a:t> și</a:t>
            </a:r>
          </a:p>
          <a:p>
            <a:pPr lvl="1">
              <a:buFont typeface="Wingdings" panose="05000000000000000000" pitchFamily="2" charset="2"/>
              <a:buChar char="§"/>
            </a:pPr>
            <a:r>
              <a:rPr lang="en-GB" sz="1400" dirty="0" err="1"/>
              <a:t>f</a:t>
            </a:r>
            <a:r>
              <a:rPr lang="en-GB" sz="1400" dirty="0" err="1">
                <a:solidFill>
                  <a:schemeClr val="tx1"/>
                </a:solidFill>
              </a:rPr>
              <a:t>actori</a:t>
            </a:r>
            <a:r>
              <a:rPr lang="en-GB" sz="1400" dirty="0">
                <a:solidFill>
                  <a:schemeClr val="tx1"/>
                </a:solidFill>
              </a:rPr>
              <a:t> de </a:t>
            </a:r>
            <a:r>
              <a:rPr lang="en-GB" sz="1400" dirty="0" err="1">
                <a:solidFill>
                  <a:schemeClr val="tx1"/>
                </a:solidFill>
              </a:rPr>
              <a:t>risc</a:t>
            </a:r>
            <a:r>
              <a:rPr lang="en-GB" sz="1400" dirty="0">
                <a:solidFill>
                  <a:schemeClr val="tx1"/>
                </a:solidFill>
              </a:rPr>
              <a:t> </a:t>
            </a:r>
            <a:r>
              <a:rPr lang="en-GB" sz="1400" dirty="0" err="1">
                <a:solidFill>
                  <a:schemeClr val="tx1"/>
                </a:solidFill>
              </a:rPr>
              <a:t>interni</a:t>
            </a:r>
            <a:r>
              <a:rPr lang="en-GB" sz="1400" dirty="0">
                <a:solidFill>
                  <a:schemeClr val="tx1"/>
                </a:solidFill>
              </a:rPr>
              <a:t>;</a:t>
            </a:r>
          </a:p>
          <a:p>
            <a:pPr marL="305100" lvl="1" indent="0">
              <a:buNone/>
            </a:pPr>
            <a:r>
              <a:rPr lang="en-GB" sz="1400" dirty="0">
                <a:solidFill>
                  <a:schemeClr val="tx1"/>
                </a:solidFill>
              </a:rPr>
              <a:t>SAU:</a:t>
            </a:r>
          </a:p>
          <a:p>
            <a:pPr lvl="1">
              <a:buFont typeface="Wingdings" panose="05000000000000000000" pitchFamily="2" charset="2"/>
              <a:buChar char="§"/>
            </a:pPr>
            <a:r>
              <a:rPr lang="en-GB" sz="1400" dirty="0" err="1">
                <a:solidFill>
                  <a:schemeClr val="tx1"/>
                </a:solidFill>
              </a:rPr>
              <a:t>riscuri</a:t>
            </a:r>
            <a:r>
              <a:rPr lang="en-GB" sz="1400" dirty="0">
                <a:solidFill>
                  <a:schemeClr val="tx1"/>
                </a:solidFill>
              </a:rPr>
              <a:t> generale ale </a:t>
            </a:r>
            <a:r>
              <a:rPr lang="en-GB" sz="1400" dirty="0" err="1">
                <a:solidFill>
                  <a:schemeClr val="tx1"/>
                </a:solidFill>
              </a:rPr>
              <a:t>clientelei</a:t>
            </a:r>
            <a:r>
              <a:rPr lang="en-GB" sz="1400" dirty="0">
                <a:solidFill>
                  <a:schemeClr val="tx1"/>
                </a:solidFill>
              </a:rPr>
              <a:t> și</a:t>
            </a:r>
          </a:p>
          <a:p>
            <a:pPr lvl="1">
              <a:buFont typeface="Wingdings" panose="05000000000000000000" pitchFamily="2" charset="2"/>
              <a:buChar char="§"/>
            </a:pPr>
            <a:r>
              <a:rPr lang="en-GB" sz="1400" dirty="0" err="1">
                <a:solidFill>
                  <a:schemeClr val="tx1"/>
                </a:solidFill>
              </a:rPr>
              <a:t>riscuri</a:t>
            </a:r>
            <a:r>
              <a:rPr lang="en-GB" sz="1400" dirty="0">
                <a:solidFill>
                  <a:schemeClr val="tx1"/>
                </a:solidFill>
              </a:rPr>
              <a:t> </a:t>
            </a:r>
            <a:r>
              <a:rPr lang="en-GB" sz="1400" dirty="0" err="1">
                <a:solidFill>
                  <a:schemeClr val="tx1"/>
                </a:solidFill>
              </a:rPr>
              <a:t>asociate</a:t>
            </a:r>
            <a:r>
              <a:rPr lang="en-GB" sz="1400" dirty="0">
                <a:solidFill>
                  <a:schemeClr val="tx1"/>
                </a:solidFill>
              </a:rPr>
              <a:t> </a:t>
            </a:r>
            <a:r>
              <a:rPr lang="en-GB" sz="1400" dirty="0" err="1">
                <a:solidFill>
                  <a:schemeClr val="tx1"/>
                </a:solidFill>
              </a:rPr>
              <a:t>structurii</a:t>
            </a:r>
            <a:r>
              <a:rPr lang="en-GB" sz="1400" dirty="0">
                <a:solidFill>
                  <a:schemeClr val="tx1"/>
                </a:solidFill>
              </a:rPr>
              <a:t> </a:t>
            </a:r>
            <a:r>
              <a:rPr lang="en-GB" sz="1400" dirty="0" err="1">
                <a:solidFill>
                  <a:schemeClr val="tx1"/>
                </a:solidFill>
              </a:rPr>
              <a:t>clientelei</a:t>
            </a:r>
            <a:r>
              <a:rPr lang="en-GB" sz="1400" dirty="0">
                <a:solidFill>
                  <a:schemeClr val="tx1"/>
                </a:solidFill>
              </a:rPr>
              <a:t>;</a:t>
            </a:r>
          </a:p>
          <a:p>
            <a:pPr marL="305100" lvl="1" indent="0">
              <a:buNone/>
            </a:pPr>
            <a:r>
              <a:rPr lang="en-GB" sz="1400" dirty="0">
                <a:solidFill>
                  <a:schemeClr val="tx1"/>
                </a:solidFill>
              </a:rPr>
              <a:t>SAU:</a:t>
            </a:r>
          </a:p>
          <a:p>
            <a:pPr lvl="1">
              <a:buFont typeface="Wingdings" panose="05000000000000000000" pitchFamily="2" charset="2"/>
              <a:buChar char="§"/>
            </a:pPr>
            <a:r>
              <a:rPr lang="en-GB" sz="1400" dirty="0" err="1">
                <a:solidFill>
                  <a:schemeClr val="tx1"/>
                </a:solidFill>
              </a:rPr>
              <a:t>riscuri</a:t>
            </a:r>
            <a:r>
              <a:rPr lang="en-GB" sz="1400" dirty="0">
                <a:solidFill>
                  <a:schemeClr val="tx1"/>
                </a:solidFill>
              </a:rPr>
              <a:t> </a:t>
            </a:r>
            <a:r>
              <a:rPr lang="en-GB" sz="1400" dirty="0" err="1">
                <a:solidFill>
                  <a:schemeClr val="tx1"/>
                </a:solidFill>
              </a:rPr>
              <a:t>specifice</a:t>
            </a:r>
            <a:r>
              <a:rPr lang="en-GB" sz="1400" dirty="0">
                <a:solidFill>
                  <a:schemeClr val="tx1"/>
                </a:solidFill>
              </a:rPr>
              <a:t> </a:t>
            </a:r>
            <a:r>
              <a:rPr lang="en-GB" sz="1400" dirty="0" err="1">
                <a:solidFill>
                  <a:schemeClr val="tx1"/>
                </a:solidFill>
              </a:rPr>
              <a:t>ariilor</a:t>
            </a:r>
            <a:r>
              <a:rPr lang="en-GB" sz="1400" dirty="0">
                <a:solidFill>
                  <a:schemeClr val="tx1"/>
                </a:solidFill>
              </a:rPr>
              <a:t> de </a:t>
            </a:r>
            <a:r>
              <a:rPr lang="en-GB" sz="1400" dirty="0" err="1">
                <a:solidFill>
                  <a:schemeClr val="tx1"/>
                </a:solidFill>
              </a:rPr>
              <a:t>practicǎ</a:t>
            </a:r>
            <a:r>
              <a:rPr lang="en-GB" sz="1400" dirty="0">
                <a:solidFill>
                  <a:schemeClr val="tx1"/>
                </a:solidFill>
              </a:rPr>
              <a:t> în cadrul </a:t>
            </a:r>
            <a:r>
              <a:rPr lang="en-GB" sz="1400" dirty="0" err="1">
                <a:solidFill>
                  <a:schemeClr val="tx1"/>
                </a:solidFill>
              </a:rPr>
              <a:t>aceleiași</a:t>
            </a:r>
            <a:r>
              <a:rPr lang="en-GB" sz="1400" dirty="0">
                <a:solidFill>
                  <a:schemeClr val="tx1"/>
                </a:solidFill>
              </a:rPr>
              <a:t> </a:t>
            </a:r>
            <a:r>
              <a:rPr lang="en-GB" sz="1400" dirty="0" err="1">
                <a:solidFill>
                  <a:schemeClr val="tx1"/>
                </a:solidFill>
              </a:rPr>
              <a:t>forme</a:t>
            </a:r>
            <a:r>
              <a:rPr lang="en-GB" sz="1400" dirty="0">
                <a:solidFill>
                  <a:schemeClr val="tx1"/>
                </a:solidFill>
              </a:rPr>
              <a:t> de </a:t>
            </a:r>
            <a:r>
              <a:rPr lang="en-GB" sz="1400" dirty="0" err="1">
                <a:solidFill>
                  <a:schemeClr val="tx1"/>
                </a:solidFill>
              </a:rPr>
              <a:t>exercitare</a:t>
            </a:r>
            <a:r>
              <a:rPr lang="en-GB" sz="1400" dirty="0">
                <a:solidFill>
                  <a:schemeClr val="tx1"/>
                </a:solidFill>
              </a:rPr>
              <a:t> și</a:t>
            </a:r>
          </a:p>
          <a:p>
            <a:pPr lvl="1">
              <a:buFont typeface="Wingdings" panose="05000000000000000000" pitchFamily="2" charset="2"/>
              <a:buChar char="§"/>
            </a:pPr>
            <a:r>
              <a:rPr lang="en-GB" sz="1400" dirty="0" err="1">
                <a:solidFill>
                  <a:schemeClr val="tx1"/>
                </a:solidFill>
              </a:rPr>
              <a:t>riscuri</a:t>
            </a:r>
            <a:r>
              <a:rPr lang="en-GB" sz="1400" dirty="0">
                <a:solidFill>
                  <a:schemeClr val="tx1"/>
                </a:solidFill>
              </a:rPr>
              <a:t> </a:t>
            </a:r>
            <a:r>
              <a:rPr lang="en-GB" sz="1400" dirty="0" err="1">
                <a:solidFill>
                  <a:schemeClr val="tx1"/>
                </a:solidFill>
              </a:rPr>
              <a:t>mixte</a:t>
            </a:r>
            <a:r>
              <a:rPr lang="en-GB" sz="1400" dirty="0"/>
              <a:t>.</a:t>
            </a:r>
            <a:endParaRPr lang="en-GB" sz="1400" dirty="0">
              <a:solidFill>
                <a:schemeClr val="tx1"/>
              </a:solidFill>
            </a:endParaRPr>
          </a:p>
          <a:p>
            <a:pPr marL="0" indent="0">
              <a:buNone/>
            </a:pPr>
            <a:endParaRPr lang="en-GB" sz="1200" dirty="0"/>
          </a:p>
          <a:p>
            <a:endParaRPr lang="en-US" dirty="0"/>
          </a:p>
        </p:txBody>
      </p:sp>
      <p:pic>
        <p:nvPicPr>
          <p:cNvPr id="27" name="Picture 26">
            <a:extLst>
              <a:ext uri="{FF2B5EF4-FFF2-40B4-BE49-F238E27FC236}">
                <a16:creationId xmlns:a16="http://schemas.microsoft.com/office/drawing/2014/main" id="{5A431AF2-EA4A-ABF3-7389-B6C3A25C36A7}"/>
              </a:ext>
            </a:extLst>
          </p:cNvPr>
          <p:cNvPicPr>
            <a:picLocks noChangeAspect="1"/>
          </p:cNvPicPr>
          <p:nvPr/>
        </p:nvPicPr>
        <p:blipFill>
          <a:blip r:embed="rId4" cstate="print">
            <a:extLst>
              <a:ext uri="{28A0092B-C50C-407E-A947-70E740481C1C}">
                <a14:useLocalDpi xmlns:a14="http://schemas.microsoft.com/office/drawing/2010/main" val="0"/>
              </a:ext>
            </a:extLst>
          </a:blip>
          <a:srcRect l="988" r="65484"/>
          <a:stretch/>
        </p:blipFill>
        <p:spPr>
          <a:xfrm>
            <a:off x="6357471" y="2096666"/>
            <a:ext cx="2757585" cy="4626604"/>
          </a:xfrm>
          <a:prstGeom prst="rect">
            <a:avLst/>
          </a:prstGeom>
        </p:spPr>
      </p:pic>
      <p:sp>
        <p:nvSpPr>
          <p:cNvPr id="32" name="Google Shape;86;p14">
            <a:extLst>
              <a:ext uri="{FF2B5EF4-FFF2-40B4-BE49-F238E27FC236}">
                <a16:creationId xmlns:a16="http://schemas.microsoft.com/office/drawing/2014/main" id="{7BAE7ACB-7B8E-AB4B-E7E2-CBD5EA7E07D5}"/>
              </a:ext>
            </a:extLst>
          </p:cNvPr>
          <p:cNvSpPr/>
          <p:nvPr/>
        </p:nvSpPr>
        <p:spPr>
          <a:xfrm>
            <a:off x="6357472" y="2096665"/>
            <a:ext cx="2757585" cy="4619136"/>
          </a:xfrm>
          <a:prstGeom prst="rect">
            <a:avLst/>
          </a:prstGeom>
          <a:solidFill>
            <a:srgbClr val="000000">
              <a:alpha val="52000"/>
            </a:srgbClr>
          </a:solidFill>
          <a:ln>
            <a:noFill/>
          </a:ln>
        </p:spPr>
        <p:txBody>
          <a:bodyPr spcFirstLastPara="1" wrap="square" lIns="82939" tIns="82939" rIns="82939" bIns="82939" anchor="ctr" anchorCtr="0">
            <a:noAutofit/>
          </a:bodyPr>
          <a:lstStyle/>
          <a:p>
            <a:endParaRPr sz="1633" dirty="0"/>
          </a:p>
        </p:txBody>
      </p:sp>
      <p:sp>
        <p:nvSpPr>
          <p:cNvPr id="16" name="Text Placeholder 2">
            <a:extLst>
              <a:ext uri="{FF2B5EF4-FFF2-40B4-BE49-F238E27FC236}">
                <a16:creationId xmlns:a16="http://schemas.microsoft.com/office/drawing/2014/main" id="{AD63FC3F-594D-ABDB-D794-6C8CB47C77FC}"/>
              </a:ext>
            </a:extLst>
          </p:cNvPr>
          <p:cNvSpPr txBox="1">
            <a:spLocks/>
          </p:cNvSpPr>
          <p:nvPr/>
        </p:nvSpPr>
        <p:spPr bwMode="auto">
          <a:xfrm>
            <a:off x="2839998" y="2089196"/>
            <a:ext cx="3131469" cy="4626604"/>
          </a:xfrm>
          <a:prstGeom prst="rect">
            <a:avLst/>
          </a:prstGeom>
          <a:solidFill>
            <a:schemeClr val="accent3">
              <a:lumMod val="20000"/>
              <a:lumOff val="80000"/>
            </a:schemeClr>
          </a:solid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spcBef>
                <a:spcPts val="480"/>
              </a:spcBef>
              <a:spcAft>
                <a:spcPct val="0"/>
              </a:spcAft>
              <a:buFont typeface="Symbol" pitchFamily="18" charset="2"/>
              <a:buChar char="-"/>
              <a:defRPr lang="de-DE" sz="2400" kern="2200" baseline="0">
                <a:solidFill>
                  <a:schemeClr val="tx1"/>
                </a:solidFill>
                <a:latin typeface="Arial" pitchFamily="34" charset="0"/>
                <a:ea typeface="Arial" pitchFamily="-110" charset="0"/>
                <a:cs typeface="Arial" pitchFamily="34" charset="0"/>
              </a:defRPr>
            </a:lvl1pPr>
            <a:lvl2pPr marL="648000" indent="-284400" algn="l" rtl="0" eaLnBrk="1" fontAlgn="base" hangingPunct="1">
              <a:spcBef>
                <a:spcPts val="432"/>
              </a:spcBef>
              <a:spcAft>
                <a:spcPct val="0"/>
              </a:spcAft>
              <a:buFont typeface="Arial" pitchFamily="34" charset="0"/>
              <a:buChar char="•"/>
              <a:defRPr kern="1200">
                <a:solidFill>
                  <a:schemeClr val="tx1"/>
                </a:solidFill>
                <a:latin typeface="Arial" pitchFamily="34" charset="0"/>
                <a:ea typeface="Arial" pitchFamily="-110" charset="0"/>
                <a:cs typeface="Arial" pitchFamily="34" charset="0"/>
              </a:defRPr>
            </a:lvl2pPr>
            <a:lvl3pPr marL="900000" indent="-228600" algn="l" rtl="0" eaLnBrk="1" fontAlgn="base" hangingPunct="1">
              <a:spcBef>
                <a:spcPts val="384"/>
              </a:spcBef>
              <a:spcAft>
                <a:spcPct val="0"/>
              </a:spcAft>
              <a:buFont typeface="Symbol" pitchFamily="18" charset="2"/>
              <a:buChar char="-"/>
              <a:defRPr sz="1800" kern="1200" baseline="0">
                <a:solidFill>
                  <a:schemeClr val="tx1"/>
                </a:solidFill>
                <a:latin typeface="Arial" pitchFamily="34" charset="0"/>
                <a:ea typeface="Arial" pitchFamily="-110" charset="0"/>
                <a:cs typeface="Arial" pitchFamily="34" charset="0"/>
              </a:defRPr>
            </a:lvl3pPr>
            <a:lvl4pPr marL="1152000" indent="-228600" algn="l" rtl="0" eaLnBrk="1" fontAlgn="base" hangingPunct="1">
              <a:spcBef>
                <a:spcPts val="384"/>
              </a:spcBef>
              <a:spcAft>
                <a:spcPct val="0"/>
              </a:spcAft>
              <a:buFont typeface="Arial" pitchFamily="34" charset="0"/>
              <a:buChar char="•"/>
              <a:defRPr sz="1600" kern="1200" baseline="0">
                <a:solidFill>
                  <a:schemeClr val="tx1"/>
                </a:solidFill>
                <a:latin typeface="Arial" pitchFamily="34" charset="0"/>
                <a:ea typeface="Arial" pitchFamily="-110" charset="0"/>
                <a:cs typeface="Arial" pitchFamily="34" charset="0"/>
              </a:defRPr>
            </a:lvl4pPr>
            <a:lvl5pPr marL="1404000" indent="-228600" algn="l" rtl="0" eaLnBrk="1" fontAlgn="base" hangingPunct="1">
              <a:spcBef>
                <a:spcPts val="384"/>
              </a:spcBef>
              <a:spcAft>
                <a:spcPct val="0"/>
              </a:spcAft>
              <a:buFont typeface="Symbol" pitchFamily="18" charset="2"/>
              <a:buChar char="-"/>
              <a:defRPr sz="1600" kern="1200">
                <a:solidFill>
                  <a:schemeClr val="tx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05100" lvl="1" indent="0">
              <a:buNone/>
            </a:pPr>
            <a:endParaRPr lang="en-GB" sz="1400" dirty="0"/>
          </a:p>
          <a:p>
            <a:pPr lvl="1">
              <a:buFont typeface="Wingdings" panose="05000000000000000000" pitchFamily="2" charset="2"/>
              <a:buChar char="§"/>
            </a:pPr>
            <a:r>
              <a:rPr lang="en-GB" sz="1400" dirty="0" err="1"/>
              <a:t>asig</a:t>
            </a:r>
            <a:r>
              <a:rPr lang="en-GB" sz="1400" dirty="0" err="1">
                <a:latin typeface="+mj-lt"/>
              </a:rPr>
              <a:t>ur</a:t>
            </a:r>
            <a:r>
              <a:rPr lang="en-GB" sz="1400" dirty="0" err="1">
                <a:latin typeface="+mj-lt"/>
                <a:ea typeface="Calibri" panose="020F0502020204030204" pitchFamily="34" charset="0"/>
                <a:cs typeface="Calibri" panose="020F0502020204030204" pitchFamily="34" charset="0"/>
              </a:rPr>
              <a:t>ǎ</a:t>
            </a:r>
            <a:r>
              <a:rPr lang="en-GB" sz="1400" dirty="0"/>
              <a:t> </a:t>
            </a:r>
            <a:r>
              <a:rPr lang="en-GB" sz="1400" dirty="0" err="1">
                <a:latin typeface="+mj-lt"/>
              </a:rPr>
              <a:t>servicii</a:t>
            </a:r>
            <a:r>
              <a:rPr lang="en-GB" sz="1400" dirty="0">
                <a:latin typeface="+mj-lt"/>
              </a:rPr>
              <a:t> </a:t>
            </a:r>
            <a:r>
              <a:rPr lang="en-GB" sz="1400" dirty="0" err="1">
                <a:latin typeface="+mj-lt"/>
              </a:rPr>
              <a:t>avocațiale</a:t>
            </a:r>
            <a:r>
              <a:rPr lang="en-GB" sz="1400" dirty="0">
                <a:latin typeface="+mj-lt"/>
              </a:rPr>
              <a:t> de calitate pe o </a:t>
            </a:r>
            <a:r>
              <a:rPr lang="en-GB" sz="1400" dirty="0" err="1">
                <a:latin typeface="+mj-lt"/>
              </a:rPr>
              <a:t>piaț</a:t>
            </a:r>
            <a:r>
              <a:rPr lang="en-GB" sz="1400" dirty="0" err="1">
                <a:latin typeface="+mj-lt"/>
                <a:ea typeface="Calibri" panose="020F0502020204030204" pitchFamily="34" charset="0"/>
                <a:cs typeface="Calibri" panose="020F0502020204030204" pitchFamily="34" charset="0"/>
              </a:rPr>
              <a:t>ǎ</a:t>
            </a:r>
            <a:r>
              <a:rPr lang="en-GB" sz="1400" dirty="0">
                <a:latin typeface="+mj-lt"/>
              </a:rPr>
              <a:t> </a:t>
            </a:r>
            <a:r>
              <a:rPr lang="en-GB" sz="1400" dirty="0"/>
              <a:t>foarte </a:t>
            </a:r>
            <a:r>
              <a:rPr lang="en-GB" sz="1400" dirty="0" err="1"/>
              <a:t>competitivǎ</a:t>
            </a:r>
            <a:r>
              <a:rPr lang="en-GB" sz="1400" dirty="0"/>
              <a:t>;</a:t>
            </a:r>
          </a:p>
          <a:p>
            <a:pPr lvl="1">
              <a:buFont typeface="Wingdings" panose="05000000000000000000" pitchFamily="2" charset="2"/>
              <a:buChar char="§"/>
            </a:pPr>
            <a:r>
              <a:rPr lang="en-GB" sz="1400" dirty="0" err="1"/>
              <a:t>crește</a:t>
            </a:r>
            <a:r>
              <a:rPr lang="en-GB" sz="1400" dirty="0"/>
              <a:t> </a:t>
            </a:r>
            <a:r>
              <a:rPr lang="en-GB" sz="1400" dirty="0" err="1"/>
              <a:t>reputația</a:t>
            </a:r>
            <a:r>
              <a:rPr lang="en-GB" sz="1400" dirty="0"/>
              <a:t> </a:t>
            </a:r>
            <a:r>
              <a:rPr lang="en-GB" sz="1400" dirty="0" err="1"/>
              <a:t>serviciului</a:t>
            </a:r>
            <a:r>
              <a:rPr lang="en-GB" sz="1400" dirty="0"/>
              <a:t> </a:t>
            </a:r>
            <a:r>
              <a:rPr lang="en-GB" sz="1400" dirty="0" err="1"/>
              <a:t>avocațial</a:t>
            </a:r>
            <a:r>
              <a:rPr lang="en-GB" sz="1400" dirty="0"/>
              <a:t>;</a:t>
            </a:r>
          </a:p>
          <a:p>
            <a:pPr lvl="1">
              <a:buFont typeface="Wingdings" panose="05000000000000000000" pitchFamily="2" charset="2"/>
              <a:buChar char="§"/>
            </a:pPr>
            <a:r>
              <a:rPr lang="en-GB" sz="1400" dirty="0" err="1"/>
              <a:t>îmbunǎtǎțește</a:t>
            </a:r>
            <a:r>
              <a:rPr lang="en-GB" sz="1400" dirty="0"/>
              <a:t> </a:t>
            </a:r>
            <a:r>
              <a:rPr lang="en-GB" sz="1400" dirty="0" err="1"/>
              <a:t>performanța</a:t>
            </a:r>
            <a:r>
              <a:rPr lang="en-GB" sz="1400" dirty="0"/>
              <a:t> </a:t>
            </a:r>
            <a:r>
              <a:rPr lang="en-GB" sz="1400" dirty="0" err="1"/>
              <a:t>financiarǎ</a:t>
            </a:r>
            <a:r>
              <a:rPr lang="en-GB" sz="1400" dirty="0"/>
              <a:t> </a:t>
            </a:r>
            <a:r>
              <a:rPr lang="en-GB" sz="1400" dirty="0" err="1"/>
              <a:t>prin</a:t>
            </a:r>
            <a:r>
              <a:rPr lang="en-GB" sz="1400" dirty="0"/>
              <a:t> </a:t>
            </a:r>
            <a:r>
              <a:rPr lang="en-GB" sz="1400" dirty="0" err="1"/>
              <a:t>evitarea</a:t>
            </a:r>
            <a:r>
              <a:rPr lang="en-GB" sz="1400" dirty="0"/>
              <a:t> riscurilor de </a:t>
            </a:r>
            <a:r>
              <a:rPr lang="en-GB" sz="1400" dirty="0" err="1"/>
              <a:t>neplatǎ</a:t>
            </a:r>
            <a:r>
              <a:rPr lang="en-GB" sz="1400" dirty="0"/>
              <a:t>;</a:t>
            </a:r>
          </a:p>
          <a:p>
            <a:pPr lvl="1">
              <a:buFont typeface="Wingdings" panose="05000000000000000000" pitchFamily="2" charset="2"/>
              <a:buChar char="§"/>
            </a:pPr>
            <a:r>
              <a:rPr lang="en-GB" sz="1400" dirty="0" err="1"/>
              <a:t>conferǎ</a:t>
            </a:r>
            <a:r>
              <a:rPr lang="en-GB" sz="1400" dirty="0"/>
              <a:t> un </a:t>
            </a:r>
            <a:r>
              <a:rPr lang="en-GB" sz="1400" dirty="0" err="1"/>
              <a:t>climat</a:t>
            </a:r>
            <a:r>
              <a:rPr lang="en-GB" sz="1400" dirty="0"/>
              <a:t> de </a:t>
            </a:r>
            <a:r>
              <a:rPr lang="en-GB" sz="1400" dirty="0" err="1"/>
              <a:t>lucru</a:t>
            </a:r>
            <a:r>
              <a:rPr lang="en-GB" sz="1400" dirty="0"/>
              <a:t> </a:t>
            </a:r>
            <a:r>
              <a:rPr lang="en-GB" sz="1400" dirty="0" err="1"/>
              <a:t>sigur</a:t>
            </a:r>
            <a:r>
              <a:rPr lang="en-GB" sz="1400" dirty="0"/>
              <a:t>, într-o </a:t>
            </a:r>
            <a:r>
              <a:rPr lang="en-GB" sz="1400" dirty="0" err="1"/>
              <a:t>profesie</a:t>
            </a:r>
            <a:r>
              <a:rPr lang="en-GB" sz="1400" dirty="0"/>
              <a:t> în care </a:t>
            </a:r>
            <a:r>
              <a:rPr lang="en-GB" sz="1400" dirty="0" err="1"/>
              <a:t>principala</a:t>
            </a:r>
            <a:r>
              <a:rPr lang="en-GB" sz="1400" dirty="0"/>
              <a:t> </a:t>
            </a:r>
            <a:r>
              <a:rPr lang="en-GB" sz="1400" dirty="0" err="1"/>
              <a:t>resursǎ</a:t>
            </a:r>
            <a:r>
              <a:rPr lang="en-GB" sz="1400" dirty="0"/>
              <a:t> este </a:t>
            </a:r>
            <a:r>
              <a:rPr lang="en-GB" sz="1400" dirty="0" err="1"/>
              <a:t>cea</a:t>
            </a:r>
            <a:r>
              <a:rPr lang="en-GB" sz="1400" dirty="0"/>
              <a:t> </a:t>
            </a:r>
            <a:r>
              <a:rPr lang="en-GB" sz="1400" dirty="0" err="1"/>
              <a:t>umanǎ</a:t>
            </a:r>
            <a:r>
              <a:rPr lang="en-GB" sz="1400" dirty="0"/>
              <a:t>;</a:t>
            </a:r>
          </a:p>
          <a:p>
            <a:pPr lvl="1">
              <a:buFont typeface="Wingdings" panose="05000000000000000000" pitchFamily="2" charset="2"/>
              <a:buChar char="§"/>
            </a:pPr>
            <a:r>
              <a:rPr lang="en-GB" sz="1400" dirty="0" err="1"/>
              <a:t>îmbunǎtǎțește</a:t>
            </a:r>
            <a:r>
              <a:rPr lang="en-GB" sz="1400" dirty="0"/>
              <a:t> </a:t>
            </a:r>
            <a:r>
              <a:rPr lang="en-GB" sz="1400" dirty="0" err="1"/>
              <a:t>procesul</a:t>
            </a:r>
            <a:r>
              <a:rPr lang="en-GB" sz="1400" dirty="0"/>
              <a:t> </a:t>
            </a:r>
            <a:r>
              <a:rPr lang="en-GB" sz="1400" dirty="0" err="1"/>
              <a:t>decizional</a:t>
            </a:r>
            <a:r>
              <a:rPr lang="en-GB" sz="1400" dirty="0"/>
              <a:t> (</a:t>
            </a:r>
            <a:r>
              <a:rPr lang="en-GB" sz="1400" dirty="0" err="1"/>
              <a:t>managementul</a:t>
            </a:r>
            <a:r>
              <a:rPr lang="en-GB" sz="1400" dirty="0"/>
              <a:t>) unei </a:t>
            </a:r>
            <a:r>
              <a:rPr lang="en-GB" sz="1400" dirty="0" err="1"/>
              <a:t>forme</a:t>
            </a:r>
            <a:r>
              <a:rPr lang="en-GB" sz="1400" dirty="0"/>
              <a:t> de </a:t>
            </a:r>
            <a:r>
              <a:rPr lang="en-GB" sz="1400" dirty="0" err="1"/>
              <a:t>exercitare</a:t>
            </a:r>
            <a:r>
              <a:rPr lang="en-GB" sz="1400" dirty="0"/>
              <a:t> și</a:t>
            </a:r>
          </a:p>
          <a:p>
            <a:pPr lvl="1">
              <a:buFont typeface="Wingdings" panose="05000000000000000000" pitchFamily="2" charset="2"/>
              <a:buChar char="§"/>
            </a:pPr>
            <a:r>
              <a:rPr lang="en-GB" sz="1400" dirty="0" err="1"/>
              <a:t>contribuie</a:t>
            </a:r>
            <a:r>
              <a:rPr lang="en-GB" sz="1400" dirty="0"/>
              <a:t> la </a:t>
            </a:r>
            <a:r>
              <a:rPr lang="en-GB" sz="1400" dirty="0" err="1"/>
              <a:t>conștientizarea</a:t>
            </a:r>
            <a:r>
              <a:rPr lang="en-GB" sz="1400" dirty="0"/>
              <a:t> </a:t>
            </a:r>
            <a:r>
              <a:rPr lang="en-GB" sz="1400" dirty="0" err="1"/>
              <a:t>suplimentarǎ</a:t>
            </a:r>
            <a:r>
              <a:rPr lang="en-GB" sz="1400" dirty="0"/>
              <a:t> a  </a:t>
            </a:r>
            <a:r>
              <a:rPr lang="en-GB" sz="1400" dirty="0" err="1"/>
              <a:t>rolului</a:t>
            </a:r>
            <a:r>
              <a:rPr lang="en-GB" sz="1400" dirty="0"/>
              <a:t> </a:t>
            </a:r>
            <a:r>
              <a:rPr lang="en-GB" sz="1400" dirty="0" err="1"/>
              <a:t>avocatului</a:t>
            </a:r>
            <a:r>
              <a:rPr lang="en-GB" sz="1400" dirty="0"/>
              <a:t> în </a:t>
            </a:r>
            <a:r>
              <a:rPr lang="en-GB" sz="1400" dirty="0" err="1"/>
              <a:t>sistemul</a:t>
            </a:r>
            <a:r>
              <a:rPr lang="en-GB" sz="1400" dirty="0"/>
              <a:t> de </a:t>
            </a:r>
            <a:r>
              <a:rPr lang="en-GB" sz="1400" dirty="0" err="1"/>
              <a:t>justiție</a:t>
            </a:r>
            <a:r>
              <a:rPr lang="en-GB" sz="1400" dirty="0"/>
              <a:t>.</a:t>
            </a:r>
          </a:p>
          <a:p>
            <a:endParaRPr lang="en-US" dirty="0"/>
          </a:p>
        </p:txBody>
      </p:sp>
      <p:pic>
        <p:nvPicPr>
          <p:cNvPr id="28" name="Picture 27">
            <a:extLst>
              <a:ext uri="{FF2B5EF4-FFF2-40B4-BE49-F238E27FC236}">
                <a16:creationId xmlns:a16="http://schemas.microsoft.com/office/drawing/2014/main" id="{534A1D0F-DC5E-B436-9558-F561A1307DB7}"/>
              </a:ext>
            </a:extLst>
          </p:cNvPr>
          <p:cNvPicPr>
            <a:picLocks noChangeAspect="1"/>
          </p:cNvPicPr>
          <p:nvPr/>
        </p:nvPicPr>
        <p:blipFill>
          <a:blip r:embed="rId4" cstate="print">
            <a:extLst>
              <a:ext uri="{28A0092B-C50C-407E-A947-70E740481C1C}">
                <a14:useLocalDpi xmlns:a14="http://schemas.microsoft.com/office/drawing/2010/main" val="0"/>
              </a:ext>
            </a:extLst>
          </a:blip>
          <a:srcRect l="33326" r="33146"/>
          <a:stretch/>
        </p:blipFill>
        <p:spPr>
          <a:xfrm>
            <a:off x="315553" y="2096666"/>
            <a:ext cx="2757585" cy="4626604"/>
          </a:xfrm>
          <a:prstGeom prst="rect">
            <a:avLst/>
          </a:prstGeom>
        </p:spPr>
      </p:pic>
      <p:sp>
        <p:nvSpPr>
          <p:cNvPr id="31" name="Google Shape;86;p14">
            <a:extLst>
              <a:ext uri="{FF2B5EF4-FFF2-40B4-BE49-F238E27FC236}">
                <a16:creationId xmlns:a16="http://schemas.microsoft.com/office/drawing/2014/main" id="{E3569A57-2928-E479-A839-D753878C62B8}"/>
              </a:ext>
            </a:extLst>
          </p:cNvPr>
          <p:cNvSpPr/>
          <p:nvPr/>
        </p:nvSpPr>
        <p:spPr>
          <a:xfrm>
            <a:off x="315552" y="2096665"/>
            <a:ext cx="2757585" cy="4619136"/>
          </a:xfrm>
          <a:prstGeom prst="rect">
            <a:avLst/>
          </a:prstGeom>
          <a:solidFill>
            <a:srgbClr val="000000">
              <a:alpha val="52000"/>
            </a:srgbClr>
          </a:solidFill>
          <a:ln>
            <a:noFill/>
          </a:ln>
        </p:spPr>
        <p:txBody>
          <a:bodyPr spcFirstLastPara="1" wrap="square" lIns="82939" tIns="82939" rIns="82939" bIns="82939" anchor="ctr" anchorCtr="0">
            <a:noAutofit/>
          </a:bodyPr>
          <a:lstStyle/>
          <a:p>
            <a:endParaRPr sz="1633" dirty="0"/>
          </a:p>
        </p:txBody>
      </p:sp>
      <p:sp>
        <p:nvSpPr>
          <p:cNvPr id="2" name="Text Placeholder 1">
            <a:extLst>
              <a:ext uri="{FF2B5EF4-FFF2-40B4-BE49-F238E27FC236}">
                <a16:creationId xmlns:a16="http://schemas.microsoft.com/office/drawing/2014/main" id="{34127860-1FA6-1EC8-DAD7-39AA4A6C0A03}"/>
              </a:ext>
            </a:extLst>
          </p:cNvPr>
          <p:cNvSpPr>
            <a:spLocks noGrp="1"/>
          </p:cNvSpPr>
          <p:nvPr>
            <p:ph type="body" sz="quarter" idx="10"/>
          </p:nvPr>
        </p:nvSpPr>
        <p:spPr>
          <a:xfrm>
            <a:off x="849378" y="576000"/>
            <a:ext cx="11040000" cy="900000"/>
          </a:xfrm>
        </p:spPr>
        <p:txBody>
          <a:bodyPr/>
          <a:lstStyle/>
          <a:p>
            <a:r>
              <a:rPr lang="en-GB" sz="2300" kern="2800" dirty="0" err="1">
                <a:solidFill>
                  <a:schemeClr val="bg2"/>
                </a:solidFill>
              </a:rPr>
              <a:t>Rolul</a:t>
            </a:r>
            <a:r>
              <a:rPr lang="en-GB" sz="2300" kern="2800" dirty="0">
                <a:solidFill>
                  <a:schemeClr val="bg2"/>
                </a:solidFill>
              </a:rPr>
              <a:t> </a:t>
            </a:r>
            <a:r>
              <a:rPr lang="en-GB" sz="2300" kern="2800" dirty="0" err="1">
                <a:solidFill>
                  <a:schemeClr val="bg2"/>
                </a:solidFill>
              </a:rPr>
              <a:t>politicilor</a:t>
            </a:r>
            <a:r>
              <a:rPr lang="en-GB" sz="2300" kern="2800" dirty="0">
                <a:solidFill>
                  <a:schemeClr val="bg2"/>
                </a:solidFill>
              </a:rPr>
              <a:t> de </a:t>
            </a:r>
            <a:r>
              <a:rPr lang="en-GB" sz="2300" kern="2800" dirty="0" err="1">
                <a:solidFill>
                  <a:schemeClr val="bg2"/>
                </a:solidFill>
              </a:rPr>
              <a:t>risc</a:t>
            </a:r>
            <a:r>
              <a:rPr lang="en-GB" sz="2300" kern="2800" dirty="0">
                <a:solidFill>
                  <a:schemeClr val="bg2"/>
                </a:solidFill>
              </a:rPr>
              <a:t> și </a:t>
            </a:r>
            <a:r>
              <a:rPr lang="en-GB" sz="2300" kern="2800" dirty="0" err="1">
                <a:solidFill>
                  <a:schemeClr val="bg2"/>
                </a:solidFill>
              </a:rPr>
              <a:t>conformitate</a:t>
            </a:r>
            <a:r>
              <a:rPr lang="en-GB" sz="2300" kern="2800" dirty="0">
                <a:solidFill>
                  <a:schemeClr val="bg2"/>
                </a:solidFill>
              </a:rPr>
              <a:t> într-o </a:t>
            </a:r>
            <a:r>
              <a:rPr lang="en-GB" sz="2300" kern="2800" dirty="0" err="1">
                <a:solidFill>
                  <a:schemeClr val="bg2"/>
                </a:solidFill>
              </a:rPr>
              <a:t>formǎ</a:t>
            </a:r>
            <a:r>
              <a:rPr lang="en-GB" sz="2300" kern="2800" dirty="0">
                <a:solidFill>
                  <a:schemeClr val="bg2"/>
                </a:solidFill>
              </a:rPr>
              <a:t> de </a:t>
            </a:r>
            <a:r>
              <a:rPr lang="en-GB" sz="2300" kern="2800" dirty="0" err="1">
                <a:solidFill>
                  <a:schemeClr val="bg2"/>
                </a:solidFill>
              </a:rPr>
              <a:t>exercitare</a:t>
            </a:r>
            <a:r>
              <a:rPr lang="en-GB" sz="2300" kern="2800" dirty="0">
                <a:solidFill>
                  <a:schemeClr val="bg2"/>
                </a:solidFill>
              </a:rPr>
              <a:t> a </a:t>
            </a:r>
            <a:r>
              <a:rPr lang="en-GB" sz="2300" kern="2800" dirty="0" err="1">
                <a:solidFill>
                  <a:schemeClr val="bg2"/>
                </a:solidFill>
              </a:rPr>
              <a:t>profesiei</a:t>
            </a:r>
            <a:r>
              <a:rPr lang="en-GB" sz="2300" kern="2800" dirty="0">
                <a:solidFill>
                  <a:schemeClr val="bg2"/>
                </a:solidFill>
              </a:rPr>
              <a:t> de avocat</a:t>
            </a:r>
            <a:endParaRPr lang="ro-RO" sz="2300" kern="2800" dirty="0">
              <a:solidFill>
                <a:schemeClr val="bg2"/>
              </a:solidFill>
            </a:endParaRPr>
          </a:p>
        </p:txBody>
      </p:sp>
      <p:sp>
        <p:nvSpPr>
          <p:cNvPr id="5" name="Slide Number Placeholder 4">
            <a:extLst>
              <a:ext uri="{FF2B5EF4-FFF2-40B4-BE49-F238E27FC236}">
                <a16:creationId xmlns:a16="http://schemas.microsoft.com/office/drawing/2014/main" id="{497CA3F0-C430-A7D9-F222-8B3C24B9AA93}"/>
              </a:ext>
            </a:extLst>
          </p:cNvPr>
          <p:cNvSpPr>
            <a:spLocks noGrp="1"/>
          </p:cNvSpPr>
          <p:nvPr>
            <p:ph type="sldNum" sz="quarter" idx="14"/>
          </p:nvPr>
        </p:nvSpPr>
        <p:spPr/>
        <p:txBody>
          <a:bodyPr/>
          <a:lstStyle/>
          <a:p>
            <a:fld id="{BCA178D2-D38B-496A-BFAF-4FB157D36662}" type="slidenum">
              <a:rPr lang="en-GB" sz="1000" noProof="0" smtClean="0"/>
              <a:pPr/>
              <a:t>2</a:t>
            </a:fld>
            <a:endParaRPr lang="en-GB" sz="1000" noProof="0" dirty="0"/>
          </a:p>
        </p:txBody>
      </p:sp>
      <p:sp>
        <p:nvSpPr>
          <p:cNvPr id="13" name="Freeform 15">
            <a:extLst>
              <a:ext uri="{FF2B5EF4-FFF2-40B4-BE49-F238E27FC236}">
                <a16:creationId xmlns:a16="http://schemas.microsoft.com/office/drawing/2014/main" id="{D1735F6C-8FEF-4875-0AE0-1C67A4CDE248}"/>
              </a:ext>
            </a:extLst>
          </p:cNvPr>
          <p:cNvSpPr>
            <a:spLocks noEditPoints="1"/>
          </p:cNvSpPr>
          <p:nvPr/>
        </p:nvSpPr>
        <p:spPr bwMode="auto">
          <a:xfrm>
            <a:off x="154814" y="486250"/>
            <a:ext cx="539750" cy="539750"/>
          </a:xfrm>
          <a:custGeom>
            <a:avLst/>
            <a:gdLst>
              <a:gd name="T0" fmla="*/ 2368 w 2598"/>
              <a:gd name="T1" fmla="*/ 1259 h 2598"/>
              <a:gd name="T2" fmla="*/ 1339 w 2598"/>
              <a:gd name="T3" fmla="*/ 230 h 2598"/>
              <a:gd name="T4" fmla="*/ 1299 w 2598"/>
              <a:gd name="T5" fmla="*/ 0 h 2598"/>
              <a:gd name="T6" fmla="*/ 1259 w 2598"/>
              <a:gd name="T7" fmla="*/ 230 h 2598"/>
              <a:gd name="T8" fmla="*/ 230 w 2598"/>
              <a:gd name="T9" fmla="*/ 1259 h 2598"/>
              <a:gd name="T10" fmla="*/ 0 w 2598"/>
              <a:gd name="T11" fmla="*/ 1299 h 2598"/>
              <a:gd name="T12" fmla="*/ 230 w 2598"/>
              <a:gd name="T13" fmla="*/ 1339 h 2598"/>
              <a:gd name="T14" fmla="*/ 1259 w 2598"/>
              <a:gd name="T15" fmla="*/ 2368 h 2598"/>
              <a:gd name="T16" fmla="*/ 1299 w 2598"/>
              <a:gd name="T17" fmla="*/ 2598 h 2598"/>
              <a:gd name="T18" fmla="*/ 1339 w 2598"/>
              <a:gd name="T19" fmla="*/ 2368 h 2598"/>
              <a:gd name="T20" fmla="*/ 2368 w 2598"/>
              <a:gd name="T21" fmla="*/ 1339 h 2598"/>
              <a:gd name="T22" fmla="*/ 2598 w 2598"/>
              <a:gd name="T23" fmla="*/ 1299 h 2598"/>
              <a:gd name="T24" fmla="*/ 2288 w 2598"/>
              <a:gd name="T25" fmla="*/ 1259 h 2598"/>
              <a:gd name="T26" fmla="*/ 1339 w 2598"/>
              <a:gd name="T27" fmla="*/ 746 h 2598"/>
              <a:gd name="T28" fmla="*/ 2288 w 2598"/>
              <a:gd name="T29" fmla="*/ 1259 h 2598"/>
              <a:gd name="T30" fmla="*/ 1772 w 2598"/>
              <a:gd name="T31" fmla="*/ 1339 h 2598"/>
              <a:gd name="T32" fmla="*/ 1339 w 2598"/>
              <a:gd name="T33" fmla="*/ 1556 h 2598"/>
              <a:gd name="T34" fmla="*/ 1259 w 2598"/>
              <a:gd name="T35" fmla="*/ 1556 h 2598"/>
              <a:gd name="T36" fmla="*/ 826 w 2598"/>
              <a:gd name="T37" fmla="*/ 1339 h 2598"/>
              <a:gd name="T38" fmla="*/ 1082 w 2598"/>
              <a:gd name="T39" fmla="*/ 1299 h 2598"/>
              <a:gd name="T40" fmla="*/ 826 w 2598"/>
              <a:gd name="T41" fmla="*/ 1259 h 2598"/>
              <a:gd name="T42" fmla="*/ 1259 w 2598"/>
              <a:gd name="T43" fmla="*/ 1042 h 2598"/>
              <a:gd name="T44" fmla="*/ 1339 w 2598"/>
              <a:gd name="T45" fmla="*/ 1042 h 2598"/>
              <a:gd name="T46" fmla="*/ 1772 w 2598"/>
              <a:gd name="T47" fmla="*/ 1259 h 2598"/>
              <a:gd name="T48" fmla="*/ 1516 w 2598"/>
              <a:gd name="T49" fmla="*/ 1299 h 2598"/>
              <a:gd name="T50" fmla="*/ 1259 w 2598"/>
              <a:gd name="T51" fmla="*/ 310 h 2598"/>
              <a:gd name="T52" fmla="*/ 746 w 2598"/>
              <a:gd name="T53" fmla="*/ 1259 h 2598"/>
              <a:gd name="T54" fmla="*/ 1259 w 2598"/>
              <a:gd name="T55" fmla="*/ 310 h 2598"/>
              <a:gd name="T56" fmla="*/ 746 w 2598"/>
              <a:gd name="T57" fmla="*/ 1339 h 2598"/>
              <a:gd name="T58" fmla="*/ 1259 w 2598"/>
              <a:gd name="T59" fmla="*/ 2288 h 2598"/>
              <a:gd name="T60" fmla="*/ 1339 w 2598"/>
              <a:gd name="T61" fmla="*/ 2288 h 2598"/>
              <a:gd name="T62" fmla="*/ 1852 w 2598"/>
              <a:gd name="T63" fmla="*/ 1339 h 2598"/>
              <a:gd name="T64" fmla="*/ 1339 w 2598"/>
              <a:gd name="T65" fmla="*/ 2288 h 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98" h="2598">
                <a:moveTo>
                  <a:pt x="2558" y="1259"/>
                </a:moveTo>
                <a:cubicBezTo>
                  <a:pt x="2368" y="1259"/>
                  <a:pt x="2368" y="1259"/>
                  <a:pt x="2368" y="1259"/>
                </a:cubicBezTo>
                <a:cubicBezTo>
                  <a:pt x="2358" y="988"/>
                  <a:pt x="2248" y="735"/>
                  <a:pt x="2055" y="543"/>
                </a:cubicBezTo>
                <a:cubicBezTo>
                  <a:pt x="1863" y="350"/>
                  <a:pt x="1610" y="240"/>
                  <a:pt x="1339" y="230"/>
                </a:cubicBezTo>
                <a:cubicBezTo>
                  <a:pt x="1339" y="40"/>
                  <a:pt x="1339" y="40"/>
                  <a:pt x="1339" y="40"/>
                </a:cubicBezTo>
                <a:cubicBezTo>
                  <a:pt x="1339" y="18"/>
                  <a:pt x="1321" y="0"/>
                  <a:pt x="1299" y="0"/>
                </a:cubicBezTo>
                <a:cubicBezTo>
                  <a:pt x="1277" y="0"/>
                  <a:pt x="1259" y="18"/>
                  <a:pt x="1259" y="40"/>
                </a:cubicBezTo>
                <a:cubicBezTo>
                  <a:pt x="1259" y="230"/>
                  <a:pt x="1259" y="230"/>
                  <a:pt x="1259" y="230"/>
                </a:cubicBezTo>
                <a:cubicBezTo>
                  <a:pt x="988" y="240"/>
                  <a:pt x="735" y="350"/>
                  <a:pt x="543" y="543"/>
                </a:cubicBezTo>
                <a:cubicBezTo>
                  <a:pt x="350" y="735"/>
                  <a:pt x="240" y="988"/>
                  <a:pt x="230" y="1259"/>
                </a:cubicBezTo>
                <a:cubicBezTo>
                  <a:pt x="40" y="1259"/>
                  <a:pt x="40" y="1259"/>
                  <a:pt x="40" y="1259"/>
                </a:cubicBezTo>
                <a:cubicBezTo>
                  <a:pt x="18" y="1259"/>
                  <a:pt x="0" y="1277"/>
                  <a:pt x="0" y="1299"/>
                </a:cubicBezTo>
                <a:cubicBezTo>
                  <a:pt x="0" y="1321"/>
                  <a:pt x="18" y="1339"/>
                  <a:pt x="40" y="1339"/>
                </a:cubicBezTo>
                <a:cubicBezTo>
                  <a:pt x="230" y="1339"/>
                  <a:pt x="230" y="1339"/>
                  <a:pt x="230" y="1339"/>
                </a:cubicBezTo>
                <a:cubicBezTo>
                  <a:pt x="240" y="1610"/>
                  <a:pt x="350" y="1863"/>
                  <a:pt x="543" y="2055"/>
                </a:cubicBezTo>
                <a:cubicBezTo>
                  <a:pt x="735" y="2248"/>
                  <a:pt x="988" y="2358"/>
                  <a:pt x="1259" y="2368"/>
                </a:cubicBezTo>
                <a:cubicBezTo>
                  <a:pt x="1259" y="2558"/>
                  <a:pt x="1259" y="2558"/>
                  <a:pt x="1259" y="2558"/>
                </a:cubicBezTo>
                <a:cubicBezTo>
                  <a:pt x="1259" y="2580"/>
                  <a:pt x="1277" y="2598"/>
                  <a:pt x="1299" y="2598"/>
                </a:cubicBezTo>
                <a:cubicBezTo>
                  <a:pt x="1321" y="2598"/>
                  <a:pt x="1339" y="2580"/>
                  <a:pt x="1339" y="2558"/>
                </a:cubicBezTo>
                <a:cubicBezTo>
                  <a:pt x="1339" y="2368"/>
                  <a:pt x="1339" y="2368"/>
                  <a:pt x="1339" y="2368"/>
                </a:cubicBezTo>
                <a:cubicBezTo>
                  <a:pt x="1610" y="2358"/>
                  <a:pt x="1863" y="2248"/>
                  <a:pt x="2055" y="2055"/>
                </a:cubicBezTo>
                <a:cubicBezTo>
                  <a:pt x="2248" y="1863"/>
                  <a:pt x="2358" y="1610"/>
                  <a:pt x="2368" y="1339"/>
                </a:cubicBezTo>
                <a:cubicBezTo>
                  <a:pt x="2558" y="1339"/>
                  <a:pt x="2558" y="1339"/>
                  <a:pt x="2558" y="1339"/>
                </a:cubicBezTo>
                <a:cubicBezTo>
                  <a:pt x="2580" y="1339"/>
                  <a:pt x="2598" y="1321"/>
                  <a:pt x="2598" y="1299"/>
                </a:cubicBezTo>
                <a:cubicBezTo>
                  <a:pt x="2598" y="1277"/>
                  <a:pt x="2580" y="1259"/>
                  <a:pt x="2558" y="1259"/>
                </a:cubicBezTo>
                <a:close/>
                <a:moveTo>
                  <a:pt x="2288" y="1259"/>
                </a:moveTo>
                <a:cubicBezTo>
                  <a:pt x="1852" y="1259"/>
                  <a:pt x="1852" y="1259"/>
                  <a:pt x="1852" y="1259"/>
                </a:cubicBezTo>
                <a:cubicBezTo>
                  <a:pt x="1833" y="985"/>
                  <a:pt x="1613" y="765"/>
                  <a:pt x="1339" y="746"/>
                </a:cubicBezTo>
                <a:cubicBezTo>
                  <a:pt x="1339" y="310"/>
                  <a:pt x="1339" y="310"/>
                  <a:pt x="1339" y="310"/>
                </a:cubicBezTo>
                <a:cubicBezTo>
                  <a:pt x="1853" y="331"/>
                  <a:pt x="2267" y="745"/>
                  <a:pt x="2288" y="1259"/>
                </a:cubicBezTo>
                <a:close/>
                <a:moveTo>
                  <a:pt x="1556" y="1339"/>
                </a:moveTo>
                <a:cubicBezTo>
                  <a:pt x="1772" y="1339"/>
                  <a:pt x="1772" y="1339"/>
                  <a:pt x="1772" y="1339"/>
                </a:cubicBezTo>
                <a:cubicBezTo>
                  <a:pt x="1753" y="1569"/>
                  <a:pt x="1569" y="1753"/>
                  <a:pt x="1339" y="1772"/>
                </a:cubicBezTo>
                <a:cubicBezTo>
                  <a:pt x="1339" y="1556"/>
                  <a:pt x="1339" y="1556"/>
                  <a:pt x="1339" y="1556"/>
                </a:cubicBezTo>
                <a:cubicBezTo>
                  <a:pt x="1339" y="1534"/>
                  <a:pt x="1321" y="1516"/>
                  <a:pt x="1299" y="1516"/>
                </a:cubicBezTo>
                <a:cubicBezTo>
                  <a:pt x="1277" y="1516"/>
                  <a:pt x="1259" y="1534"/>
                  <a:pt x="1259" y="1556"/>
                </a:cubicBezTo>
                <a:cubicBezTo>
                  <a:pt x="1259" y="1772"/>
                  <a:pt x="1259" y="1772"/>
                  <a:pt x="1259" y="1772"/>
                </a:cubicBezTo>
                <a:cubicBezTo>
                  <a:pt x="1029" y="1753"/>
                  <a:pt x="845" y="1569"/>
                  <a:pt x="826" y="1339"/>
                </a:cubicBezTo>
                <a:cubicBezTo>
                  <a:pt x="1042" y="1339"/>
                  <a:pt x="1042" y="1339"/>
                  <a:pt x="1042" y="1339"/>
                </a:cubicBezTo>
                <a:cubicBezTo>
                  <a:pt x="1064" y="1339"/>
                  <a:pt x="1082" y="1321"/>
                  <a:pt x="1082" y="1299"/>
                </a:cubicBezTo>
                <a:cubicBezTo>
                  <a:pt x="1082" y="1277"/>
                  <a:pt x="1064" y="1259"/>
                  <a:pt x="1042" y="1259"/>
                </a:cubicBezTo>
                <a:cubicBezTo>
                  <a:pt x="826" y="1259"/>
                  <a:pt x="826" y="1259"/>
                  <a:pt x="826" y="1259"/>
                </a:cubicBezTo>
                <a:cubicBezTo>
                  <a:pt x="845" y="1029"/>
                  <a:pt x="1029" y="845"/>
                  <a:pt x="1259" y="826"/>
                </a:cubicBezTo>
                <a:cubicBezTo>
                  <a:pt x="1259" y="1042"/>
                  <a:pt x="1259" y="1042"/>
                  <a:pt x="1259" y="1042"/>
                </a:cubicBezTo>
                <a:cubicBezTo>
                  <a:pt x="1259" y="1064"/>
                  <a:pt x="1277" y="1082"/>
                  <a:pt x="1299" y="1082"/>
                </a:cubicBezTo>
                <a:cubicBezTo>
                  <a:pt x="1321" y="1082"/>
                  <a:pt x="1339" y="1064"/>
                  <a:pt x="1339" y="1042"/>
                </a:cubicBezTo>
                <a:cubicBezTo>
                  <a:pt x="1339" y="826"/>
                  <a:pt x="1339" y="826"/>
                  <a:pt x="1339" y="826"/>
                </a:cubicBezTo>
                <a:cubicBezTo>
                  <a:pt x="1569" y="845"/>
                  <a:pt x="1753" y="1029"/>
                  <a:pt x="1772" y="1259"/>
                </a:cubicBezTo>
                <a:cubicBezTo>
                  <a:pt x="1556" y="1259"/>
                  <a:pt x="1556" y="1259"/>
                  <a:pt x="1556" y="1259"/>
                </a:cubicBezTo>
                <a:cubicBezTo>
                  <a:pt x="1534" y="1259"/>
                  <a:pt x="1516" y="1277"/>
                  <a:pt x="1516" y="1299"/>
                </a:cubicBezTo>
                <a:cubicBezTo>
                  <a:pt x="1516" y="1321"/>
                  <a:pt x="1534" y="1339"/>
                  <a:pt x="1556" y="1339"/>
                </a:cubicBezTo>
                <a:close/>
                <a:moveTo>
                  <a:pt x="1259" y="310"/>
                </a:moveTo>
                <a:cubicBezTo>
                  <a:pt x="1259" y="746"/>
                  <a:pt x="1259" y="746"/>
                  <a:pt x="1259" y="746"/>
                </a:cubicBezTo>
                <a:cubicBezTo>
                  <a:pt x="985" y="765"/>
                  <a:pt x="765" y="985"/>
                  <a:pt x="746" y="1259"/>
                </a:cubicBezTo>
                <a:cubicBezTo>
                  <a:pt x="310" y="1259"/>
                  <a:pt x="310" y="1259"/>
                  <a:pt x="310" y="1259"/>
                </a:cubicBezTo>
                <a:cubicBezTo>
                  <a:pt x="331" y="745"/>
                  <a:pt x="745" y="331"/>
                  <a:pt x="1259" y="310"/>
                </a:cubicBezTo>
                <a:close/>
                <a:moveTo>
                  <a:pt x="310" y="1339"/>
                </a:moveTo>
                <a:cubicBezTo>
                  <a:pt x="746" y="1339"/>
                  <a:pt x="746" y="1339"/>
                  <a:pt x="746" y="1339"/>
                </a:cubicBezTo>
                <a:cubicBezTo>
                  <a:pt x="765" y="1613"/>
                  <a:pt x="985" y="1833"/>
                  <a:pt x="1259" y="1852"/>
                </a:cubicBezTo>
                <a:cubicBezTo>
                  <a:pt x="1259" y="2288"/>
                  <a:pt x="1259" y="2288"/>
                  <a:pt x="1259" y="2288"/>
                </a:cubicBezTo>
                <a:cubicBezTo>
                  <a:pt x="745" y="2267"/>
                  <a:pt x="331" y="1853"/>
                  <a:pt x="310" y="1339"/>
                </a:cubicBezTo>
                <a:close/>
                <a:moveTo>
                  <a:pt x="1339" y="2288"/>
                </a:moveTo>
                <a:cubicBezTo>
                  <a:pt x="1339" y="1852"/>
                  <a:pt x="1339" y="1852"/>
                  <a:pt x="1339" y="1852"/>
                </a:cubicBezTo>
                <a:cubicBezTo>
                  <a:pt x="1613" y="1833"/>
                  <a:pt x="1833" y="1613"/>
                  <a:pt x="1852" y="1339"/>
                </a:cubicBezTo>
                <a:cubicBezTo>
                  <a:pt x="2288" y="1339"/>
                  <a:pt x="2288" y="1339"/>
                  <a:pt x="2288" y="1339"/>
                </a:cubicBezTo>
                <a:cubicBezTo>
                  <a:pt x="2267" y="1853"/>
                  <a:pt x="1853" y="2267"/>
                  <a:pt x="1339" y="22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0" name="TextBox 29">
            <a:extLst>
              <a:ext uri="{FF2B5EF4-FFF2-40B4-BE49-F238E27FC236}">
                <a16:creationId xmlns:a16="http://schemas.microsoft.com/office/drawing/2014/main" id="{0C788BA7-88E8-FD5D-279D-E9CE93A2768E}"/>
              </a:ext>
            </a:extLst>
          </p:cNvPr>
          <p:cNvSpPr txBox="1"/>
          <p:nvPr/>
        </p:nvSpPr>
        <p:spPr>
          <a:xfrm>
            <a:off x="315551" y="3580169"/>
            <a:ext cx="2620650" cy="1200329"/>
          </a:xfrm>
          <a:prstGeom prst="rect">
            <a:avLst/>
          </a:prstGeom>
          <a:noFill/>
        </p:spPr>
        <p:txBody>
          <a:bodyPr wrap="square">
            <a:spAutoFit/>
          </a:bodyPr>
          <a:lstStyle/>
          <a:p>
            <a:pPr marL="305100" lvl="1" indent="0">
              <a:buNone/>
            </a:pPr>
            <a:r>
              <a:rPr lang="en-GB" sz="1800" b="1" dirty="0" err="1">
                <a:solidFill>
                  <a:schemeClr val="bg1"/>
                </a:solidFill>
              </a:rPr>
              <a:t>Aplicarea</a:t>
            </a:r>
            <a:r>
              <a:rPr lang="en-GB" sz="1800" b="1" dirty="0">
                <a:solidFill>
                  <a:schemeClr val="bg1"/>
                </a:solidFill>
              </a:rPr>
              <a:t> </a:t>
            </a:r>
            <a:r>
              <a:rPr lang="en-GB" sz="1800" b="1" dirty="0" err="1">
                <a:solidFill>
                  <a:schemeClr val="bg1"/>
                </a:solidFill>
              </a:rPr>
              <a:t>standardelor</a:t>
            </a:r>
            <a:r>
              <a:rPr lang="en-GB" sz="1800" b="1" dirty="0">
                <a:solidFill>
                  <a:schemeClr val="bg1"/>
                </a:solidFill>
              </a:rPr>
              <a:t> de </a:t>
            </a:r>
            <a:r>
              <a:rPr lang="en-GB" sz="1800" b="1" dirty="0" err="1">
                <a:solidFill>
                  <a:schemeClr val="bg1"/>
                </a:solidFill>
              </a:rPr>
              <a:t>prevenire</a:t>
            </a:r>
            <a:r>
              <a:rPr lang="en-GB" sz="1800" b="1" dirty="0">
                <a:solidFill>
                  <a:schemeClr val="bg1"/>
                </a:solidFill>
              </a:rPr>
              <a:t> a</a:t>
            </a:r>
            <a:r>
              <a:rPr lang="ro-RO" sz="1800" b="1" dirty="0">
                <a:solidFill>
                  <a:schemeClr val="bg1"/>
                </a:solidFill>
              </a:rPr>
              <a:t> </a:t>
            </a:r>
            <a:r>
              <a:rPr lang="en-GB" sz="1800" b="1" dirty="0" err="1">
                <a:solidFill>
                  <a:schemeClr val="bg1"/>
                </a:solidFill>
              </a:rPr>
              <a:t>riscului</a:t>
            </a:r>
            <a:r>
              <a:rPr lang="en-GB" sz="1800" b="1" dirty="0">
                <a:solidFill>
                  <a:schemeClr val="bg1"/>
                </a:solidFill>
              </a:rPr>
              <a:t> </a:t>
            </a:r>
            <a:endParaRPr lang="ro-RO" sz="1800" b="1" dirty="0">
              <a:solidFill>
                <a:schemeClr val="bg1"/>
              </a:solidFill>
            </a:endParaRPr>
          </a:p>
          <a:p>
            <a:pPr marL="305100" lvl="1" indent="0">
              <a:buNone/>
            </a:pPr>
            <a:r>
              <a:rPr lang="en-GB" sz="1800" b="1" dirty="0">
                <a:solidFill>
                  <a:schemeClr val="bg1"/>
                </a:solidFill>
              </a:rPr>
              <a:t>și de </a:t>
            </a:r>
            <a:r>
              <a:rPr lang="en-GB" sz="1800" b="1" dirty="0" err="1">
                <a:solidFill>
                  <a:schemeClr val="bg1"/>
                </a:solidFill>
              </a:rPr>
              <a:t>conformitate</a:t>
            </a:r>
            <a:endParaRPr lang="ro-RO" sz="1800" dirty="0">
              <a:solidFill>
                <a:schemeClr val="bg1"/>
              </a:solidFill>
            </a:endParaRPr>
          </a:p>
        </p:txBody>
      </p:sp>
      <p:sp>
        <p:nvSpPr>
          <p:cNvPr id="33" name="TextBox 32">
            <a:extLst>
              <a:ext uri="{FF2B5EF4-FFF2-40B4-BE49-F238E27FC236}">
                <a16:creationId xmlns:a16="http://schemas.microsoft.com/office/drawing/2014/main" id="{5E5C4624-F8F1-82CC-C8E5-442A410BB86E}"/>
              </a:ext>
            </a:extLst>
          </p:cNvPr>
          <p:cNvSpPr txBox="1"/>
          <p:nvPr/>
        </p:nvSpPr>
        <p:spPr>
          <a:xfrm>
            <a:off x="6220534" y="3580169"/>
            <a:ext cx="2620650" cy="1477328"/>
          </a:xfrm>
          <a:prstGeom prst="rect">
            <a:avLst/>
          </a:prstGeom>
          <a:noFill/>
        </p:spPr>
        <p:txBody>
          <a:bodyPr wrap="square">
            <a:spAutoFit/>
          </a:bodyPr>
          <a:lstStyle/>
          <a:p>
            <a:pPr marL="305100" lvl="1" indent="0">
              <a:buNone/>
            </a:pPr>
            <a:r>
              <a:rPr lang="en-GB" b="1" dirty="0" err="1">
                <a:solidFill>
                  <a:schemeClr val="bg1"/>
                </a:solidFill>
              </a:rPr>
              <a:t>Mǎsuril</a:t>
            </a:r>
            <a:r>
              <a:rPr lang="en-GB" sz="1800" b="1" dirty="0" err="1">
                <a:solidFill>
                  <a:schemeClr val="bg1"/>
                </a:solidFill>
              </a:rPr>
              <a:t>e</a:t>
            </a:r>
            <a:r>
              <a:rPr lang="en-GB" sz="1800" b="1" dirty="0">
                <a:solidFill>
                  <a:schemeClr val="bg1"/>
                </a:solidFill>
              </a:rPr>
              <a:t> de </a:t>
            </a:r>
            <a:r>
              <a:rPr lang="en-GB" sz="1800" b="1" dirty="0" err="1">
                <a:solidFill>
                  <a:schemeClr val="bg1"/>
                </a:solidFill>
              </a:rPr>
              <a:t>prevenire</a:t>
            </a:r>
            <a:r>
              <a:rPr lang="en-GB" sz="1800" b="1" dirty="0">
                <a:solidFill>
                  <a:schemeClr val="bg1"/>
                </a:solidFill>
              </a:rPr>
              <a:t> a </a:t>
            </a:r>
            <a:r>
              <a:rPr lang="en-GB" sz="1800" b="1" dirty="0" err="1">
                <a:solidFill>
                  <a:schemeClr val="bg1"/>
                </a:solidFill>
              </a:rPr>
              <a:t>riscului</a:t>
            </a:r>
            <a:r>
              <a:rPr lang="en-GB" sz="1800" b="1" dirty="0">
                <a:solidFill>
                  <a:schemeClr val="bg1"/>
                </a:solidFill>
              </a:rPr>
              <a:t> și </a:t>
            </a:r>
            <a:r>
              <a:rPr lang="en-GB" sz="1800" b="1" dirty="0" err="1">
                <a:solidFill>
                  <a:schemeClr val="bg1"/>
                </a:solidFill>
              </a:rPr>
              <a:t>standardele</a:t>
            </a:r>
            <a:r>
              <a:rPr lang="en-GB" sz="1800" b="1" dirty="0">
                <a:solidFill>
                  <a:schemeClr val="bg1"/>
                </a:solidFill>
              </a:rPr>
              <a:t> de </a:t>
            </a:r>
            <a:r>
              <a:rPr lang="en-GB" sz="1800" b="1" dirty="0" err="1">
                <a:solidFill>
                  <a:schemeClr val="bg1"/>
                </a:solidFill>
              </a:rPr>
              <a:t>conformitate</a:t>
            </a:r>
            <a:r>
              <a:rPr lang="en-GB" sz="1800" b="1" dirty="0">
                <a:solidFill>
                  <a:schemeClr val="bg1"/>
                </a:solidFill>
              </a:rPr>
              <a:t> au </a:t>
            </a:r>
            <a:r>
              <a:rPr lang="en-GB" sz="1800" b="1" dirty="0" err="1">
                <a:solidFill>
                  <a:schemeClr val="bg1"/>
                </a:solidFill>
              </a:rPr>
              <a:t>în</a:t>
            </a:r>
            <a:r>
              <a:rPr lang="en-GB" sz="1800" b="1" dirty="0">
                <a:solidFill>
                  <a:schemeClr val="bg1"/>
                </a:solidFill>
              </a:rPr>
              <a:t> </a:t>
            </a:r>
            <a:r>
              <a:rPr lang="en-GB" b="1" dirty="0" err="1">
                <a:solidFill>
                  <a:schemeClr val="bg1"/>
                </a:solidFill>
              </a:rPr>
              <a:t>v</a:t>
            </a:r>
            <a:r>
              <a:rPr lang="en-GB" sz="1800" b="1" dirty="0" err="1">
                <a:solidFill>
                  <a:schemeClr val="bg1"/>
                </a:solidFill>
              </a:rPr>
              <a:t>edere</a:t>
            </a:r>
            <a:r>
              <a:rPr lang="en-GB" sz="1800" b="1" dirty="0">
                <a:solidFill>
                  <a:schemeClr val="bg1"/>
                </a:solidFill>
              </a:rPr>
              <a:t>:</a:t>
            </a:r>
            <a:endParaRPr lang="en-GB" sz="1800" dirty="0">
              <a:solidFill>
                <a:schemeClr val="bg1"/>
              </a:solidFill>
            </a:endParaRPr>
          </a:p>
        </p:txBody>
      </p:sp>
    </p:spTree>
    <p:extLst>
      <p:ext uri="{BB962C8B-B14F-4D97-AF65-F5344CB8AC3E}">
        <p14:creationId xmlns:p14="http://schemas.microsoft.com/office/powerpoint/2010/main" val="4234817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9AD43ED-55EF-9A04-F5BA-D844A25D1C66}"/>
              </a:ext>
            </a:extLst>
          </p:cNvPr>
          <p:cNvSpPr>
            <a:spLocks noGrp="1"/>
          </p:cNvSpPr>
          <p:nvPr>
            <p:ph type="body" sz="quarter" idx="12"/>
          </p:nvPr>
        </p:nvSpPr>
        <p:spPr>
          <a:xfrm>
            <a:off x="6163283" y="1750244"/>
            <a:ext cx="5142561" cy="4806000"/>
          </a:xfrm>
        </p:spPr>
        <p:txBody>
          <a:bodyPr/>
          <a:lstStyle/>
          <a:p>
            <a:pPr marL="0" indent="0">
              <a:buNone/>
            </a:pPr>
            <a:endParaRPr lang="en-GB" sz="1600" b="1" dirty="0">
              <a:solidFill>
                <a:schemeClr val="tx1"/>
              </a:solidFill>
            </a:endParaRPr>
          </a:p>
          <a:p>
            <a:pPr marL="305100" lvl="1" indent="0"/>
            <a:r>
              <a:rPr lang="en-GB" sz="1600" b="1" dirty="0" err="1">
                <a:solidFill>
                  <a:schemeClr val="tx1"/>
                </a:solidFill>
              </a:rPr>
              <a:t>Recomandǎri</a:t>
            </a:r>
            <a:r>
              <a:rPr lang="en-GB" sz="1600" b="1" dirty="0">
                <a:solidFill>
                  <a:schemeClr val="tx1"/>
                </a:solidFill>
              </a:rPr>
              <a:t> pentru </a:t>
            </a:r>
            <a:r>
              <a:rPr lang="en-GB" sz="1600" b="1" dirty="0" err="1">
                <a:solidFill>
                  <a:schemeClr val="tx1"/>
                </a:solidFill>
              </a:rPr>
              <a:t>mǎsuri</a:t>
            </a:r>
            <a:r>
              <a:rPr lang="en-GB" sz="1600" b="1" dirty="0">
                <a:solidFill>
                  <a:schemeClr val="tx1"/>
                </a:solidFill>
              </a:rPr>
              <a:t> preventive și </a:t>
            </a:r>
            <a:r>
              <a:rPr lang="en-GB" sz="1600" b="1" dirty="0" err="1">
                <a:solidFill>
                  <a:schemeClr val="tx1"/>
                </a:solidFill>
              </a:rPr>
              <a:t>mǎsuri</a:t>
            </a:r>
            <a:r>
              <a:rPr lang="en-GB" sz="1600" b="1" dirty="0">
                <a:solidFill>
                  <a:schemeClr val="tx1"/>
                </a:solidFill>
              </a:rPr>
              <a:t> de </a:t>
            </a:r>
            <a:r>
              <a:rPr lang="en-GB" sz="1600" b="1" dirty="0" err="1">
                <a:solidFill>
                  <a:schemeClr val="tx1"/>
                </a:solidFill>
              </a:rPr>
              <a:t>monitorizare</a:t>
            </a:r>
            <a:r>
              <a:rPr lang="en-GB" sz="1600" b="1" dirty="0">
                <a:solidFill>
                  <a:schemeClr val="tx1"/>
                </a:solidFill>
              </a:rPr>
              <a:t>:</a:t>
            </a:r>
          </a:p>
          <a:p>
            <a:pPr marL="0" indent="0">
              <a:buNone/>
            </a:pPr>
            <a:endParaRPr lang="ro-RO" sz="1600" b="1" dirty="0"/>
          </a:p>
          <a:p>
            <a:pPr>
              <a:buFont typeface="Wingdings" panose="05000000000000000000" pitchFamily="2" charset="2"/>
              <a:buChar char="q"/>
            </a:pPr>
            <a:r>
              <a:rPr lang="en-GB" sz="1600" dirty="0" err="1"/>
              <a:t>tipologia</a:t>
            </a:r>
            <a:r>
              <a:rPr lang="en-GB" sz="1600" dirty="0"/>
              <a:t> </a:t>
            </a:r>
            <a:r>
              <a:rPr lang="en-GB" sz="1600" dirty="0" err="1"/>
              <a:t>clientelei</a:t>
            </a:r>
            <a:r>
              <a:rPr lang="en-GB" sz="1600" dirty="0"/>
              <a:t> este </a:t>
            </a:r>
            <a:r>
              <a:rPr lang="en-GB" sz="1600" dirty="0" err="1"/>
              <a:t>parțial</a:t>
            </a:r>
            <a:r>
              <a:rPr lang="en-GB" sz="1600" dirty="0"/>
              <a:t> </a:t>
            </a:r>
            <a:r>
              <a:rPr lang="en-GB" sz="1600" dirty="0" err="1"/>
              <a:t>relevantǎ</a:t>
            </a:r>
            <a:r>
              <a:rPr lang="en-GB" sz="1600" dirty="0"/>
              <a:t> –  </a:t>
            </a:r>
            <a:r>
              <a:rPr lang="en-GB" sz="1600" b="1" dirty="0" err="1"/>
              <a:t>recomandare</a:t>
            </a:r>
            <a:r>
              <a:rPr lang="en-GB" sz="1600" dirty="0"/>
              <a:t>: </a:t>
            </a:r>
            <a:r>
              <a:rPr lang="en-GB" sz="1600" dirty="0" err="1"/>
              <a:t>prevenția</a:t>
            </a:r>
            <a:r>
              <a:rPr lang="en-GB" sz="1600" dirty="0"/>
              <a:t> </a:t>
            </a:r>
            <a:r>
              <a:rPr lang="en-GB" sz="1600" dirty="0" err="1"/>
              <a:t>prin</a:t>
            </a:r>
            <a:r>
              <a:rPr lang="en-GB" sz="1600" dirty="0"/>
              <a:t> </a:t>
            </a:r>
            <a:r>
              <a:rPr lang="en-GB" sz="1600" dirty="0" err="1"/>
              <a:t>proceduri</a:t>
            </a:r>
            <a:r>
              <a:rPr lang="en-GB" sz="1600" dirty="0"/>
              <a:t> de CDD </a:t>
            </a:r>
            <a:r>
              <a:rPr lang="en-GB" sz="1600" dirty="0" err="1"/>
              <a:t>indiferent</a:t>
            </a:r>
            <a:r>
              <a:rPr lang="en-GB" sz="1600" dirty="0"/>
              <a:t> de </a:t>
            </a:r>
            <a:r>
              <a:rPr lang="en-GB" sz="1600" dirty="0" err="1"/>
              <a:t>aceastǎ</a:t>
            </a:r>
            <a:r>
              <a:rPr lang="en-GB" sz="1600" dirty="0"/>
              <a:t> </a:t>
            </a:r>
            <a:r>
              <a:rPr lang="en-GB" sz="1600" dirty="0" err="1"/>
              <a:t>tipologie</a:t>
            </a:r>
            <a:r>
              <a:rPr lang="en-GB" sz="1600" dirty="0"/>
              <a:t>;</a:t>
            </a:r>
            <a:endParaRPr lang="ro-RO" sz="1600" dirty="0"/>
          </a:p>
          <a:p>
            <a:pPr>
              <a:buFont typeface="Wingdings" panose="05000000000000000000" pitchFamily="2" charset="2"/>
              <a:buChar char="q"/>
            </a:pPr>
            <a:endParaRPr lang="en-GB" sz="1600" dirty="0"/>
          </a:p>
          <a:p>
            <a:pPr>
              <a:buFont typeface="Wingdings" panose="05000000000000000000" pitchFamily="2" charset="2"/>
              <a:buChar char="q"/>
            </a:pPr>
            <a:r>
              <a:rPr lang="en-GB" sz="1600" dirty="0" err="1"/>
              <a:t>densitatea</a:t>
            </a:r>
            <a:r>
              <a:rPr lang="en-GB" sz="1600" dirty="0"/>
              <a:t> de </a:t>
            </a:r>
            <a:r>
              <a:rPr lang="en-GB" sz="1600" dirty="0" err="1"/>
              <a:t>reglementare</a:t>
            </a:r>
            <a:r>
              <a:rPr lang="en-GB" sz="1600" dirty="0"/>
              <a:t>, </a:t>
            </a:r>
            <a:r>
              <a:rPr lang="en-GB" sz="1600" dirty="0" err="1"/>
              <a:t>uneori</a:t>
            </a:r>
            <a:r>
              <a:rPr lang="en-GB" sz="1600" dirty="0"/>
              <a:t> </a:t>
            </a:r>
            <a:r>
              <a:rPr lang="en-GB" sz="1600" dirty="0" err="1"/>
              <a:t>necoroboratǎ</a:t>
            </a:r>
            <a:r>
              <a:rPr lang="en-GB" sz="1600" dirty="0"/>
              <a:t>, poate </a:t>
            </a:r>
            <a:r>
              <a:rPr lang="en-GB" sz="1600" dirty="0" err="1"/>
              <a:t>deveni</a:t>
            </a:r>
            <a:r>
              <a:rPr lang="en-GB" sz="1600" dirty="0"/>
              <a:t> </a:t>
            </a:r>
            <a:r>
              <a:rPr lang="en-GB" sz="1600" dirty="0" err="1"/>
              <a:t>prin</a:t>
            </a:r>
            <a:r>
              <a:rPr lang="en-GB" sz="1600" dirty="0"/>
              <a:t> ea </a:t>
            </a:r>
            <a:r>
              <a:rPr lang="en-GB" sz="1600" dirty="0" err="1"/>
              <a:t>însǎși</a:t>
            </a:r>
            <a:r>
              <a:rPr lang="en-GB" sz="1600" dirty="0"/>
              <a:t> un </a:t>
            </a:r>
            <a:r>
              <a:rPr lang="en-GB" sz="1600" dirty="0" err="1"/>
              <a:t>risc</a:t>
            </a:r>
            <a:r>
              <a:rPr lang="en-GB" sz="1600" dirty="0"/>
              <a:t> de </a:t>
            </a:r>
            <a:r>
              <a:rPr lang="en-GB" sz="1600" dirty="0" err="1"/>
              <a:t>neconformare</a:t>
            </a:r>
            <a:r>
              <a:rPr lang="en-GB" sz="1600" dirty="0"/>
              <a:t> – </a:t>
            </a:r>
            <a:r>
              <a:rPr lang="en-GB" sz="1600" b="1" dirty="0" err="1"/>
              <a:t>recomandare</a:t>
            </a:r>
            <a:r>
              <a:rPr lang="en-GB" sz="1600" dirty="0"/>
              <a:t>: </a:t>
            </a:r>
            <a:r>
              <a:rPr lang="en-GB" sz="1600" dirty="0" err="1"/>
              <a:t>redactarea</a:t>
            </a:r>
            <a:r>
              <a:rPr lang="en-GB" sz="1600" dirty="0"/>
              <a:t> </a:t>
            </a:r>
            <a:r>
              <a:rPr lang="en-GB" sz="1600" dirty="0" err="1"/>
              <a:t>unor</a:t>
            </a:r>
            <a:r>
              <a:rPr lang="en-GB" sz="1600" dirty="0"/>
              <a:t> </a:t>
            </a:r>
            <a:r>
              <a:rPr lang="en-GB" sz="1600" dirty="0" err="1"/>
              <a:t>îndrumare</a:t>
            </a:r>
            <a:r>
              <a:rPr lang="en-GB" sz="1600" dirty="0"/>
              <a:t> de </a:t>
            </a:r>
            <a:r>
              <a:rPr lang="en-GB" sz="1600" dirty="0" err="1"/>
              <a:t>bunǎ-practicǎ</a:t>
            </a:r>
            <a:r>
              <a:rPr lang="en-GB" sz="1600" dirty="0"/>
              <a:t>, </a:t>
            </a:r>
            <a:r>
              <a:rPr lang="en-GB" sz="1600" dirty="0" err="1"/>
              <a:t>revizuirea</a:t>
            </a:r>
            <a:r>
              <a:rPr lang="en-GB" sz="1600" dirty="0"/>
              <a:t> cu </a:t>
            </a:r>
            <a:r>
              <a:rPr lang="en-GB" sz="1600" dirty="0" err="1"/>
              <a:t>regularitate</a:t>
            </a:r>
            <a:r>
              <a:rPr lang="en-GB" sz="1600" dirty="0"/>
              <a:t> a </a:t>
            </a:r>
            <a:r>
              <a:rPr lang="en-GB" sz="1600" dirty="0" err="1"/>
              <a:t>acestora</a:t>
            </a:r>
            <a:r>
              <a:rPr lang="en-GB" sz="1600" dirty="0"/>
              <a:t>;</a:t>
            </a:r>
            <a:endParaRPr lang="ro-RO" sz="1600" dirty="0"/>
          </a:p>
          <a:p>
            <a:pPr>
              <a:buFont typeface="Wingdings" panose="05000000000000000000" pitchFamily="2" charset="2"/>
              <a:buChar char="q"/>
            </a:pPr>
            <a:endParaRPr lang="en-GB" sz="1600" dirty="0"/>
          </a:p>
          <a:p>
            <a:pPr>
              <a:buFont typeface="Wingdings" panose="05000000000000000000" pitchFamily="2" charset="2"/>
              <a:buChar char="q"/>
            </a:pPr>
            <a:r>
              <a:rPr lang="en-GB" sz="1600" dirty="0" err="1"/>
              <a:t>necunoașterea</a:t>
            </a:r>
            <a:r>
              <a:rPr lang="en-GB" sz="1600" dirty="0"/>
              <a:t> </a:t>
            </a:r>
            <a:r>
              <a:rPr lang="en-GB" sz="1600" dirty="0" err="1"/>
              <a:t>cerințelor</a:t>
            </a:r>
            <a:r>
              <a:rPr lang="en-GB" sz="1600" dirty="0"/>
              <a:t> </a:t>
            </a:r>
            <a:r>
              <a:rPr lang="en-GB" sz="1600" dirty="0" err="1"/>
              <a:t>legale</a:t>
            </a:r>
            <a:r>
              <a:rPr lang="en-GB" sz="1600" dirty="0"/>
              <a:t> în </a:t>
            </a:r>
            <a:r>
              <a:rPr lang="en-GB" sz="1600" dirty="0" err="1"/>
              <a:t>amǎnunt</a:t>
            </a:r>
            <a:r>
              <a:rPr lang="en-GB" sz="1600" dirty="0"/>
              <a:t> </a:t>
            </a:r>
            <a:r>
              <a:rPr lang="en-GB" sz="1600" dirty="0" err="1"/>
              <a:t>devine</a:t>
            </a:r>
            <a:r>
              <a:rPr lang="en-GB" sz="1600" dirty="0"/>
              <a:t> </a:t>
            </a:r>
            <a:r>
              <a:rPr lang="en-GB" sz="1600" dirty="0" err="1"/>
              <a:t>deasemenea</a:t>
            </a:r>
            <a:r>
              <a:rPr lang="en-GB" sz="1600" dirty="0"/>
              <a:t> un </a:t>
            </a:r>
            <a:r>
              <a:rPr lang="en-GB" sz="1600" dirty="0" err="1"/>
              <a:t>risc</a:t>
            </a:r>
            <a:r>
              <a:rPr lang="en-GB" sz="1600" dirty="0"/>
              <a:t> de </a:t>
            </a:r>
            <a:r>
              <a:rPr lang="en-GB" sz="1600" dirty="0" err="1"/>
              <a:t>neconformare</a:t>
            </a:r>
            <a:r>
              <a:rPr lang="en-GB" sz="1600" dirty="0"/>
              <a:t> – </a:t>
            </a:r>
            <a:r>
              <a:rPr lang="en-GB" sz="1600" b="1" dirty="0" err="1"/>
              <a:t>recomandare</a:t>
            </a:r>
            <a:r>
              <a:rPr lang="en-GB" sz="1600" dirty="0"/>
              <a:t>: </a:t>
            </a:r>
            <a:r>
              <a:rPr lang="en-GB" sz="1600" dirty="0" err="1"/>
              <a:t>repetarea</a:t>
            </a:r>
            <a:r>
              <a:rPr lang="en-GB" sz="1600" dirty="0"/>
              <a:t> cel </a:t>
            </a:r>
            <a:r>
              <a:rPr lang="en-GB" sz="1600" dirty="0" err="1"/>
              <a:t>puțin</a:t>
            </a:r>
            <a:r>
              <a:rPr lang="en-GB" sz="1600" dirty="0"/>
              <a:t> </a:t>
            </a:r>
            <a:r>
              <a:rPr lang="en-GB" sz="1600" dirty="0" err="1"/>
              <a:t>anualǎ</a:t>
            </a:r>
            <a:r>
              <a:rPr lang="en-GB" sz="1600" dirty="0"/>
              <a:t> a </a:t>
            </a:r>
            <a:r>
              <a:rPr lang="en-GB" sz="1600" dirty="0" err="1"/>
              <a:t>instructajului</a:t>
            </a:r>
            <a:r>
              <a:rPr lang="en-GB" sz="1600" dirty="0"/>
              <a:t> </a:t>
            </a:r>
            <a:r>
              <a:rPr lang="en-GB" sz="1600" dirty="0" err="1"/>
              <a:t>avocaților</a:t>
            </a:r>
            <a:r>
              <a:rPr lang="en-GB" sz="1600" dirty="0"/>
              <a:t> și </a:t>
            </a:r>
            <a:r>
              <a:rPr lang="en-GB" sz="1600" dirty="0" err="1"/>
              <a:t>sesiuni</a:t>
            </a:r>
            <a:r>
              <a:rPr lang="en-GB" sz="1600" dirty="0"/>
              <a:t> dedicate </a:t>
            </a:r>
            <a:r>
              <a:rPr lang="en-GB" sz="1600" dirty="0" err="1"/>
              <a:t>personalului</a:t>
            </a:r>
            <a:r>
              <a:rPr lang="en-GB" sz="1600" dirty="0"/>
              <a:t> auxiliar.</a:t>
            </a:r>
          </a:p>
          <a:p>
            <a:pPr marL="0" indent="0">
              <a:buNone/>
            </a:pPr>
            <a:endParaRPr lang="ro-RO" dirty="0"/>
          </a:p>
        </p:txBody>
      </p:sp>
      <p:pic>
        <p:nvPicPr>
          <p:cNvPr id="19" name="Picture 18">
            <a:extLst>
              <a:ext uri="{FF2B5EF4-FFF2-40B4-BE49-F238E27FC236}">
                <a16:creationId xmlns:a16="http://schemas.microsoft.com/office/drawing/2014/main" id="{37816A9B-5F69-8ECB-5606-E8E375590B1C}"/>
              </a:ext>
            </a:extLst>
          </p:cNvPr>
          <p:cNvPicPr>
            <a:picLocks noChangeAspect="1"/>
          </p:cNvPicPr>
          <p:nvPr/>
        </p:nvPicPr>
        <p:blipFill>
          <a:blip r:embed="rId2" cstate="print">
            <a:extLst>
              <a:ext uri="{28A0092B-C50C-407E-A947-70E740481C1C}">
                <a14:useLocalDpi xmlns:a14="http://schemas.microsoft.com/office/drawing/2010/main" val="0"/>
              </a:ext>
            </a:extLst>
          </a:blip>
          <a:srcRect t="39184" b="39184"/>
          <a:stretch/>
        </p:blipFill>
        <p:spPr>
          <a:xfrm>
            <a:off x="0" y="0"/>
            <a:ext cx="12192000" cy="1483471"/>
          </a:xfrm>
          <a:prstGeom prst="rect">
            <a:avLst/>
          </a:prstGeom>
        </p:spPr>
      </p:pic>
      <p:sp>
        <p:nvSpPr>
          <p:cNvPr id="21" name="Google Shape;86;p14">
            <a:extLst>
              <a:ext uri="{FF2B5EF4-FFF2-40B4-BE49-F238E27FC236}">
                <a16:creationId xmlns:a16="http://schemas.microsoft.com/office/drawing/2014/main" id="{E126E128-64CE-C00A-D239-8C888AB02A21}"/>
              </a:ext>
            </a:extLst>
          </p:cNvPr>
          <p:cNvSpPr/>
          <p:nvPr/>
        </p:nvSpPr>
        <p:spPr>
          <a:xfrm>
            <a:off x="-2095" y="352425"/>
            <a:ext cx="12194095" cy="790575"/>
          </a:xfrm>
          <a:prstGeom prst="rect">
            <a:avLst/>
          </a:prstGeom>
          <a:solidFill>
            <a:srgbClr val="000000">
              <a:alpha val="50000"/>
            </a:srgbClr>
          </a:solidFill>
          <a:ln>
            <a:noFill/>
          </a:ln>
        </p:spPr>
        <p:txBody>
          <a:bodyPr spcFirstLastPara="1" wrap="square" lIns="82939" tIns="82939" rIns="82939" bIns="82939" anchor="ctr" anchorCtr="0">
            <a:noAutofit/>
          </a:bodyPr>
          <a:lstStyle/>
          <a:p>
            <a:endParaRPr sz="1633" dirty="0"/>
          </a:p>
        </p:txBody>
      </p:sp>
      <p:sp>
        <p:nvSpPr>
          <p:cNvPr id="3" name="Text Placeholder 2">
            <a:extLst>
              <a:ext uri="{FF2B5EF4-FFF2-40B4-BE49-F238E27FC236}">
                <a16:creationId xmlns:a16="http://schemas.microsoft.com/office/drawing/2014/main" id="{35B899F2-A1F9-2041-FC6D-6021B16D168F}"/>
              </a:ext>
            </a:extLst>
          </p:cNvPr>
          <p:cNvSpPr>
            <a:spLocks noGrp="1"/>
          </p:cNvSpPr>
          <p:nvPr>
            <p:ph type="body" sz="quarter" idx="11"/>
          </p:nvPr>
        </p:nvSpPr>
        <p:spPr>
          <a:xfrm>
            <a:off x="3135378" y="1934396"/>
            <a:ext cx="2893341" cy="4621848"/>
          </a:xfrm>
          <a:solidFill>
            <a:schemeClr val="accent3">
              <a:lumMod val="40000"/>
              <a:lumOff val="60000"/>
            </a:schemeClr>
          </a:solidFill>
        </p:spPr>
        <p:txBody>
          <a:bodyPr/>
          <a:lstStyle/>
          <a:p>
            <a:pPr marL="363600" lvl="1" indent="0">
              <a:buNone/>
            </a:pPr>
            <a:endParaRPr lang="en-GB" sz="1600" dirty="0"/>
          </a:p>
          <a:p>
            <a:pPr marL="363600" lvl="1" indent="0">
              <a:buNone/>
            </a:pPr>
            <a:endParaRPr lang="ro-RO" sz="1600" dirty="0"/>
          </a:p>
          <a:p>
            <a:pPr lvl="1">
              <a:buFont typeface="Wingdings" panose="05000000000000000000" pitchFamily="2" charset="2"/>
              <a:buChar char="§"/>
            </a:pPr>
            <a:r>
              <a:rPr lang="en-GB" sz="1600" dirty="0" err="1"/>
              <a:t>conflictele</a:t>
            </a:r>
            <a:r>
              <a:rPr lang="en-GB" sz="1600" dirty="0"/>
              <a:t>;</a:t>
            </a:r>
          </a:p>
          <a:p>
            <a:pPr lvl="1">
              <a:buFont typeface="Wingdings" panose="05000000000000000000" pitchFamily="2" charset="2"/>
              <a:buChar char="§"/>
            </a:pPr>
            <a:r>
              <a:rPr lang="en-GB" sz="1600" b="1" dirty="0" err="1"/>
              <a:t>cunoașterea</a:t>
            </a:r>
            <a:r>
              <a:rPr lang="en-GB" sz="1600" b="1" dirty="0"/>
              <a:t> </a:t>
            </a:r>
            <a:r>
              <a:rPr lang="en-GB" sz="1600" b="1" dirty="0" err="1"/>
              <a:t>clientelei</a:t>
            </a:r>
            <a:r>
              <a:rPr lang="en-GB" sz="1600" b="1" dirty="0"/>
              <a:t> („CDD” / „KYC”)</a:t>
            </a:r>
            <a:r>
              <a:rPr lang="en-GB" sz="1600" dirty="0"/>
              <a:t>;</a:t>
            </a:r>
          </a:p>
          <a:p>
            <a:pPr lvl="1">
              <a:buFont typeface="Wingdings" panose="05000000000000000000" pitchFamily="2" charset="2"/>
              <a:buChar char="§"/>
            </a:pPr>
            <a:r>
              <a:rPr lang="en-GB" sz="1600" dirty="0" err="1"/>
              <a:t>perspectiva</a:t>
            </a:r>
            <a:r>
              <a:rPr lang="en-GB" sz="1600" dirty="0"/>
              <a:t> GDPR;</a:t>
            </a:r>
          </a:p>
          <a:p>
            <a:pPr lvl="1">
              <a:buFont typeface="Wingdings" panose="05000000000000000000" pitchFamily="2" charset="2"/>
              <a:buChar char="§"/>
            </a:pPr>
            <a:r>
              <a:rPr lang="en-GB" sz="1600" dirty="0" err="1"/>
              <a:t>managementul</a:t>
            </a:r>
            <a:r>
              <a:rPr lang="en-GB" sz="1600" dirty="0"/>
              <a:t> </a:t>
            </a:r>
            <a:r>
              <a:rPr lang="en-GB" sz="1600" dirty="0" err="1"/>
              <a:t>financiar</a:t>
            </a:r>
            <a:r>
              <a:rPr lang="en-GB" sz="1600" dirty="0"/>
              <a:t> (</a:t>
            </a:r>
            <a:r>
              <a:rPr lang="en-GB" sz="1600" dirty="0" err="1"/>
              <a:t>riscul</a:t>
            </a:r>
            <a:r>
              <a:rPr lang="en-GB" sz="1600" dirty="0"/>
              <a:t> de </a:t>
            </a:r>
            <a:r>
              <a:rPr lang="en-GB" sz="1600" dirty="0" err="1"/>
              <a:t>neplatǎ</a:t>
            </a:r>
            <a:r>
              <a:rPr lang="en-GB" sz="1600" dirty="0"/>
              <a:t>);</a:t>
            </a:r>
          </a:p>
          <a:p>
            <a:pPr lvl="1">
              <a:buFont typeface="Wingdings" panose="05000000000000000000" pitchFamily="2" charset="2"/>
              <a:buChar char="§"/>
            </a:pPr>
            <a:r>
              <a:rPr lang="en-GB" sz="1600" dirty="0" err="1"/>
              <a:t>riscurile</a:t>
            </a:r>
            <a:r>
              <a:rPr lang="en-GB" sz="1600" dirty="0"/>
              <a:t> </a:t>
            </a:r>
            <a:r>
              <a:rPr lang="en-GB" sz="1600" dirty="0" err="1"/>
              <a:t>cibernetice</a:t>
            </a:r>
            <a:r>
              <a:rPr lang="en-GB" sz="1600" dirty="0"/>
              <a:t> (</a:t>
            </a:r>
            <a:r>
              <a:rPr lang="en-GB" sz="1600" dirty="0" err="1"/>
              <a:t>riscuri</a:t>
            </a:r>
            <a:r>
              <a:rPr lang="en-GB" sz="1600" dirty="0"/>
              <a:t> </a:t>
            </a:r>
            <a:r>
              <a:rPr lang="en-GB" sz="1600" dirty="0" err="1"/>
              <a:t>informatice</a:t>
            </a:r>
            <a:r>
              <a:rPr lang="en-GB" sz="1600" dirty="0"/>
              <a:t> și </a:t>
            </a:r>
            <a:r>
              <a:rPr lang="en-GB" sz="1600" dirty="0" err="1"/>
              <a:t>inteligența</a:t>
            </a:r>
            <a:r>
              <a:rPr lang="en-GB" sz="1600" dirty="0"/>
              <a:t> </a:t>
            </a:r>
            <a:r>
              <a:rPr lang="en-GB" sz="1600" dirty="0" err="1"/>
              <a:t>artificialǎ</a:t>
            </a:r>
            <a:r>
              <a:rPr lang="en-GB" sz="1600" dirty="0"/>
              <a:t>).</a:t>
            </a:r>
            <a:endParaRPr lang="ro-RO" sz="1600" dirty="0"/>
          </a:p>
        </p:txBody>
      </p:sp>
      <p:sp>
        <p:nvSpPr>
          <p:cNvPr id="12" name="Freeform 15">
            <a:extLst>
              <a:ext uri="{FF2B5EF4-FFF2-40B4-BE49-F238E27FC236}">
                <a16:creationId xmlns:a16="http://schemas.microsoft.com/office/drawing/2014/main" id="{E03BAEC8-6552-F805-6DB6-7811E683EF34}"/>
              </a:ext>
            </a:extLst>
          </p:cNvPr>
          <p:cNvSpPr>
            <a:spLocks noEditPoints="1"/>
          </p:cNvSpPr>
          <p:nvPr/>
        </p:nvSpPr>
        <p:spPr bwMode="auto">
          <a:xfrm>
            <a:off x="154814" y="486250"/>
            <a:ext cx="539750" cy="539750"/>
          </a:xfrm>
          <a:custGeom>
            <a:avLst/>
            <a:gdLst>
              <a:gd name="T0" fmla="*/ 2368 w 2598"/>
              <a:gd name="T1" fmla="*/ 1259 h 2598"/>
              <a:gd name="T2" fmla="*/ 1339 w 2598"/>
              <a:gd name="T3" fmla="*/ 230 h 2598"/>
              <a:gd name="T4" fmla="*/ 1299 w 2598"/>
              <a:gd name="T5" fmla="*/ 0 h 2598"/>
              <a:gd name="T6" fmla="*/ 1259 w 2598"/>
              <a:gd name="T7" fmla="*/ 230 h 2598"/>
              <a:gd name="T8" fmla="*/ 230 w 2598"/>
              <a:gd name="T9" fmla="*/ 1259 h 2598"/>
              <a:gd name="T10" fmla="*/ 0 w 2598"/>
              <a:gd name="T11" fmla="*/ 1299 h 2598"/>
              <a:gd name="T12" fmla="*/ 230 w 2598"/>
              <a:gd name="T13" fmla="*/ 1339 h 2598"/>
              <a:gd name="T14" fmla="*/ 1259 w 2598"/>
              <a:gd name="T15" fmla="*/ 2368 h 2598"/>
              <a:gd name="T16" fmla="*/ 1299 w 2598"/>
              <a:gd name="T17" fmla="*/ 2598 h 2598"/>
              <a:gd name="T18" fmla="*/ 1339 w 2598"/>
              <a:gd name="T19" fmla="*/ 2368 h 2598"/>
              <a:gd name="T20" fmla="*/ 2368 w 2598"/>
              <a:gd name="T21" fmla="*/ 1339 h 2598"/>
              <a:gd name="T22" fmla="*/ 2598 w 2598"/>
              <a:gd name="T23" fmla="*/ 1299 h 2598"/>
              <a:gd name="T24" fmla="*/ 2288 w 2598"/>
              <a:gd name="T25" fmla="*/ 1259 h 2598"/>
              <a:gd name="T26" fmla="*/ 1339 w 2598"/>
              <a:gd name="T27" fmla="*/ 746 h 2598"/>
              <a:gd name="T28" fmla="*/ 2288 w 2598"/>
              <a:gd name="T29" fmla="*/ 1259 h 2598"/>
              <a:gd name="T30" fmla="*/ 1772 w 2598"/>
              <a:gd name="T31" fmla="*/ 1339 h 2598"/>
              <a:gd name="T32" fmla="*/ 1339 w 2598"/>
              <a:gd name="T33" fmla="*/ 1556 h 2598"/>
              <a:gd name="T34" fmla="*/ 1259 w 2598"/>
              <a:gd name="T35" fmla="*/ 1556 h 2598"/>
              <a:gd name="T36" fmla="*/ 826 w 2598"/>
              <a:gd name="T37" fmla="*/ 1339 h 2598"/>
              <a:gd name="T38" fmla="*/ 1082 w 2598"/>
              <a:gd name="T39" fmla="*/ 1299 h 2598"/>
              <a:gd name="T40" fmla="*/ 826 w 2598"/>
              <a:gd name="T41" fmla="*/ 1259 h 2598"/>
              <a:gd name="T42" fmla="*/ 1259 w 2598"/>
              <a:gd name="T43" fmla="*/ 1042 h 2598"/>
              <a:gd name="T44" fmla="*/ 1339 w 2598"/>
              <a:gd name="T45" fmla="*/ 1042 h 2598"/>
              <a:gd name="T46" fmla="*/ 1772 w 2598"/>
              <a:gd name="T47" fmla="*/ 1259 h 2598"/>
              <a:gd name="T48" fmla="*/ 1516 w 2598"/>
              <a:gd name="T49" fmla="*/ 1299 h 2598"/>
              <a:gd name="T50" fmla="*/ 1259 w 2598"/>
              <a:gd name="T51" fmla="*/ 310 h 2598"/>
              <a:gd name="T52" fmla="*/ 746 w 2598"/>
              <a:gd name="T53" fmla="*/ 1259 h 2598"/>
              <a:gd name="T54" fmla="*/ 1259 w 2598"/>
              <a:gd name="T55" fmla="*/ 310 h 2598"/>
              <a:gd name="T56" fmla="*/ 746 w 2598"/>
              <a:gd name="T57" fmla="*/ 1339 h 2598"/>
              <a:gd name="T58" fmla="*/ 1259 w 2598"/>
              <a:gd name="T59" fmla="*/ 2288 h 2598"/>
              <a:gd name="T60" fmla="*/ 1339 w 2598"/>
              <a:gd name="T61" fmla="*/ 2288 h 2598"/>
              <a:gd name="T62" fmla="*/ 1852 w 2598"/>
              <a:gd name="T63" fmla="*/ 1339 h 2598"/>
              <a:gd name="T64" fmla="*/ 1339 w 2598"/>
              <a:gd name="T65" fmla="*/ 2288 h 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98" h="2598">
                <a:moveTo>
                  <a:pt x="2558" y="1259"/>
                </a:moveTo>
                <a:cubicBezTo>
                  <a:pt x="2368" y="1259"/>
                  <a:pt x="2368" y="1259"/>
                  <a:pt x="2368" y="1259"/>
                </a:cubicBezTo>
                <a:cubicBezTo>
                  <a:pt x="2358" y="988"/>
                  <a:pt x="2248" y="735"/>
                  <a:pt x="2055" y="543"/>
                </a:cubicBezTo>
                <a:cubicBezTo>
                  <a:pt x="1863" y="350"/>
                  <a:pt x="1610" y="240"/>
                  <a:pt x="1339" y="230"/>
                </a:cubicBezTo>
                <a:cubicBezTo>
                  <a:pt x="1339" y="40"/>
                  <a:pt x="1339" y="40"/>
                  <a:pt x="1339" y="40"/>
                </a:cubicBezTo>
                <a:cubicBezTo>
                  <a:pt x="1339" y="18"/>
                  <a:pt x="1321" y="0"/>
                  <a:pt x="1299" y="0"/>
                </a:cubicBezTo>
                <a:cubicBezTo>
                  <a:pt x="1277" y="0"/>
                  <a:pt x="1259" y="18"/>
                  <a:pt x="1259" y="40"/>
                </a:cubicBezTo>
                <a:cubicBezTo>
                  <a:pt x="1259" y="230"/>
                  <a:pt x="1259" y="230"/>
                  <a:pt x="1259" y="230"/>
                </a:cubicBezTo>
                <a:cubicBezTo>
                  <a:pt x="988" y="240"/>
                  <a:pt x="735" y="350"/>
                  <a:pt x="543" y="543"/>
                </a:cubicBezTo>
                <a:cubicBezTo>
                  <a:pt x="350" y="735"/>
                  <a:pt x="240" y="988"/>
                  <a:pt x="230" y="1259"/>
                </a:cubicBezTo>
                <a:cubicBezTo>
                  <a:pt x="40" y="1259"/>
                  <a:pt x="40" y="1259"/>
                  <a:pt x="40" y="1259"/>
                </a:cubicBezTo>
                <a:cubicBezTo>
                  <a:pt x="18" y="1259"/>
                  <a:pt x="0" y="1277"/>
                  <a:pt x="0" y="1299"/>
                </a:cubicBezTo>
                <a:cubicBezTo>
                  <a:pt x="0" y="1321"/>
                  <a:pt x="18" y="1339"/>
                  <a:pt x="40" y="1339"/>
                </a:cubicBezTo>
                <a:cubicBezTo>
                  <a:pt x="230" y="1339"/>
                  <a:pt x="230" y="1339"/>
                  <a:pt x="230" y="1339"/>
                </a:cubicBezTo>
                <a:cubicBezTo>
                  <a:pt x="240" y="1610"/>
                  <a:pt x="350" y="1863"/>
                  <a:pt x="543" y="2055"/>
                </a:cubicBezTo>
                <a:cubicBezTo>
                  <a:pt x="735" y="2248"/>
                  <a:pt x="988" y="2358"/>
                  <a:pt x="1259" y="2368"/>
                </a:cubicBezTo>
                <a:cubicBezTo>
                  <a:pt x="1259" y="2558"/>
                  <a:pt x="1259" y="2558"/>
                  <a:pt x="1259" y="2558"/>
                </a:cubicBezTo>
                <a:cubicBezTo>
                  <a:pt x="1259" y="2580"/>
                  <a:pt x="1277" y="2598"/>
                  <a:pt x="1299" y="2598"/>
                </a:cubicBezTo>
                <a:cubicBezTo>
                  <a:pt x="1321" y="2598"/>
                  <a:pt x="1339" y="2580"/>
                  <a:pt x="1339" y="2558"/>
                </a:cubicBezTo>
                <a:cubicBezTo>
                  <a:pt x="1339" y="2368"/>
                  <a:pt x="1339" y="2368"/>
                  <a:pt x="1339" y="2368"/>
                </a:cubicBezTo>
                <a:cubicBezTo>
                  <a:pt x="1610" y="2358"/>
                  <a:pt x="1863" y="2248"/>
                  <a:pt x="2055" y="2055"/>
                </a:cubicBezTo>
                <a:cubicBezTo>
                  <a:pt x="2248" y="1863"/>
                  <a:pt x="2358" y="1610"/>
                  <a:pt x="2368" y="1339"/>
                </a:cubicBezTo>
                <a:cubicBezTo>
                  <a:pt x="2558" y="1339"/>
                  <a:pt x="2558" y="1339"/>
                  <a:pt x="2558" y="1339"/>
                </a:cubicBezTo>
                <a:cubicBezTo>
                  <a:pt x="2580" y="1339"/>
                  <a:pt x="2598" y="1321"/>
                  <a:pt x="2598" y="1299"/>
                </a:cubicBezTo>
                <a:cubicBezTo>
                  <a:pt x="2598" y="1277"/>
                  <a:pt x="2580" y="1259"/>
                  <a:pt x="2558" y="1259"/>
                </a:cubicBezTo>
                <a:close/>
                <a:moveTo>
                  <a:pt x="2288" y="1259"/>
                </a:moveTo>
                <a:cubicBezTo>
                  <a:pt x="1852" y="1259"/>
                  <a:pt x="1852" y="1259"/>
                  <a:pt x="1852" y="1259"/>
                </a:cubicBezTo>
                <a:cubicBezTo>
                  <a:pt x="1833" y="985"/>
                  <a:pt x="1613" y="765"/>
                  <a:pt x="1339" y="746"/>
                </a:cubicBezTo>
                <a:cubicBezTo>
                  <a:pt x="1339" y="310"/>
                  <a:pt x="1339" y="310"/>
                  <a:pt x="1339" y="310"/>
                </a:cubicBezTo>
                <a:cubicBezTo>
                  <a:pt x="1853" y="331"/>
                  <a:pt x="2267" y="745"/>
                  <a:pt x="2288" y="1259"/>
                </a:cubicBezTo>
                <a:close/>
                <a:moveTo>
                  <a:pt x="1556" y="1339"/>
                </a:moveTo>
                <a:cubicBezTo>
                  <a:pt x="1772" y="1339"/>
                  <a:pt x="1772" y="1339"/>
                  <a:pt x="1772" y="1339"/>
                </a:cubicBezTo>
                <a:cubicBezTo>
                  <a:pt x="1753" y="1569"/>
                  <a:pt x="1569" y="1753"/>
                  <a:pt x="1339" y="1772"/>
                </a:cubicBezTo>
                <a:cubicBezTo>
                  <a:pt x="1339" y="1556"/>
                  <a:pt x="1339" y="1556"/>
                  <a:pt x="1339" y="1556"/>
                </a:cubicBezTo>
                <a:cubicBezTo>
                  <a:pt x="1339" y="1534"/>
                  <a:pt x="1321" y="1516"/>
                  <a:pt x="1299" y="1516"/>
                </a:cubicBezTo>
                <a:cubicBezTo>
                  <a:pt x="1277" y="1516"/>
                  <a:pt x="1259" y="1534"/>
                  <a:pt x="1259" y="1556"/>
                </a:cubicBezTo>
                <a:cubicBezTo>
                  <a:pt x="1259" y="1772"/>
                  <a:pt x="1259" y="1772"/>
                  <a:pt x="1259" y="1772"/>
                </a:cubicBezTo>
                <a:cubicBezTo>
                  <a:pt x="1029" y="1753"/>
                  <a:pt x="845" y="1569"/>
                  <a:pt x="826" y="1339"/>
                </a:cubicBezTo>
                <a:cubicBezTo>
                  <a:pt x="1042" y="1339"/>
                  <a:pt x="1042" y="1339"/>
                  <a:pt x="1042" y="1339"/>
                </a:cubicBezTo>
                <a:cubicBezTo>
                  <a:pt x="1064" y="1339"/>
                  <a:pt x="1082" y="1321"/>
                  <a:pt x="1082" y="1299"/>
                </a:cubicBezTo>
                <a:cubicBezTo>
                  <a:pt x="1082" y="1277"/>
                  <a:pt x="1064" y="1259"/>
                  <a:pt x="1042" y="1259"/>
                </a:cubicBezTo>
                <a:cubicBezTo>
                  <a:pt x="826" y="1259"/>
                  <a:pt x="826" y="1259"/>
                  <a:pt x="826" y="1259"/>
                </a:cubicBezTo>
                <a:cubicBezTo>
                  <a:pt x="845" y="1029"/>
                  <a:pt x="1029" y="845"/>
                  <a:pt x="1259" y="826"/>
                </a:cubicBezTo>
                <a:cubicBezTo>
                  <a:pt x="1259" y="1042"/>
                  <a:pt x="1259" y="1042"/>
                  <a:pt x="1259" y="1042"/>
                </a:cubicBezTo>
                <a:cubicBezTo>
                  <a:pt x="1259" y="1064"/>
                  <a:pt x="1277" y="1082"/>
                  <a:pt x="1299" y="1082"/>
                </a:cubicBezTo>
                <a:cubicBezTo>
                  <a:pt x="1321" y="1082"/>
                  <a:pt x="1339" y="1064"/>
                  <a:pt x="1339" y="1042"/>
                </a:cubicBezTo>
                <a:cubicBezTo>
                  <a:pt x="1339" y="826"/>
                  <a:pt x="1339" y="826"/>
                  <a:pt x="1339" y="826"/>
                </a:cubicBezTo>
                <a:cubicBezTo>
                  <a:pt x="1569" y="845"/>
                  <a:pt x="1753" y="1029"/>
                  <a:pt x="1772" y="1259"/>
                </a:cubicBezTo>
                <a:cubicBezTo>
                  <a:pt x="1556" y="1259"/>
                  <a:pt x="1556" y="1259"/>
                  <a:pt x="1556" y="1259"/>
                </a:cubicBezTo>
                <a:cubicBezTo>
                  <a:pt x="1534" y="1259"/>
                  <a:pt x="1516" y="1277"/>
                  <a:pt x="1516" y="1299"/>
                </a:cubicBezTo>
                <a:cubicBezTo>
                  <a:pt x="1516" y="1321"/>
                  <a:pt x="1534" y="1339"/>
                  <a:pt x="1556" y="1339"/>
                </a:cubicBezTo>
                <a:close/>
                <a:moveTo>
                  <a:pt x="1259" y="310"/>
                </a:moveTo>
                <a:cubicBezTo>
                  <a:pt x="1259" y="746"/>
                  <a:pt x="1259" y="746"/>
                  <a:pt x="1259" y="746"/>
                </a:cubicBezTo>
                <a:cubicBezTo>
                  <a:pt x="985" y="765"/>
                  <a:pt x="765" y="985"/>
                  <a:pt x="746" y="1259"/>
                </a:cubicBezTo>
                <a:cubicBezTo>
                  <a:pt x="310" y="1259"/>
                  <a:pt x="310" y="1259"/>
                  <a:pt x="310" y="1259"/>
                </a:cubicBezTo>
                <a:cubicBezTo>
                  <a:pt x="331" y="745"/>
                  <a:pt x="745" y="331"/>
                  <a:pt x="1259" y="310"/>
                </a:cubicBezTo>
                <a:close/>
                <a:moveTo>
                  <a:pt x="310" y="1339"/>
                </a:moveTo>
                <a:cubicBezTo>
                  <a:pt x="746" y="1339"/>
                  <a:pt x="746" y="1339"/>
                  <a:pt x="746" y="1339"/>
                </a:cubicBezTo>
                <a:cubicBezTo>
                  <a:pt x="765" y="1613"/>
                  <a:pt x="985" y="1833"/>
                  <a:pt x="1259" y="1852"/>
                </a:cubicBezTo>
                <a:cubicBezTo>
                  <a:pt x="1259" y="2288"/>
                  <a:pt x="1259" y="2288"/>
                  <a:pt x="1259" y="2288"/>
                </a:cubicBezTo>
                <a:cubicBezTo>
                  <a:pt x="745" y="2267"/>
                  <a:pt x="331" y="1853"/>
                  <a:pt x="310" y="1339"/>
                </a:cubicBezTo>
                <a:close/>
                <a:moveTo>
                  <a:pt x="1339" y="2288"/>
                </a:moveTo>
                <a:cubicBezTo>
                  <a:pt x="1339" y="1852"/>
                  <a:pt x="1339" y="1852"/>
                  <a:pt x="1339" y="1852"/>
                </a:cubicBezTo>
                <a:cubicBezTo>
                  <a:pt x="1613" y="1833"/>
                  <a:pt x="1833" y="1613"/>
                  <a:pt x="1852" y="1339"/>
                </a:cubicBezTo>
                <a:cubicBezTo>
                  <a:pt x="2288" y="1339"/>
                  <a:pt x="2288" y="1339"/>
                  <a:pt x="2288" y="1339"/>
                </a:cubicBezTo>
                <a:cubicBezTo>
                  <a:pt x="2267" y="1853"/>
                  <a:pt x="1853" y="2267"/>
                  <a:pt x="1339" y="22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 name="Slide Number Placeholder 4">
            <a:extLst>
              <a:ext uri="{FF2B5EF4-FFF2-40B4-BE49-F238E27FC236}">
                <a16:creationId xmlns:a16="http://schemas.microsoft.com/office/drawing/2014/main" id="{33678962-12A1-0D3E-EA5B-A4B2FD32D735}"/>
              </a:ext>
            </a:extLst>
          </p:cNvPr>
          <p:cNvSpPr>
            <a:spLocks noGrp="1"/>
          </p:cNvSpPr>
          <p:nvPr>
            <p:ph type="sldNum" sz="quarter" idx="14"/>
          </p:nvPr>
        </p:nvSpPr>
        <p:spPr/>
        <p:txBody>
          <a:bodyPr/>
          <a:lstStyle/>
          <a:p>
            <a:fld id="{BCA178D2-D38B-496A-BFAF-4FB157D36662}" type="slidenum">
              <a:rPr lang="en-GB" sz="1000" noProof="0" smtClean="0"/>
              <a:pPr/>
              <a:t>3</a:t>
            </a:fld>
            <a:endParaRPr lang="en-GB" sz="1000" noProof="0" dirty="0"/>
          </a:p>
        </p:txBody>
      </p:sp>
      <p:sp>
        <p:nvSpPr>
          <p:cNvPr id="14" name="Text Placeholder 1">
            <a:extLst>
              <a:ext uri="{FF2B5EF4-FFF2-40B4-BE49-F238E27FC236}">
                <a16:creationId xmlns:a16="http://schemas.microsoft.com/office/drawing/2014/main" id="{8F2B10A9-1782-15B9-7802-765806E5AD79}"/>
              </a:ext>
            </a:extLst>
          </p:cNvPr>
          <p:cNvSpPr>
            <a:spLocks noGrp="1"/>
          </p:cNvSpPr>
          <p:nvPr>
            <p:ph type="body" sz="quarter" idx="10"/>
          </p:nvPr>
        </p:nvSpPr>
        <p:spPr>
          <a:xfrm>
            <a:off x="849378" y="576000"/>
            <a:ext cx="11040000" cy="900000"/>
          </a:xfrm>
        </p:spPr>
        <p:txBody>
          <a:bodyPr/>
          <a:lstStyle/>
          <a:p>
            <a:r>
              <a:rPr lang="en-GB" sz="2300" kern="2800" dirty="0" err="1">
                <a:solidFill>
                  <a:schemeClr val="bg2"/>
                </a:solidFill>
              </a:rPr>
              <a:t>Paliere</a:t>
            </a:r>
            <a:r>
              <a:rPr lang="en-GB" sz="2300" kern="2800" dirty="0">
                <a:solidFill>
                  <a:schemeClr val="bg2"/>
                </a:solidFill>
              </a:rPr>
              <a:t> de </a:t>
            </a:r>
            <a:r>
              <a:rPr lang="en-GB" sz="2300" kern="2800" dirty="0" err="1">
                <a:solidFill>
                  <a:schemeClr val="bg2"/>
                </a:solidFill>
              </a:rPr>
              <a:t>risc</a:t>
            </a:r>
            <a:r>
              <a:rPr lang="en-GB" sz="2300" kern="2800" dirty="0">
                <a:solidFill>
                  <a:schemeClr val="bg2"/>
                </a:solidFill>
              </a:rPr>
              <a:t> în </a:t>
            </a:r>
            <a:r>
              <a:rPr lang="en-GB" sz="2300" kern="2800" dirty="0" err="1">
                <a:solidFill>
                  <a:schemeClr val="bg2"/>
                </a:solidFill>
              </a:rPr>
              <a:t>prestațiile</a:t>
            </a:r>
            <a:r>
              <a:rPr lang="en-GB" sz="2300" kern="2800" dirty="0">
                <a:solidFill>
                  <a:schemeClr val="bg2"/>
                </a:solidFill>
              </a:rPr>
              <a:t> </a:t>
            </a:r>
            <a:r>
              <a:rPr lang="en-GB" sz="2300" kern="2800" dirty="0" err="1">
                <a:solidFill>
                  <a:schemeClr val="bg2"/>
                </a:solidFill>
              </a:rPr>
              <a:t>avocațiale</a:t>
            </a:r>
            <a:endParaRPr lang="ro-RO" sz="2300" kern="2800" dirty="0">
              <a:solidFill>
                <a:schemeClr val="bg2"/>
              </a:solidFill>
            </a:endParaRPr>
          </a:p>
        </p:txBody>
      </p:sp>
      <p:pic>
        <p:nvPicPr>
          <p:cNvPr id="2" name="Picture 1">
            <a:extLst>
              <a:ext uri="{FF2B5EF4-FFF2-40B4-BE49-F238E27FC236}">
                <a16:creationId xmlns:a16="http://schemas.microsoft.com/office/drawing/2014/main" id="{5D6646B2-E62C-066D-DF8B-4D51323C15A5}"/>
              </a:ext>
            </a:extLst>
          </p:cNvPr>
          <p:cNvPicPr>
            <a:picLocks noChangeAspect="1"/>
          </p:cNvPicPr>
          <p:nvPr/>
        </p:nvPicPr>
        <p:blipFill>
          <a:blip r:embed="rId3" cstate="print">
            <a:extLst>
              <a:ext uri="{28A0092B-C50C-407E-A947-70E740481C1C}">
                <a14:useLocalDpi xmlns:a14="http://schemas.microsoft.com/office/drawing/2010/main" val="0"/>
              </a:ext>
            </a:extLst>
          </a:blip>
          <a:srcRect l="11737" r="55355"/>
          <a:stretch/>
        </p:blipFill>
        <p:spPr>
          <a:xfrm>
            <a:off x="849378" y="1934396"/>
            <a:ext cx="2286000" cy="4626604"/>
          </a:xfrm>
          <a:prstGeom prst="rect">
            <a:avLst/>
          </a:prstGeom>
        </p:spPr>
      </p:pic>
    </p:spTree>
    <p:extLst>
      <p:ext uri="{BB962C8B-B14F-4D97-AF65-F5344CB8AC3E}">
        <p14:creationId xmlns:p14="http://schemas.microsoft.com/office/powerpoint/2010/main" val="3144399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0A92856-C598-60C1-FB1E-F399FD452036}"/>
              </a:ext>
            </a:extLst>
          </p:cNvPr>
          <p:cNvPicPr>
            <a:picLocks noChangeAspect="1"/>
          </p:cNvPicPr>
          <p:nvPr/>
        </p:nvPicPr>
        <p:blipFill>
          <a:blip r:embed="rId2" cstate="print">
            <a:extLst>
              <a:ext uri="{28A0092B-C50C-407E-A947-70E740481C1C}">
                <a14:useLocalDpi xmlns:a14="http://schemas.microsoft.com/office/drawing/2010/main" val="0"/>
              </a:ext>
            </a:extLst>
          </a:blip>
          <a:srcRect t="39184" b="39184"/>
          <a:stretch/>
        </p:blipFill>
        <p:spPr>
          <a:xfrm>
            <a:off x="0" y="0"/>
            <a:ext cx="12192000" cy="1483471"/>
          </a:xfrm>
          <a:prstGeom prst="rect">
            <a:avLst/>
          </a:prstGeom>
        </p:spPr>
      </p:pic>
      <p:sp>
        <p:nvSpPr>
          <p:cNvPr id="20" name="Google Shape;86;p14">
            <a:extLst>
              <a:ext uri="{FF2B5EF4-FFF2-40B4-BE49-F238E27FC236}">
                <a16:creationId xmlns:a16="http://schemas.microsoft.com/office/drawing/2014/main" id="{DE932779-35E8-B3B3-8A47-C5FE809DE1E4}"/>
              </a:ext>
            </a:extLst>
          </p:cNvPr>
          <p:cNvSpPr/>
          <p:nvPr/>
        </p:nvSpPr>
        <p:spPr>
          <a:xfrm>
            <a:off x="-2095" y="352425"/>
            <a:ext cx="12194095" cy="790575"/>
          </a:xfrm>
          <a:prstGeom prst="rect">
            <a:avLst/>
          </a:prstGeom>
          <a:solidFill>
            <a:srgbClr val="000000">
              <a:alpha val="50000"/>
            </a:srgbClr>
          </a:solidFill>
          <a:ln>
            <a:noFill/>
          </a:ln>
        </p:spPr>
        <p:txBody>
          <a:bodyPr spcFirstLastPara="1" wrap="square" lIns="82939" tIns="82939" rIns="82939" bIns="82939" anchor="ctr" anchorCtr="0">
            <a:noAutofit/>
          </a:bodyPr>
          <a:lstStyle/>
          <a:p>
            <a:endParaRPr sz="1633" dirty="0"/>
          </a:p>
        </p:txBody>
      </p:sp>
      <p:sp>
        <p:nvSpPr>
          <p:cNvPr id="15" name="TextBox 14">
            <a:extLst>
              <a:ext uri="{FF2B5EF4-FFF2-40B4-BE49-F238E27FC236}">
                <a16:creationId xmlns:a16="http://schemas.microsoft.com/office/drawing/2014/main" id="{5D50E9A3-93FA-7F3B-518C-C5E9611415FC}"/>
              </a:ext>
            </a:extLst>
          </p:cNvPr>
          <p:cNvSpPr txBox="1"/>
          <p:nvPr/>
        </p:nvSpPr>
        <p:spPr>
          <a:xfrm>
            <a:off x="849378" y="4360985"/>
            <a:ext cx="5280000" cy="2360326"/>
          </a:xfrm>
          <a:prstGeom prst="rect">
            <a:avLst/>
          </a:prstGeom>
          <a:solidFill>
            <a:schemeClr val="bg1">
              <a:lumMod val="75000"/>
              <a:alpha val="40000"/>
            </a:schemeClr>
          </a:solidFill>
          <a:ln>
            <a:noFill/>
          </a:ln>
        </p:spPr>
        <p:txBody>
          <a:bodyPr wrap="square">
            <a:noAutofit/>
          </a:bodyPr>
          <a:lstStyle/>
          <a:p>
            <a:pPr marL="363600" lvl="1" indent="0">
              <a:buNone/>
            </a:pPr>
            <a:endParaRPr lang="en-GB" sz="1400" b="1" dirty="0">
              <a:latin typeface="Arial" pitchFamily="34" charset="0"/>
              <a:cs typeface="Arial" pitchFamily="34" charset="0"/>
            </a:endParaRPr>
          </a:p>
          <a:p>
            <a:pPr marL="363600" lvl="1" indent="0">
              <a:buNone/>
            </a:pPr>
            <a:r>
              <a:rPr lang="en-GB" sz="1400" b="1" dirty="0" err="1">
                <a:latin typeface="Arial" pitchFamily="34" charset="0"/>
                <a:cs typeface="Arial" pitchFamily="34" charset="0"/>
              </a:rPr>
              <a:t>Exemple</a:t>
            </a:r>
            <a:r>
              <a:rPr lang="en-GB" sz="1400" b="1" dirty="0">
                <a:latin typeface="Arial" pitchFamily="34" charset="0"/>
                <a:cs typeface="Arial" pitchFamily="34" charset="0"/>
              </a:rPr>
              <a:t>:</a:t>
            </a:r>
          </a:p>
          <a:p>
            <a:pPr marL="363600" lvl="1" indent="0">
              <a:buNone/>
            </a:pPr>
            <a:endParaRPr lang="en-GB" sz="1400" dirty="0">
              <a:latin typeface="Arial" pitchFamily="34" charset="0"/>
              <a:cs typeface="Arial" pitchFamily="34" charset="0"/>
            </a:endParaRPr>
          </a:p>
          <a:p>
            <a:pPr marL="363600" lvl="1" indent="0">
              <a:buNone/>
            </a:pPr>
            <a:r>
              <a:rPr lang="en-GB" sz="1400" b="1" i="1" dirty="0" err="1">
                <a:latin typeface="Arial" pitchFamily="34" charset="0"/>
                <a:cs typeface="Arial" pitchFamily="34" charset="0"/>
              </a:rPr>
              <a:t>Tranzacțiile</a:t>
            </a:r>
            <a:r>
              <a:rPr lang="en-GB" sz="1400" i="1" dirty="0">
                <a:latin typeface="Arial" pitchFamily="34" charset="0"/>
                <a:cs typeface="Arial" pitchFamily="34" charset="0"/>
              </a:rPr>
              <a:t> (</a:t>
            </a:r>
            <a:r>
              <a:rPr lang="en-GB" sz="1400" i="1" dirty="0" err="1">
                <a:latin typeface="Arial" pitchFamily="34" charset="0"/>
                <a:cs typeface="Arial" pitchFamily="34" charset="0"/>
              </a:rPr>
              <a:t>cele</a:t>
            </a:r>
            <a:r>
              <a:rPr lang="en-GB" sz="1400" i="1" dirty="0">
                <a:latin typeface="Arial" pitchFamily="34" charset="0"/>
                <a:cs typeface="Arial" pitchFamily="34" charset="0"/>
              </a:rPr>
              <a:t> mai </a:t>
            </a:r>
            <a:r>
              <a:rPr lang="en-GB" sz="1400" i="1" dirty="0" err="1">
                <a:latin typeface="Arial" pitchFamily="34" charset="0"/>
                <a:cs typeface="Arial" pitchFamily="34" charset="0"/>
              </a:rPr>
              <a:t>complexe</a:t>
            </a:r>
            <a:r>
              <a:rPr lang="en-GB" sz="1400" i="1" dirty="0">
                <a:latin typeface="Arial" pitchFamily="34" charset="0"/>
                <a:cs typeface="Arial" pitchFamily="34" charset="0"/>
              </a:rPr>
              <a:t> zone de </a:t>
            </a:r>
            <a:r>
              <a:rPr lang="en-GB" sz="1400" i="1" dirty="0" err="1">
                <a:latin typeface="Arial" pitchFamily="34" charset="0"/>
                <a:cs typeface="Arial" pitchFamily="34" charset="0"/>
              </a:rPr>
              <a:t>asistențǎ</a:t>
            </a:r>
            <a:r>
              <a:rPr lang="en-GB" sz="1400" i="1" dirty="0">
                <a:latin typeface="Arial" pitchFamily="34" charset="0"/>
                <a:cs typeface="Arial" pitchFamily="34" charset="0"/>
              </a:rPr>
              <a:t> </a:t>
            </a:r>
            <a:r>
              <a:rPr lang="en-GB" sz="1400" i="1" dirty="0" err="1">
                <a:latin typeface="Arial" pitchFamily="34" charset="0"/>
                <a:cs typeface="Arial" pitchFamily="34" charset="0"/>
              </a:rPr>
              <a:t>juridicǎ</a:t>
            </a:r>
            <a:r>
              <a:rPr lang="en-GB" sz="1400" i="1" dirty="0">
                <a:latin typeface="Arial" pitchFamily="34" charset="0"/>
                <a:cs typeface="Arial" pitchFamily="34" charset="0"/>
              </a:rPr>
              <a:t> și </a:t>
            </a:r>
            <a:r>
              <a:rPr lang="en-GB" sz="1400" i="1" dirty="0" err="1">
                <a:latin typeface="Arial" pitchFamily="34" charset="0"/>
                <a:cs typeface="Arial" pitchFamily="34" charset="0"/>
              </a:rPr>
              <a:t>reprezentare</a:t>
            </a:r>
            <a:r>
              <a:rPr lang="en-GB" sz="1400" i="1" dirty="0">
                <a:latin typeface="Arial" pitchFamily="34" charset="0"/>
                <a:cs typeface="Arial" pitchFamily="34" charset="0"/>
              </a:rPr>
              <a:t>) au </a:t>
            </a:r>
            <a:r>
              <a:rPr lang="en-GB" sz="1400" i="1" dirty="0" err="1">
                <a:latin typeface="Arial" pitchFamily="34" charset="0"/>
                <a:cs typeface="Arial" pitchFamily="34" charset="0"/>
              </a:rPr>
              <a:t>prin</a:t>
            </a:r>
            <a:r>
              <a:rPr lang="en-GB" sz="1400" i="1" dirty="0">
                <a:latin typeface="Arial" pitchFamily="34" charset="0"/>
                <a:cs typeface="Arial" pitchFamily="34" charset="0"/>
              </a:rPr>
              <a:t> </a:t>
            </a:r>
            <a:r>
              <a:rPr lang="en-GB" sz="1400" i="1" dirty="0" err="1">
                <a:latin typeface="Arial" pitchFamily="34" charset="0"/>
                <a:cs typeface="Arial" pitchFamily="34" charset="0"/>
              </a:rPr>
              <a:t>ele</a:t>
            </a:r>
            <a:r>
              <a:rPr lang="en-GB" sz="1400" i="1" dirty="0">
                <a:latin typeface="Arial" pitchFamily="34" charset="0"/>
                <a:cs typeface="Arial" pitchFamily="34" charset="0"/>
              </a:rPr>
              <a:t> </a:t>
            </a:r>
            <a:r>
              <a:rPr lang="en-GB" sz="1400" i="1" dirty="0" err="1">
                <a:latin typeface="Arial" pitchFamily="34" charset="0"/>
                <a:cs typeface="Arial" pitchFamily="34" charset="0"/>
              </a:rPr>
              <a:t>însele</a:t>
            </a:r>
            <a:r>
              <a:rPr lang="en-GB" sz="1400" i="1" dirty="0">
                <a:latin typeface="Arial" pitchFamily="34" charset="0"/>
                <a:cs typeface="Arial" pitchFamily="34" charset="0"/>
              </a:rPr>
              <a:t> un </a:t>
            </a:r>
            <a:r>
              <a:rPr lang="en-GB" sz="1400" i="1" dirty="0" err="1">
                <a:latin typeface="Arial" pitchFamily="34" charset="0"/>
                <a:cs typeface="Arial" pitchFamily="34" charset="0"/>
              </a:rPr>
              <a:t>potențial</a:t>
            </a:r>
            <a:r>
              <a:rPr lang="en-GB" sz="1400" i="1" dirty="0">
                <a:latin typeface="Arial" pitchFamily="34" charset="0"/>
                <a:cs typeface="Arial" pitchFamily="34" charset="0"/>
              </a:rPr>
              <a:t> de </a:t>
            </a:r>
            <a:r>
              <a:rPr lang="en-GB" sz="1400" i="1" dirty="0" err="1">
                <a:latin typeface="Arial" pitchFamily="34" charset="0"/>
                <a:cs typeface="Arial" pitchFamily="34" charset="0"/>
              </a:rPr>
              <a:t>risc</a:t>
            </a:r>
            <a:r>
              <a:rPr lang="en-GB" sz="1400" i="1" dirty="0">
                <a:latin typeface="Arial" pitchFamily="34" charset="0"/>
                <a:cs typeface="Arial" pitchFamily="34" charset="0"/>
              </a:rPr>
              <a:t> </a:t>
            </a:r>
            <a:r>
              <a:rPr lang="en-GB" sz="1400" i="1" dirty="0" err="1">
                <a:latin typeface="Arial" pitchFamily="34" charset="0"/>
                <a:cs typeface="Arial" pitchFamily="34" charset="0"/>
              </a:rPr>
              <a:t>profesional</a:t>
            </a:r>
            <a:r>
              <a:rPr lang="en-GB" sz="1400" i="1" dirty="0">
                <a:latin typeface="Arial" pitchFamily="34" charset="0"/>
                <a:cs typeface="Arial" pitchFamily="34" charset="0"/>
              </a:rPr>
              <a:t> </a:t>
            </a:r>
            <a:r>
              <a:rPr lang="en-GB" sz="1400" i="1" dirty="0" err="1">
                <a:latin typeface="Arial" pitchFamily="34" charset="0"/>
                <a:cs typeface="Arial" pitchFamily="34" charset="0"/>
              </a:rPr>
              <a:t>inerent</a:t>
            </a:r>
            <a:r>
              <a:rPr lang="en-GB" sz="1400" i="1" dirty="0">
                <a:latin typeface="Arial" pitchFamily="34" charset="0"/>
                <a:cs typeface="Arial" pitchFamily="34" charset="0"/>
              </a:rPr>
              <a:t>, </a:t>
            </a:r>
            <a:r>
              <a:rPr lang="en-GB" sz="1400" i="1" dirty="0" err="1">
                <a:latin typeface="Arial" pitchFamily="34" charset="0"/>
                <a:cs typeface="Arial" pitchFamily="34" charset="0"/>
              </a:rPr>
              <a:t>legat</a:t>
            </a:r>
            <a:r>
              <a:rPr lang="en-GB" sz="1400" i="1" dirty="0">
                <a:latin typeface="Arial" pitchFamily="34" charset="0"/>
                <a:cs typeface="Arial" pitchFamily="34" charset="0"/>
              </a:rPr>
              <a:t> de </a:t>
            </a:r>
            <a:r>
              <a:rPr lang="en-GB" sz="1400" i="1" dirty="0" err="1">
                <a:latin typeface="Arial" pitchFamily="34" charset="0"/>
                <a:cs typeface="Arial" pitchFamily="34" charset="0"/>
              </a:rPr>
              <a:t>termene</a:t>
            </a:r>
            <a:r>
              <a:rPr lang="en-GB" sz="1400" i="1" dirty="0">
                <a:latin typeface="Arial" pitchFamily="34" charset="0"/>
                <a:cs typeface="Arial" pitchFamily="34" charset="0"/>
              </a:rPr>
              <a:t> foarte </a:t>
            </a:r>
            <a:r>
              <a:rPr lang="en-GB" sz="1400" i="1" dirty="0" err="1">
                <a:latin typeface="Arial" pitchFamily="34" charset="0"/>
                <a:cs typeface="Arial" pitchFamily="34" charset="0"/>
              </a:rPr>
              <a:t>strânse</a:t>
            </a:r>
            <a:r>
              <a:rPr lang="en-GB" sz="1400" i="1" dirty="0">
                <a:latin typeface="Arial" pitchFamily="34" charset="0"/>
                <a:cs typeface="Arial" pitchFamily="34" charset="0"/>
              </a:rPr>
              <a:t> de </a:t>
            </a:r>
            <a:r>
              <a:rPr lang="en-GB" sz="1400" i="1" dirty="0" err="1">
                <a:latin typeface="Arial" pitchFamily="34" charset="0"/>
                <a:cs typeface="Arial" pitchFamily="34" charset="0"/>
              </a:rPr>
              <a:t>finalizare</a:t>
            </a:r>
            <a:r>
              <a:rPr lang="en-GB" sz="1400" i="1" dirty="0">
                <a:latin typeface="Arial" pitchFamily="34" charset="0"/>
                <a:cs typeface="Arial" pitchFamily="34" charset="0"/>
              </a:rPr>
              <a:t>, </a:t>
            </a:r>
            <a:r>
              <a:rPr lang="en-GB" sz="1400" i="1" dirty="0" err="1">
                <a:latin typeface="Arial" pitchFamily="34" charset="0"/>
                <a:cs typeface="Arial" pitchFamily="34" charset="0"/>
              </a:rPr>
              <a:t>valori</a:t>
            </a:r>
            <a:r>
              <a:rPr lang="en-GB" sz="1400" i="1" dirty="0">
                <a:latin typeface="Arial" pitchFamily="34" charset="0"/>
                <a:cs typeface="Arial" pitchFamily="34" charset="0"/>
              </a:rPr>
              <a:t> </a:t>
            </a:r>
            <a:r>
              <a:rPr lang="en-GB" sz="1400" i="1" dirty="0" err="1">
                <a:latin typeface="Arial" pitchFamily="34" charset="0"/>
                <a:cs typeface="Arial" pitchFamily="34" charset="0"/>
              </a:rPr>
              <a:t>mari</a:t>
            </a:r>
            <a:r>
              <a:rPr lang="en-GB" sz="1400" i="1" dirty="0">
                <a:latin typeface="Arial" pitchFamily="34" charset="0"/>
                <a:cs typeface="Arial" pitchFamily="34" charset="0"/>
              </a:rPr>
              <a:t>, </a:t>
            </a:r>
            <a:r>
              <a:rPr lang="en-GB" sz="1400" i="1" dirty="0" err="1">
                <a:latin typeface="Arial" pitchFamily="34" charset="0"/>
                <a:cs typeface="Arial" pitchFamily="34" charset="0"/>
              </a:rPr>
              <a:t>arii</a:t>
            </a:r>
            <a:r>
              <a:rPr lang="en-GB" sz="1400" i="1" dirty="0">
                <a:latin typeface="Arial" pitchFamily="34" charset="0"/>
                <a:cs typeface="Arial" pitchFamily="34" charset="0"/>
              </a:rPr>
              <a:t> de </a:t>
            </a:r>
            <a:r>
              <a:rPr lang="en-GB" sz="1400" i="1" dirty="0" err="1">
                <a:latin typeface="Arial" pitchFamily="34" charset="0"/>
                <a:cs typeface="Arial" pitchFamily="34" charset="0"/>
              </a:rPr>
              <a:t>practicǎ</a:t>
            </a:r>
            <a:r>
              <a:rPr lang="en-GB" sz="1400" i="1" dirty="0">
                <a:latin typeface="Arial" pitchFamily="34" charset="0"/>
                <a:cs typeface="Arial" pitchFamily="34" charset="0"/>
              </a:rPr>
              <a:t> </a:t>
            </a:r>
            <a:r>
              <a:rPr lang="en-GB" sz="1400" i="1" dirty="0" err="1">
                <a:latin typeface="Arial" pitchFamily="34" charset="0"/>
                <a:cs typeface="Arial" pitchFamily="34" charset="0"/>
              </a:rPr>
              <a:t>diversǎ</a:t>
            </a:r>
            <a:r>
              <a:rPr lang="en-GB" sz="1400" i="1" dirty="0">
                <a:latin typeface="Arial" pitchFamily="34" charset="0"/>
                <a:cs typeface="Arial" pitchFamily="34" charset="0"/>
              </a:rPr>
              <a:t> (</a:t>
            </a:r>
            <a:r>
              <a:rPr lang="en-GB" sz="1400" i="1" dirty="0" err="1">
                <a:latin typeface="Arial" pitchFamily="34" charset="0"/>
                <a:cs typeface="Arial" pitchFamily="34" charset="0"/>
              </a:rPr>
              <a:t>echipe</a:t>
            </a:r>
            <a:r>
              <a:rPr lang="en-GB" sz="1400" i="1" dirty="0">
                <a:latin typeface="Arial" pitchFamily="34" charset="0"/>
                <a:cs typeface="Arial" pitchFamily="34" charset="0"/>
              </a:rPr>
              <a:t> </a:t>
            </a:r>
            <a:r>
              <a:rPr lang="en-GB" sz="1400" i="1" dirty="0" err="1">
                <a:latin typeface="Arial" pitchFamily="34" charset="0"/>
                <a:cs typeface="Arial" pitchFamily="34" charset="0"/>
              </a:rPr>
              <a:t>multidisiciplinare</a:t>
            </a:r>
            <a:r>
              <a:rPr lang="en-GB" sz="1400" i="1" dirty="0">
                <a:latin typeface="Arial" pitchFamily="34" charset="0"/>
                <a:cs typeface="Arial" pitchFamily="34" charset="0"/>
              </a:rPr>
              <a:t>) și </a:t>
            </a:r>
            <a:r>
              <a:rPr lang="en-GB" sz="1400" i="1" dirty="0" err="1">
                <a:latin typeface="Arial" pitchFamily="34" charset="0"/>
                <a:cs typeface="Arial" pitchFamily="34" charset="0"/>
              </a:rPr>
              <a:t>deseori</a:t>
            </a:r>
            <a:r>
              <a:rPr lang="en-GB" sz="1400" i="1" dirty="0">
                <a:latin typeface="Arial" pitchFamily="34" charset="0"/>
                <a:cs typeface="Arial" pitchFamily="34" charset="0"/>
              </a:rPr>
              <a:t> </a:t>
            </a:r>
            <a:r>
              <a:rPr lang="en-GB" sz="1400" i="1" dirty="0" err="1">
                <a:latin typeface="Arial" pitchFamily="34" charset="0"/>
                <a:cs typeface="Arial" pitchFamily="34" charset="0"/>
              </a:rPr>
              <a:t>întindere</a:t>
            </a:r>
            <a:r>
              <a:rPr lang="en-GB" sz="1400" i="1" dirty="0">
                <a:latin typeface="Arial" pitchFamily="34" charset="0"/>
                <a:cs typeface="Arial" pitchFamily="34" charset="0"/>
              </a:rPr>
              <a:t> </a:t>
            </a:r>
            <a:r>
              <a:rPr lang="en-GB" sz="1400" i="1" dirty="0" err="1">
                <a:latin typeface="Arial" pitchFamily="34" charset="0"/>
                <a:cs typeface="Arial" pitchFamily="34" charset="0"/>
              </a:rPr>
              <a:t>geograficǎ</a:t>
            </a:r>
            <a:r>
              <a:rPr lang="en-GB" sz="1400" i="1" dirty="0">
                <a:latin typeface="Arial" pitchFamily="34" charset="0"/>
                <a:cs typeface="Arial" pitchFamily="34" charset="0"/>
              </a:rPr>
              <a:t> </a:t>
            </a:r>
            <a:r>
              <a:rPr lang="en-GB" sz="1400" i="1" dirty="0" err="1">
                <a:latin typeface="Arial" pitchFamily="34" charset="0"/>
                <a:cs typeface="Arial" pitchFamily="34" charset="0"/>
              </a:rPr>
              <a:t>largǎ</a:t>
            </a:r>
            <a:r>
              <a:rPr lang="en-GB" sz="1400" i="1" dirty="0">
                <a:latin typeface="Arial" pitchFamily="34" charset="0"/>
                <a:cs typeface="Arial" pitchFamily="34" charset="0"/>
              </a:rPr>
              <a:t> (a </a:t>
            </a:r>
            <a:r>
              <a:rPr lang="en-GB" sz="1400" i="1" dirty="0" err="1">
                <a:latin typeface="Arial" pitchFamily="34" charset="0"/>
                <a:cs typeface="Arial" pitchFamily="34" charset="0"/>
              </a:rPr>
              <a:t>participanților</a:t>
            </a:r>
            <a:r>
              <a:rPr lang="en-GB" sz="1400" i="1" dirty="0">
                <a:latin typeface="Arial" pitchFamily="34" charset="0"/>
                <a:cs typeface="Arial" pitchFamily="34" charset="0"/>
              </a:rPr>
              <a:t> </a:t>
            </a:r>
            <a:r>
              <a:rPr lang="en-GB" sz="1400" i="1" dirty="0" err="1"/>
              <a:t>î</a:t>
            </a:r>
            <a:r>
              <a:rPr lang="en-GB" sz="1400" i="1" dirty="0" err="1">
                <a:latin typeface="Arial" pitchFamily="34" charset="0"/>
                <a:cs typeface="Arial" pitchFamily="34" charset="0"/>
              </a:rPr>
              <a:t>n</a:t>
            </a:r>
            <a:r>
              <a:rPr lang="en-GB" sz="1400" i="1" dirty="0">
                <a:latin typeface="Arial" pitchFamily="34" charset="0"/>
                <a:cs typeface="Arial" pitchFamily="34" charset="0"/>
              </a:rPr>
              <a:t> </a:t>
            </a:r>
            <a:r>
              <a:rPr lang="en-GB" sz="1400" i="1" dirty="0" err="1">
                <a:latin typeface="Arial" pitchFamily="34" charset="0"/>
                <a:cs typeface="Arial" pitchFamily="34" charset="0"/>
              </a:rPr>
              <a:t>tranzacție</a:t>
            </a:r>
            <a:r>
              <a:rPr lang="en-GB" sz="1400" i="1" dirty="0">
                <a:latin typeface="Arial" pitchFamily="34" charset="0"/>
                <a:cs typeface="Arial" pitchFamily="34" charset="0"/>
              </a:rPr>
              <a:t> </a:t>
            </a:r>
            <a:r>
              <a:rPr lang="en-GB" sz="1400" i="1" dirty="0" err="1">
                <a:latin typeface="Arial" pitchFamily="34" charset="0"/>
                <a:cs typeface="Arial" pitchFamily="34" charset="0"/>
              </a:rPr>
              <a:t>sau</a:t>
            </a:r>
            <a:r>
              <a:rPr lang="en-GB" sz="1400" i="1" dirty="0">
                <a:latin typeface="Arial" pitchFamily="34" charset="0"/>
                <a:cs typeface="Arial" pitchFamily="34" charset="0"/>
              </a:rPr>
              <a:t> a </a:t>
            </a:r>
            <a:r>
              <a:rPr lang="en-GB" sz="1400" i="1" dirty="0" err="1">
                <a:latin typeface="Arial" pitchFamily="34" charset="0"/>
                <a:cs typeface="Arial" pitchFamily="34" charset="0"/>
              </a:rPr>
              <a:t>activelor</a:t>
            </a:r>
            <a:r>
              <a:rPr lang="en-GB" sz="1400" i="1" dirty="0">
                <a:latin typeface="Arial" pitchFamily="34" charset="0"/>
                <a:cs typeface="Arial" pitchFamily="34" charset="0"/>
              </a:rPr>
              <a:t> </a:t>
            </a:r>
            <a:r>
              <a:rPr lang="en-GB" sz="1400" i="1" dirty="0" err="1"/>
              <a:t>î</a:t>
            </a:r>
            <a:r>
              <a:rPr lang="en-GB" sz="1400" i="1" dirty="0" err="1">
                <a:latin typeface="Arial" pitchFamily="34" charset="0"/>
                <a:cs typeface="Arial" pitchFamily="34" charset="0"/>
              </a:rPr>
              <a:t>n</a:t>
            </a:r>
            <a:r>
              <a:rPr lang="en-GB" sz="1400" i="1" dirty="0">
                <a:latin typeface="Arial" pitchFamily="34" charset="0"/>
                <a:cs typeface="Arial" pitchFamily="34" charset="0"/>
              </a:rPr>
              <a:t> sine) – </a:t>
            </a:r>
            <a:r>
              <a:rPr lang="en-GB" sz="1400" i="1" dirty="0" err="1">
                <a:latin typeface="Arial" pitchFamily="34" charset="0"/>
                <a:cs typeface="Arial" pitchFamily="34" charset="0"/>
              </a:rPr>
              <a:t>elementul</a:t>
            </a:r>
            <a:r>
              <a:rPr lang="en-GB" sz="1400" i="1" dirty="0">
                <a:latin typeface="Arial" pitchFamily="34" charset="0"/>
                <a:cs typeface="Arial" pitchFamily="34" charset="0"/>
              </a:rPr>
              <a:t> de </a:t>
            </a:r>
            <a:r>
              <a:rPr lang="en-GB" sz="1400" i="1" dirty="0" err="1">
                <a:latin typeface="Arial" pitchFamily="34" charset="0"/>
                <a:cs typeface="Arial" pitchFamily="34" charset="0"/>
              </a:rPr>
              <a:t>extraneitate</a:t>
            </a:r>
            <a:r>
              <a:rPr lang="en-GB" sz="1400" i="1" dirty="0">
                <a:latin typeface="Arial" pitchFamily="34" charset="0"/>
                <a:cs typeface="Arial" pitchFamily="34" charset="0"/>
              </a:rPr>
              <a:t>.</a:t>
            </a:r>
          </a:p>
        </p:txBody>
      </p:sp>
      <p:sp>
        <p:nvSpPr>
          <p:cNvPr id="10" name="Freeform 15">
            <a:extLst>
              <a:ext uri="{FF2B5EF4-FFF2-40B4-BE49-F238E27FC236}">
                <a16:creationId xmlns:a16="http://schemas.microsoft.com/office/drawing/2014/main" id="{CE5516A3-AB75-E30E-6554-D0EC8CFE5195}"/>
              </a:ext>
            </a:extLst>
          </p:cNvPr>
          <p:cNvSpPr>
            <a:spLocks noEditPoints="1"/>
          </p:cNvSpPr>
          <p:nvPr/>
        </p:nvSpPr>
        <p:spPr bwMode="auto">
          <a:xfrm>
            <a:off x="154814" y="486250"/>
            <a:ext cx="539750" cy="539750"/>
          </a:xfrm>
          <a:custGeom>
            <a:avLst/>
            <a:gdLst>
              <a:gd name="T0" fmla="*/ 2368 w 2598"/>
              <a:gd name="T1" fmla="*/ 1259 h 2598"/>
              <a:gd name="T2" fmla="*/ 1339 w 2598"/>
              <a:gd name="T3" fmla="*/ 230 h 2598"/>
              <a:gd name="T4" fmla="*/ 1299 w 2598"/>
              <a:gd name="T5" fmla="*/ 0 h 2598"/>
              <a:gd name="T6" fmla="*/ 1259 w 2598"/>
              <a:gd name="T7" fmla="*/ 230 h 2598"/>
              <a:gd name="T8" fmla="*/ 230 w 2598"/>
              <a:gd name="T9" fmla="*/ 1259 h 2598"/>
              <a:gd name="T10" fmla="*/ 0 w 2598"/>
              <a:gd name="T11" fmla="*/ 1299 h 2598"/>
              <a:gd name="T12" fmla="*/ 230 w 2598"/>
              <a:gd name="T13" fmla="*/ 1339 h 2598"/>
              <a:gd name="T14" fmla="*/ 1259 w 2598"/>
              <a:gd name="T15" fmla="*/ 2368 h 2598"/>
              <a:gd name="T16" fmla="*/ 1299 w 2598"/>
              <a:gd name="T17" fmla="*/ 2598 h 2598"/>
              <a:gd name="T18" fmla="*/ 1339 w 2598"/>
              <a:gd name="T19" fmla="*/ 2368 h 2598"/>
              <a:gd name="T20" fmla="*/ 2368 w 2598"/>
              <a:gd name="T21" fmla="*/ 1339 h 2598"/>
              <a:gd name="T22" fmla="*/ 2598 w 2598"/>
              <a:gd name="T23" fmla="*/ 1299 h 2598"/>
              <a:gd name="T24" fmla="*/ 2288 w 2598"/>
              <a:gd name="T25" fmla="*/ 1259 h 2598"/>
              <a:gd name="T26" fmla="*/ 1339 w 2598"/>
              <a:gd name="T27" fmla="*/ 746 h 2598"/>
              <a:gd name="T28" fmla="*/ 2288 w 2598"/>
              <a:gd name="T29" fmla="*/ 1259 h 2598"/>
              <a:gd name="T30" fmla="*/ 1772 w 2598"/>
              <a:gd name="T31" fmla="*/ 1339 h 2598"/>
              <a:gd name="T32" fmla="*/ 1339 w 2598"/>
              <a:gd name="T33" fmla="*/ 1556 h 2598"/>
              <a:gd name="T34" fmla="*/ 1259 w 2598"/>
              <a:gd name="T35" fmla="*/ 1556 h 2598"/>
              <a:gd name="T36" fmla="*/ 826 w 2598"/>
              <a:gd name="T37" fmla="*/ 1339 h 2598"/>
              <a:gd name="T38" fmla="*/ 1082 w 2598"/>
              <a:gd name="T39" fmla="*/ 1299 h 2598"/>
              <a:gd name="T40" fmla="*/ 826 w 2598"/>
              <a:gd name="T41" fmla="*/ 1259 h 2598"/>
              <a:gd name="T42" fmla="*/ 1259 w 2598"/>
              <a:gd name="T43" fmla="*/ 1042 h 2598"/>
              <a:gd name="T44" fmla="*/ 1339 w 2598"/>
              <a:gd name="T45" fmla="*/ 1042 h 2598"/>
              <a:gd name="T46" fmla="*/ 1772 w 2598"/>
              <a:gd name="T47" fmla="*/ 1259 h 2598"/>
              <a:gd name="T48" fmla="*/ 1516 w 2598"/>
              <a:gd name="T49" fmla="*/ 1299 h 2598"/>
              <a:gd name="T50" fmla="*/ 1259 w 2598"/>
              <a:gd name="T51" fmla="*/ 310 h 2598"/>
              <a:gd name="T52" fmla="*/ 746 w 2598"/>
              <a:gd name="T53" fmla="*/ 1259 h 2598"/>
              <a:gd name="T54" fmla="*/ 1259 w 2598"/>
              <a:gd name="T55" fmla="*/ 310 h 2598"/>
              <a:gd name="T56" fmla="*/ 746 w 2598"/>
              <a:gd name="T57" fmla="*/ 1339 h 2598"/>
              <a:gd name="T58" fmla="*/ 1259 w 2598"/>
              <a:gd name="T59" fmla="*/ 2288 h 2598"/>
              <a:gd name="T60" fmla="*/ 1339 w 2598"/>
              <a:gd name="T61" fmla="*/ 2288 h 2598"/>
              <a:gd name="T62" fmla="*/ 1852 w 2598"/>
              <a:gd name="T63" fmla="*/ 1339 h 2598"/>
              <a:gd name="T64" fmla="*/ 1339 w 2598"/>
              <a:gd name="T65" fmla="*/ 2288 h 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98" h="2598">
                <a:moveTo>
                  <a:pt x="2558" y="1259"/>
                </a:moveTo>
                <a:cubicBezTo>
                  <a:pt x="2368" y="1259"/>
                  <a:pt x="2368" y="1259"/>
                  <a:pt x="2368" y="1259"/>
                </a:cubicBezTo>
                <a:cubicBezTo>
                  <a:pt x="2358" y="988"/>
                  <a:pt x="2248" y="735"/>
                  <a:pt x="2055" y="543"/>
                </a:cubicBezTo>
                <a:cubicBezTo>
                  <a:pt x="1863" y="350"/>
                  <a:pt x="1610" y="240"/>
                  <a:pt x="1339" y="230"/>
                </a:cubicBezTo>
                <a:cubicBezTo>
                  <a:pt x="1339" y="40"/>
                  <a:pt x="1339" y="40"/>
                  <a:pt x="1339" y="40"/>
                </a:cubicBezTo>
                <a:cubicBezTo>
                  <a:pt x="1339" y="18"/>
                  <a:pt x="1321" y="0"/>
                  <a:pt x="1299" y="0"/>
                </a:cubicBezTo>
                <a:cubicBezTo>
                  <a:pt x="1277" y="0"/>
                  <a:pt x="1259" y="18"/>
                  <a:pt x="1259" y="40"/>
                </a:cubicBezTo>
                <a:cubicBezTo>
                  <a:pt x="1259" y="230"/>
                  <a:pt x="1259" y="230"/>
                  <a:pt x="1259" y="230"/>
                </a:cubicBezTo>
                <a:cubicBezTo>
                  <a:pt x="988" y="240"/>
                  <a:pt x="735" y="350"/>
                  <a:pt x="543" y="543"/>
                </a:cubicBezTo>
                <a:cubicBezTo>
                  <a:pt x="350" y="735"/>
                  <a:pt x="240" y="988"/>
                  <a:pt x="230" y="1259"/>
                </a:cubicBezTo>
                <a:cubicBezTo>
                  <a:pt x="40" y="1259"/>
                  <a:pt x="40" y="1259"/>
                  <a:pt x="40" y="1259"/>
                </a:cubicBezTo>
                <a:cubicBezTo>
                  <a:pt x="18" y="1259"/>
                  <a:pt x="0" y="1277"/>
                  <a:pt x="0" y="1299"/>
                </a:cubicBezTo>
                <a:cubicBezTo>
                  <a:pt x="0" y="1321"/>
                  <a:pt x="18" y="1339"/>
                  <a:pt x="40" y="1339"/>
                </a:cubicBezTo>
                <a:cubicBezTo>
                  <a:pt x="230" y="1339"/>
                  <a:pt x="230" y="1339"/>
                  <a:pt x="230" y="1339"/>
                </a:cubicBezTo>
                <a:cubicBezTo>
                  <a:pt x="240" y="1610"/>
                  <a:pt x="350" y="1863"/>
                  <a:pt x="543" y="2055"/>
                </a:cubicBezTo>
                <a:cubicBezTo>
                  <a:pt x="735" y="2248"/>
                  <a:pt x="988" y="2358"/>
                  <a:pt x="1259" y="2368"/>
                </a:cubicBezTo>
                <a:cubicBezTo>
                  <a:pt x="1259" y="2558"/>
                  <a:pt x="1259" y="2558"/>
                  <a:pt x="1259" y="2558"/>
                </a:cubicBezTo>
                <a:cubicBezTo>
                  <a:pt x="1259" y="2580"/>
                  <a:pt x="1277" y="2598"/>
                  <a:pt x="1299" y="2598"/>
                </a:cubicBezTo>
                <a:cubicBezTo>
                  <a:pt x="1321" y="2598"/>
                  <a:pt x="1339" y="2580"/>
                  <a:pt x="1339" y="2558"/>
                </a:cubicBezTo>
                <a:cubicBezTo>
                  <a:pt x="1339" y="2368"/>
                  <a:pt x="1339" y="2368"/>
                  <a:pt x="1339" y="2368"/>
                </a:cubicBezTo>
                <a:cubicBezTo>
                  <a:pt x="1610" y="2358"/>
                  <a:pt x="1863" y="2248"/>
                  <a:pt x="2055" y="2055"/>
                </a:cubicBezTo>
                <a:cubicBezTo>
                  <a:pt x="2248" y="1863"/>
                  <a:pt x="2358" y="1610"/>
                  <a:pt x="2368" y="1339"/>
                </a:cubicBezTo>
                <a:cubicBezTo>
                  <a:pt x="2558" y="1339"/>
                  <a:pt x="2558" y="1339"/>
                  <a:pt x="2558" y="1339"/>
                </a:cubicBezTo>
                <a:cubicBezTo>
                  <a:pt x="2580" y="1339"/>
                  <a:pt x="2598" y="1321"/>
                  <a:pt x="2598" y="1299"/>
                </a:cubicBezTo>
                <a:cubicBezTo>
                  <a:pt x="2598" y="1277"/>
                  <a:pt x="2580" y="1259"/>
                  <a:pt x="2558" y="1259"/>
                </a:cubicBezTo>
                <a:close/>
                <a:moveTo>
                  <a:pt x="2288" y="1259"/>
                </a:moveTo>
                <a:cubicBezTo>
                  <a:pt x="1852" y="1259"/>
                  <a:pt x="1852" y="1259"/>
                  <a:pt x="1852" y="1259"/>
                </a:cubicBezTo>
                <a:cubicBezTo>
                  <a:pt x="1833" y="985"/>
                  <a:pt x="1613" y="765"/>
                  <a:pt x="1339" y="746"/>
                </a:cubicBezTo>
                <a:cubicBezTo>
                  <a:pt x="1339" y="310"/>
                  <a:pt x="1339" y="310"/>
                  <a:pt x="1339" y="310"/>
                </a:cubicBezTo>
                <a:cubicBezTo>
                  <a:pt x="1853" y="331"/>
                  <a:pt x="2267" y="745"/>
                  <a:pt x="2288" y="1259"/>
                </a:cubicBezTo>
                <a:close/>
                <a:moveTo>
                  <a:pt x="1556" y="1339"/>
                </a:moveTo>
                <a:cubicBezTo>
                  <a:pt x="1772" y="1339"/>
                  <a:pt x="1772" y="1339"/>
                  <a:pt x="1772" y="1339"/>
                </a:cubicBezTo>
                <a:cubicBezTo>
                  <a:pt x="1753" y="1569"/>
                  <a:pt x="1569" y="1753"/>
                  <a:pt x="1339" y="1772"/>
                </a:cubicBezTo>
                <a:cubicBezTo>
                  <a:pt x="1339" y="1556"/>
                  <a:pt x="1339" y="1556"/>
                  <a:pt x="1339" y="1556"/>
                </a:cubicBezTo>
                <a:cubicBezTo>
                  <a:pt x="1339" y="1534"/>
                  <a:pt x="1321" y="1516"/>
                  <a:pt x="1299" y="1516"/>
                </a:cubicBezTo>
                <a:cubicBezTo>
                  <a:pt x="1277" y="1516"/>
                  <a:pt x="1259" y="1534"/>
                  <a:pt x="1259" y="1556"/>
                </a:cubicBezTo>
                <a:cubicBezTo>
                  <a:pt x="1259" y="1772"/>
                  <a:pt x="1259" y="1772"/>
                  <a:pt x="1259" y="1772"/>
                </a:cubicBezTo>
                <a:cubicBezTo>
                  <a:pt x="1029" y="1753"/>
                  <a:pt x="845" y="1569"/>
                  <a:pt x="826" y="1339"/>
                </a:cubicBezTo>
                <a:cubicBezTo>
                  <a:pt x="1042" y="1339"/>
                  <a:pt x="1042" y="1339"/>
                  <a:pt x="1042" y="1339"/>
                </a:cubicBezTo>
                <a:cubicBezTo>
                  <a:pt x="1064" y="1339"/>
                  <a:pt x="1082" y="1321"/>
                  <a:pt x="1082" y="1299"/>
                </a:cubicBezTo>
                <a:cubicBezTo>
                  <a:pt x="1082" y="1277"/>
                  <a:pt x="1064" y="1259"/>
                  <a:pt x="1042" y="1259"/>
                </a:cubicBezTo>
                <a:cubicBezTo>
                  <a:pt x="826" y="1259"/>
                  <a:pt x="826" y="1259"/>
                  <a:pt x="826" y="1259"/>
                </a:cubicBezTo>
                <a:cubicBezTo>
                  <a:pt x="845" y="1029"/>
                  <a:pt x="1029" y="845"/>
                  <a:pt x="1259" y="826"/>
                </a:cubicBezTo>
                <a:cubicBezTo>
                  <a:pt x="1259" y="1042"/>
                  <a:pt x="1259" y="1042"/>
                  <a:pt x="1259" y="1042"/>
                </a:cubicBezTo>
                <a:cubicBezTo>
                  <a:pt x="1259" y="1064"/>
                  <a:pt x="1277" y="1082"/>
                  <a:pt x="1299" y="1082"/>
                </a:cubicBezTo>
                <a:cubicBezTo>
                  <a:pt x="1321" y="1082"/>
                  <a:pt x="1339" y="1064"/>
                  <a:pt x="1339" y="1042"/>
                </a:cubicBezTo>
                <a:cubicBezTo>
                  <a:pt x="1339" y="826"/>
                  <a:pt x="1339" y="826"/>
                  <a:pt x="1339" y="826"/>
                </a:cubicBezTo>
                <a:cubicBezTo>
                  <a:pt x="1569" y="845"/>
                  <a:pt x="1753" y="1029"/>
                  <a:pt x="1772" y="1259"/>
                </a:cubicBezTo>
                <a:cubicBezTo>
                  <a:pt x="1556" y="1259"/>
                  <a:pt x="1556" y="1259"/>
                  <a:pt x="1556" y="1259"/>
                </a:cubicBezTo>
                <a:cubicBezTo>
                  <a:pt x="1534" y="1259"/>
                  <a:pt x="1516" y="1277"/>
                  <a:pt x="1516" y="1299"/>
                </a:cubicBezTo>
                <a:cubicBezTo>
                  <a:pt x="1516" y="1321"/>
                  <a:pt x="1534" y="1339"/>
                  <a:pt x="1556" y="1339"/>
                </a:cubicBezTo>
                <a:close/>
                <a:moveTo>
                  <a:pt x="1259" y="310"/>
                </a:moveTo>
                <a:cubicBezTo>
                  <a:pt x="1259" y="746"/>
                  <a:pt x="1259" y="746"/>
                  <a:pt x="1259" y="746"/>
                </a:cubicBezTo>
                <a:cubicBezTo>
                  <a:pt x="985" y="765"/>
                  <a:pt x="765" y="985"/>
                  <a:pt x="746" y="1259"/>
                </a:cubicBezTo>
                <a:cubicBezTo>
                  <a:pt x="310" y="1259"/>
                  <a:pt x="310" y="1259"/>
                  <a:pt x="310" y="1259"/>
                </a:cubicBezTo>
                <a:cubicBezTo>
                  <a:pt x="331" y="745"/>
                  <a:pt x="745" y="331"/>
                  <a:pt x="1259" y="310"/>
                </a:cubicBezTo>
                <a:close/>
                <a:moveTo>
                  <a:pt x="310" y="1339"/>
                </a:moveTo>
                <a:cubicBezTo>
                  <a:pt x="746" y="1339"/>
                  <a:pt x="746" y="1339"/>
                  <a:pt x="746" y="1339"/>
                </a:cubicBezTo>
                <a:cubicBezTo>
                  <a:pt x="765" y="1613"/>
                  <a:pt x="985" y="1833"/>
                  <a:pt x="1259" y="1852"/>
                </a:cubicBezTo>
                <a:cubicBezTo>
                  <a:pt x="1259" y="2288"/>
                  <a:pt x="1259" y="2288"/>
                  <a:pt x="1259" y="2288"/>
                </a:cubicBezTo>
                <a:cubicBezTo>
                  <a:pt x="745" y="2267"/>
                  <a:pt x="331" y="1853"/>
                  <a:pt x="310" y="1339"/>
                </a:cubicBezTo>
                <a:close/>
                <a:moveTo>
                  <a:pt x="1339" y="2288"/>
                </a:moveTo>
                <a:cubicBezTo>
                  <a:pt x="1339" y="1852"/>
                  <a:pt x="1339" y="1852"/>
                  <a:pt x="1339" y="1852"/>
                </a:cubicBezTo>
                <a:cubicBezTo>
                  <a:pt x="1613" y="1833"/>
                  <a:pt x="1833" y="1613"/>
                  <a:pt x="1852" y="1339"/>
                </a:cubicBezTo>
                <a:cubicBezTo>
                  <a:pt x="2288" y="1339"/>
                  <a:pt x="2288" y="1339"/>
                  <a:pt x="2288" y="1339"/>
                </a:cubicBezTo>
                <a:cubicBezTo>
                  <a:pt x="2267" y="1853"/>
                  <a:pt x="1853" y="2267"/>
                  <a:pt x="1339" y="22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 name="Text Placeholder 2">
            <a:extLst>
              <a:ext uri="{FF2B5EF4-FFF2-40B4-BE49-F238E27FC236}">
                <a16:creationId xmlns:a16="http://schemas.microsoft.com/office/drawing/2014/main" id="{1CFBE5BC-D38F-8CF2-62B5-3C2D9BB7F2B4}"/>
              </a:ext>
            </a:extLst>
          </p:cNvPr>
          <p:cNvSpPr>
            <a:spLocks noGrp="1"/>
          </p:cNvSpPr>
          <p:nvPr>
            <p:ph type="body" sz="quarter" idx="11"/>
          </p:nvPr>
        </p:nvSpPr>
        <p:spPr>
          <a:xfrm>
            <a:off x="594000" y="1715099"/>
            <a:ext cx="5280000" cy="2778027"/>
          </a:xfrm>
        </p:spPr>
        <p:txBody>
          <a:bodyPr/>
          <a:lstStyle/>
          <a:p>
            <a:pPr marL="305100" lvl="1" indent="0">
              <a:buNone/>
            </a:pPr>
            <a:endParaRPr lang="en-GB" sz="1400" b="1" dirty="0"/>
          </a:p>
          <a:p>
            <a:pPr marL="305100" lvl="1" indent="0">
              <a:buNone/>
            </a:pPr>
            <a:r>
              <a:rPr lang="en-GB" sz="1400" b="1" dirty="0" err="1"/>
              <a:t>Tipologii</a:t>
            </a:r>
            <a:r>
              <a:rPr lang="en-GB" sz="1400" b="1" dirty="0"/>
              <a:t> </a:t>
            </a:r>
            <a:r>
              <a:rPr lang="en-GB" sz="1400" b="1" dirty="0" err="1"/>
              <a:t>departamentale</a:t>
            </a:r>
            <a:r>
              <a:rPr lang="en-GB" sz="1400" b="1" dirty="0"/>
              <a:t> și/sau </a:t>
            </a:r>
            <a:r>
              <a:rPr lang="en-GB" sz="1400" b="1" dirty="0" err="1"/>
              <a:t>specializǎri</a:t>
            </a:r>
            <a:r>
              <a:rPr lang="en-GB" sz="1400" b="1" dirty="0"/>
              <a:t> în </a:t>
            </a:r>
            <a:r>
              <a:rPr lang="en-GB" sz="1400" b="1" dirty="0" err="1"/>
              <a:t>ariile</a:t>
            </a:r>
            <a:r>
              <a:rPr lang="en-GB" sz="1400" b="1" dirty="0"/>
              <a:t> de </a:t>
            </a:r>
            <a:r>
              <a:rPr lang="en-GB" sz="1400" b="1" dirty="0" err="1"/>
              <a:t>practicǎ</a:t>
            </a:r>
            <a:r>
              <a:rPr lang="en-GB" sz="1400" b="1" dirty="0"/>
              <a:t> (</a:t>
            </a:r>
            <a:r>
              <a:rPr lang="en-GB" sz="1400" b="1" dirty="0" err="1"/>
              <a:t>recomandǎri</a:t>
            </a:r>
            <a:r>
              <a:rPr lang="en-GB" sz="1400" b="1" dirty="0"/>
              <a:t>):</a:t>
            </a:r>
          </a:p>
          <a:p>
            <a:pPr marL="305100" lvl="1" indent="0">
              <a:buNone/>
            </a:pPr>
            <a:endParaRPr lang="en-GB" sz="1400" b="1" dirty="0"/>
          </a:p>
          <a:p>
            <a:pPr lvl="1">
              <a:buFontTx/>
              <a:buChar char="-"/>
            </a:pPr>
            <a:r>
              <a:rPr lang="en-GB" sz="1400" dirty="0" err="1"/>
              <a:t>existǎ</a:t>
            </a:r>
            <a:r>
              <a:rPr lang="en-GB" sz="1400" dirty="0"/>
              <a:t> </a:t>
            </a:r>
            <a:r>
              <a:rPr lang="en-GB" sz="1400" dirty="0" err="1"/>
              <a:t>riscuri</a:t>
            </a:r>
            <a:r>
              <a:rPr lang="en-GB" sz="1400" dirty="0"/>
              <a:t> </a:t>
            </a:r>
            <a:r>
              <a:rPr lang="en-GB" sz="1400" dirty="0" err="1"/>
              <a:t>specifice</a:t>
            </a:r>
            <a:r>
              <a:rPr lang="en-GB" sz="1400" dirty="0"/>
              <a:t> </a:t>
            </a:r>
            <a:r>
              <a:rPr lang="en-GB" sz="1400" dirty="0" err="1"/>
              <a:t>în</a:t>
            </a:r>
            <a:r>
              <a:rPr lang="en-GB" sz="1400" dirty="0"/>
              <a:t> </a:t>
            </a:r>
            <a:r>
              <a:rPr lang="en-GB" sz="1400" dirty="0" err="1"/>
              <a:t>ceea</a:t>
            </a:r>
            <a:r>
              <a:rPr lang="en-GB" sz="1400" dirty="0"/>
              <a:t> </a:t>
            </a:r>
            <a:r>
              <a:rPr lang="en-GB" sz="1400" dirty="0" err="1"/>
              <a:t>ce</a:t>
            </a:r>
            <a:r>
              <a:rPr lang="en-GB" sz="1400" dirty="0"/>
              <a:t> </a:t>
            </a:r>
            <a:r>
              <a:rPr lang="en-GB" sz="1400" dirty="0" err="1"/>
              <a:t>privește</a:t>
            </a:r>
            <a:r>
              <a:rPr lang="en-GB" sz="1400" dirty="0"/>
              <a:t> </a:t>
            </a:r>
            <a:r>
              <a:rPr lang="en-GB" sz="1400" dirty="0" err="1"/>
              <a:t>prevenirea</a:t>
            </a:r>
            <a:r>
              <a:rPr lang="en-GB" sz="1400" dirty="0"/>
              <a:t> </a:t>
            </a:r>
            <a:r>
              <a:rPr lang="en-GB" sz="1400" dirty="0" err="1"/>
              <a:t>și</a:t>
            </a:r>
            <a:r>
              <a:rPr lang="en-GB" sz="1400" dirty="0"/>
              <a:t> </a:t>
            </a:r>
            <a:r>
              <a:rPr lang="en-GB" sz="1400" dirty="0" err="1"/>
              <a:t>combaterea</a:t>
            </a:r>
            <a:r>
              <a:rPr lang="en-GB" sz="1400" dirty="0"/>
              <a:t> </a:t>
            </a:r>
            <a:r>
              <a:rPr lang="en-GB" sz="1400" dirty="0" err="1"/>
              <a:t>spǎlǎrii</a:t>
            </a:r>
            <a:r>
              <a:rPr lang="en-GB" sz="1400" dirty="0"/>
              <a:t> </a:t>
            </a:r>
            <a:r>
              <a:rPr lang="en-GB" sz="1400" dirty="0" err="1"/>
              <a:t>banilor</a:t>
            </a:r>
            <a:r>
              <a:rPr lang="en-GB" sz="1400" dirty="0"/>
              <a:t> </a:t>
            </a:r>
            <a:r>
              <a:rPr lang="en-GB" sz="1400" dirty="0" err="1"/>
              <a:t>și</a:t>
            </a:r>
            <a:r>
              <a:rPr lang="en-GB" sz="1400" dirty="0"/>
              <a:t> </a:t>
            </a:r>
            <a:r>
              <a:rPr lang="en-GB" sz="1400" dirty="0" err="1"/>
              <a:t>finanțǎrii</a:t>
            </a:r>
            <a:r>
              <a:rPr lang="en-GB" sz="1400" dirty="0"/>
              <a:t> </a:t>
            </a:r>
            <a:r>
              <a:rPr lang="en-GB" sz="1400" dirty="0" err="1"/>
              <a:t>terorismului</a:t>
            </a:r>
            <a:r>
              <a:rPr lang="en-GB" sz="1400" dirty="0"/>
              <a:t> </a:t>
            </a:r>
            <a:r>
              <a:rPr lang="en-GB" sz="1400" dirty="0" err="1"/>
              <a:t>în</a:t>
            </a:r>
            <a:r>
              <a:rPr lang="en-GB" sz="1400" dirty="0"/>
              <a:t> </a:t>
            </a:r>
            <a:r>
              <a:rPr lang="en-GB" sz="1400" dirty="0" err="1"/>
              <a:t>ariile</a:t>
            </a:r>
            <a:r>
              <a:rPr lang="en-GB" sz="1400" dirty="0"/>
              <a:t> de </a:t>
            </a:r>
            <a:r>
              <a:rPr lang="en-GB" sz="1400" dirty="0" err="1"/>
              <a:t>practicǎ</a:t>
            </a:r>
            <a:r>
              <a:rPr lang="en-GB" sz="1400" dirty="0"/>
              <a:t> </a:t>
            </a:r>
            <a:r>
              <a:rPr lang="en-GB" sz="1400" dirty="0" err="1"/>
              <a:t>sau</a:t>
            </a:r>
            <a:r>
              <a:rPr lang="en-GB" sz="1400" dirty="0"/>
              <a:t> </a:t>
            </a:r>
            <a:r>
              <a:rPr lang="en-GB" sz="1400" dirty="0" err="1"/>
              <a:t>în</a:t>
            </a:r>
            <a:r>
              <a:rPr lang="en-GB" sz="1400" dirty="0"/>
              <a:t> </a:t>
            </a:r>
            <a:r>
              <a:rPr lang="en-GB" sz="1400" dirty="0" err="1"/>
              <a:t>cadrul</a:t>
            </a:r>
            <a:r>
              <a:rPr lang="en-GB" sz="1400" dirty="0"/>
              <a:t> </a:t>
            </a:r>
            <a:r>
              <a:rPr lang="en-GB" sz="1400" dirty="0" err="1"/>
              <a:t>specializǎrilor</a:t>
            </a:r>
            <a:r>
              <a:rPr lang="en-GB" sz="1400" dirty="0"/>
              <a:t> </a:t>
            </a:r>
            <a:r>
              <a:rPr lang="en-GB" sz="1400" dirty="0" err="1"/>
              <a:t>unei</a:t>
            </a:r>
            <a:r>
              <a:rPr lang="en-GB" sz="1400" dirty="0"/>
              <a:t> </a:t>
            </a:r>
            <a:r>
              <a:rPr lang="en-GB" sz="1400" dirty="0" err="1"/>
              <a:t>forme</a:t>
            </a:r>
            <a:r>
              <a:rPr lang="en-GB" sz="1400" dirty="0"/>
              <a:t> </a:t>
            </a:r>
            <a:r>
              <a:rPr lang="en-GB" sz="1400" dirty="0" err="1"/>
              <a:t>individuale</a:t>
            </a:r>
            <a:r>
              <a:rPr lang="en-GB" sz="1400" dirty="0"/>
              <a:t> </a:t>
            </a:r>
            <a:r>
              <a:rPr lang="en-GB" sz="1400" dirty="0" err="1"/>
              <a:t>sau</a:t>
            </a:r>
            <a:r>
              <a:rPr lang="en-GB" sz="1400" dirty="0"/>
              <a:t> </a:t>
            </a:r>
            <a:r>
              <a:rPr lang="en-GB" sz="1400" dirty="0" err="1"/>
              <a:t>colective</a:t>
            </a:r>
            <a:r>
              <a:rPr lang="en-GB" sz="1400" dirty="0"/>
              <a:t> de </a:t>
            </a:r>
            <a:r>
              <a:rPr lang="en-GB" sz="1400" dirty="0" err="1"/>
              <a:t>exercitare</a:t>
            </a:r>
            <a:r>
              <a:rPr lang="en-GB" sz="1400" dirty="0"/>
              <a:t> a </a:t>
            </a:r>
            <a:r>
              <a:rPr lang="en-GB" sz="1400" dirty="0" err="1"/>
              <a:t>profesiei</a:t>
            </a:r>
            <a:r>
              <a:rPr lang="en-GB" sz="1400" dirty="0"/>
              <a:t>;</a:t>
            </a:r>
          </a:p>
          <a:p>
            <a:pPr lvl="1">
              <a:buFontTx/>
              <a:buChar char="-"/>
            </a:pPr>
            <a:r>
              <a:rPr lang="en-GB" sz="1400" dirty="0" err="1"/>
              <a:t>deși</a:t>
            </a:r>
            <a:r>
              <a:rPr lang="en-GB" sz="1400" dirty="0"/>
              <a:t> pot fi </a:t>
            </a:r>
            <a:r>
              <a:rPr lang="en-GB" sz="1400" dirty="0" err="1"/>
              <a:t>identificate</a:t>
            </a:r>
            <a:r>
              <a:rPr lang="en-GB" sz="1400" dirty="0"/>
              <a:t> </a:t>
            </a:r>
            <a:r>
              <a:rPr lang="en-GB" sz="1400" dirty="0" err="1"/>
              <a:t>riscuri</a:t>
            </a:r>
            <a:r>
              <a:rPr lang="en-GB" sz="1400" dirty="0"/>
              <a:t> </a:t>
            </a:r>
            <a:r>
              <a:rPr lang="en-GB" sz="1400" dirty="0" err="1"/>
              <a:t>specifice</a:t>
            </a:r>
            <a:r>
              <a:rPr lang="en-GB" sz="1400" dirty="0"/>
              <a:t>, </a:t>
            </a:r>
            <a:r>
              <a:rPr lang="en-GB" sz="1400" dirty="0" err="1"/>
              <a:t>cerințele</a:t>
            </a:r>
            <a:r>
              <a:rPr lang="en-GB" sz="1400" dirty="0"/>
              <a:t> de </a:t>
            </a:r>
            <a:r>
              <a:rPr lang="en-GB" sz="1400" dirty="0" err="1"/>
              <a:t>documentare</a:t>
            </a:r>
            <a:r>
              <a:rPr lang="en-GB" sz="1400" dirty="0"/>
              <a:t> și de </a:t>
            </a:r>
            <a:r>
              <a:rPr lang="en-GB" sz="1400" dirty="0" err="1"/>
              <a:t>pǎstrare</a:t>
            </a:r>
            <a:r>
              <a:rPr lang="en-GB" sz="1400" dirty="0"/>
              <a:t> a </a:t>
            </a:r>
            <a:r>
              <a:rPr lang="en-GB" sz="1400" dirty="0" err="1"/>
              <a:t>acestor</a:t>
            </a:r>
            <a:r>
              <a:rPr lang="en-GB" sz="1400" dirty="0"/>
              <a:t> </a:t>
            </a:r>
            <a:r>
              <a:rPr lang="en-GB" sz="1400" dirty="0" err="1"/>
              <a:t>informații</a:t>
            </a:r>
            <a:r>
              <a:rPr lang="en-GB" sz="1400" dirty="0"/>
              <a:t> sunt </a:t>
            </a:r>
            <a:r>
              <a:rPr lang="en-GB" sz="1400" dirty="0" err="1"/>
              <a:t>recomandate</a:t>
            </a:r>
            <a:r>
              <a:rPr lang="en-GB" sz="1400" dirty="0"/>
              <a:t> a fi </a:t>
            </a:r>
            <a:r>
              <a:rPr lang="en-GB" sz="1400" dirty="0" err="1"/>
              <a:t>similare</a:t>
            </a:r>
            <a:r>
              <a:rPr lang="en-GB" sz="1400" dirty="0"/>
              <a:t>.</a:t>
            </a:r>
          </a:p>
          <a:p>
            <a:pPr lvl="1">
              <a:buFontTx/>
              <a:buChar char="-"/>
            </a:pPr>
            <a:endParaRPr lang="en-GB" sz="1400" dirty="0"/>
          </a:p>
          <a:p>
            <a:pPr marL="363600" lvl="1" indent="0">
              <a:buNone/>
            </a:pPr>
            <a:endParaRPr lang="en-GB" sz="1400" b="1" dirty="0"/>
          </a:p>
        </p:txBody>
      </p:sp>
      <p:sp>
        <p:nvSpPr>
          <p:cNvPr id="4" name="Text Placeholder 3">
            <a:extLst>
              <a:ext uri="{FF2B5EF4-FFF2-40B4-BE49-F238E27FC236}">
                <a16:creationId xmlns:a16="http://schemas.microsoft.com/office/drawing/2014/main" id="{6B10AD4D-76EF-F580-5919-2D3D634EBAEA}"/>
              </a:ext>
            </a:extLst>
          </p:cNvPr>
          <p:cNvSpPr>
            <a:spLocks noGrp="1"/>
          </p:cNvSpPr>
          <p:nvPr>
            <p:ph type="body" sz="quarter" idx="12"/>
          </p:nvPr>
        </p:nvSpPr>
        <p:spPr>
          <a:xfrm>
            <a:off x="6340800" y="1803399"/>
            <a:ext cx="5366518" cy="4624453"/>
          </a:xfrm>
        </p:spPr>
        <p:txBody>
          <a:bodyPr/>
          <a:lstStyle/>
          <a:p>
            <a:pPr marL="557100" lvl="2" indent="0">
              <a:buNone/>
            </a:pPr>
            <a:endParaRPr lang="en-GB" sz="1400" b="1" dirty="0"/>
          </a:p>
          <a:p>
            <a:pPr marL="557100" lvl="2" indent="0">
              <a:buNone/>
            </a:pPr>
            <a:r>
              <a:rPr lang="en-GB" sz="1400" b="1" dirty="0" err="1"/>
              <a:t>Indicatori</a:t>
            </a:r>
            <a:r>
              <a:rPr lang="en-GB" sz="1400" b="1" dirty="0"/>
              <a:t> </a:t>
            </a:r>
            <a:r>
              <a:rPr lang="en-GB" sz="1400" b="1" dirty="0" err="1"/>
              <a:t>utili</a:t>
            </a:r>
            <a:r>
              <a:rPr lang="en-GB" sz="1400" b="1" dirty="0"/>
              <a:t> in </a:t>
            </a:r>
            <a:r>
              <a:rPr lang="en-GB" sz="1400" b="1" dirty="0" err="1"/>
              <a:t>prevenție</a:t>
            </a:r>
            <a:r>
              <a:rPr lang="en-GB" sz="1400" dirty="0"/>
              <a:t>:</a:t>
            </a:r>
          </a:p>
          <a:p>
            <a:pPr lvl="2">
              <a:buFontTx/>
              <a:buChar char="-"/>
            </a:pPr>
            <a:r>
              <a:rPr lang="en-GB" sz="1400" dirty="0" err="1"/>
              <a:t>solicitarea</a:t>
            </a:r>
            <a:r>
              <a:rPr lang="en-GB" sz="1400" dirty="0"/>
              <a:t> </a:t>
            </a:r>
            <a:r>
              <a:rPr lang="en-GB" sz="1400" dirty="0" err="1"/>
              <a:t>unor</a:t>
            </a:r>
            <a:r>
              <a:rPr lang="en-GB" sz="1400" dirty="0"/>
              <a:t> </a:t>
            </a:r>
            <a:r>
              <a:rPr lang="en-GB" sz="1400" dirty="0" err="1"/>
              <a:t>tipuri</a:t>
            </a:r>
            <a:r>
              <a:rPr lang="en-GB" sz="1400" dirty="0"/>
              <a:t> de </a:t>
            </a:r>
            <a:r>
              <a:rPr lang="en-GB" sz="1400" dirty="0" err="1"/>
              <a:t>tranzacții</a:t>
            </a:r>
            <a:r>
              <a:rPr lang="en-GB" sz="1400" dirty="0"/>
              <a:t> </a:t>
            </a:r>
            <a:r>
              <a:rPr lang="en-GB" sz="1400" dirty="0" err="1"/>
              <a:t>neuzuale</a:t>
            </a:r>
            <a:r>
              <a:rPr lang="en-GB" sz="1400" dirty="0"/>
              <a:t> </a:t>
            </a:r>
            <a:r>
              <a:rPr lang="en-GB" sz="1400" dirty="0" err="1"/>
              <a:t>sau</a:t>
            </a:r>
            <a:r>
              <a:rPr lang="en-GB" sz="1400" dirty="0"/>
              <a:t> care au un element de </a:t>
            </a:r>
            <a:r>
              <a:rPr lang="en-GB" sz="1400" dirty="0" err="1"/>
              <a:t>posibilǎ</a:t>
            </a:r>
            <a:r>
              <a:rPr lang="en-GB" sz="1400" dirty="0"/>
              <a:t> „</a:t>
            </a:r>
            <a:r>
              <a:rPr lang="en-GB" sz="1400" dirty="0" err="1"/>
              <a:t>îngrijorare</a:t>
            </a:r>
            <a:r>
              <a:rPr lang="en-GB" sz="1400" dirty="0"/>
              <a:t>” cum </a:t>
            </a:r>
            <a:r>
              <a:rPr lang="en-GB" sz="1400" dirty="0" err="1"/>
              <a:t>ar</a:t>
            </a:r>
            <a:r>
              <a:rPr lang="en-GB" sz="1400" dirty="0"/>
              <a:t> fi </a:t>
            </a:r>
            <a:r>
              <a:rPr lang="en-GB" sz="1400" dirty="0" err="1"/>
              <a:t>prețul</a:t>
            </a:r>
            <a:r>
              <a:rPr lang="en-GB" sz="1400" dirty="0"/>
              <a:t> (supra </a:t>
            </a:r>
            <a:r>
              <a:rPr lang="en-GB" sz="1400" dirty="0" err="1"/>
              <a:t>sau</a:t>
            </a:r>
            <a:r>
              <a:rPr lang="en-GB" sz="1400" dirty="0"/>
              <a:t> sub </a:t>
            </a:r>
            <a:r>
              <a:rPr lang="en-GB" sz="1400" dirty="0" err="1"/>
              <a:t>evaluǎri</a:t>
            </a:r>
            <a:r>
              <a:rPr lang="en-GB" sz="1400" dirty="0"/>
              <a:t>);</a:t>
            </a:r>
          </a:p>
          <a:p>
            <a:pPr lvl="2">
              <a:buFontTx/>
              <a:buChar char="-"/>
            </a:pPr>
            <a:r>
              <a:rPr lang="en-GB" sz="1400" dirty="0" err="1"/>
              <a:t>tranzacțiile</a:t>
            </a:r>
            <a:r>
              <a:rPr lang="en-GB" sz="1400" dirty="0"/>
              <a:t> back-to-back cu o </a:t>
            </a:r>
            <a:r>
              <a:rPr lang="en-GB" sz="1400" dirty="0" err="1"/>
              <a:t>creștere</a:t>
            </a:r>
            <a:r>
              <a:rPr lang="en-GB" sz="1400" dirty="0"/>
              <a:t> </a:t>
            </a:r>
            <a:r>
              <a:rPr lang="en-GB" sz="1400" dirty="0" err="1"/>
              <a:t>semnificativǎ</a:t>
            </a:r>
            <a:r>
              <a:rPr lang="en-GB" sz="1400" dirty="0"/>
              <a:t> de </a:t>
            </a:r>
            <a:r>
              <a:rPr lang="en-GB" sz="1400" dirty="0" err="1"/>
              <a:t>preț</a:t>
            </a:r>
            <a:r>
              <a:rPr lang="en-GB" sz="1400" dirty="0"/>
              <a:t>;</a:t>
            </a:r>
          </a:p>
          <a:p>
            <a:pPr lvl="2">
              <a:buFontTx/>
              <a:buChar char="-"/>
            </a:pPr>
            <a:r>
              <a:rPr lang="en-GB" sz="1400" dirty="0" err="1"/>
              <a:t>refuzul</a:t>
            </a:r>
            <a:r>
              <a:rPr lang="en-GB" sz="1400" dirty="0"/>
              <a:t> de a </a:t>
            </a:r>
            <a:r>
              <a:rPr lang="en-GB" sz="1400" dirty="0" err="1"/>
              <a:t>furniza</a:t>
            </a:r>
            <a:r>
              <a:rPr lang="en-GB" sz="1400" dirty="0"/>
              <a:t> </a:t>
            </a:r>
            <a:r>
              <a:rPr lang="en-GB" sz="1400" dirty="0" err="1"/>
              <a:t>informații</a:t>
            </a:r>
            <a:r>
              <a:rPr lang="en-GB" sz="1400" dirty="0"/>
              <a:t> </a:t>
            </a:r>
            <a:r>
              <a:rPr lang="en-GB" sz="1400" dirty="0" err="1"/>
              <a:t>despre</a:t>
            </a:r>
            <a:r>
              <a:rPr lang="en-GB" sz="1400" dirty="0"/>
              <a:t> </a:t>
            </a:r>
            <a:r>
              <a:rPr lang="en-GB" sz="1400" dirty="0" err="1"/>
              <a:t>beneficiarul</a:t>
            </a:r>
            <a:r>
              <a:rPr lang="en-GB" sz="1400" dirty="0"/>
              <a:t> real;</a:t>
            </a:r>
          </a:p>
          <a:p>
            <a:pPr lvl="2">
              <a:buFontTx/>
              <a:buChar char="-"/>
            </a:pPr>
            <a:r>
              <a:rPr lang="en-GB" sz="1400" dirty="0" err="1"/>
              <a:t>jurisdicțiile</a:t>
            </a:r>
            <a:r>
              <a:rPr lang="en-GB" sz="1400" dirty="0"/>
              <a:t> </a:t>
            </a:r>
            <a:r>
              <a:rPr lang="en-GB" sz="1400" dirty="0" err="1"/>
              <a:t>necooperante</a:t>
            </a:r>
            <a:r>
              <a:rPr lang="en-GB" sz="1400" dirty="0"/>
              <a:t>;</a:t>
            </a:r>
          </a:p>
          <a:p>
            <a:pPr lvl="2">
              <a:buFontTx/>
              <a:buChar char="-"/>
            </a:pPr>
            <a:r>
              <a:rPr lang="en-GB" sz="1400" dirty="0" err="1"/>
              <a:t>solicitarea</a:t>
            </a:r>
            <a:r>
              <a:rPr lang="en-GB" sz="1400" dirty="0"/>
              <a:t> ca </a:t>
            </a:r>
            <a:r>
              <a:rPr lang="en-GB" sz="1400" dirty="0" err="1"/>
              <a:t>avocații</a:t>
            </a:r>
            <a:r>
              <a:rPr lang="en-GB" sz="1400" dirty="0"/>
              <a:t> </a:t>
            </a:r>
            <a:r>
              <a:rPr lang="en-GB" sz="1400" dirty="0" err="1"/>
              <a:t>sǎ</a:t>
            </a:r>
            <a:r>
              <a:rPr lang="en-GB" sz="1400" dirty="0"/>
              <a:t> fie </a:t>
            </a:r>
            <a:r>
              <a:rPr lang="en-GB" sz="1400" dirty="0" err="1"/>
              <a:t>numiți</a:t>
            </a:r>
            <a:r>
              <a:rPr lang="en-GB" sz="1400" dirty="0"/>
              <a:t> </a:t>
            </a:r>
            <a:r>
              <a:rPr lang="en-GB" sz="1400" dirty="0" err="1"/>
              <a:t>în</a:t>
            </a:r>
            <a:r>
              <a:rPr lang="en-GB" sz="1400" dirty="0"/>
              <a:t> </a:t>
            </a:r>
            <a:r>
              <a:rPr lang="en-GB" sz="1400" dirty="0" err="1"/>
              <a:t>organele</a:t>
            </a:r>
            <a:r>
              <a:rPr lang="en-GB" sz="1400" dirty="0"/>
              <a:t> de </a:t>
            </a:r>
            <a:r>
              <a:rPr lang="en-GB" sz="1400" dirty="0" err="1"/>
              <a:t>conducere</a:t>
            </a:r>
            <a:r>
              <a:rPr lang="en-GB" sz="1400" dirty="0"/>
              <a:t> – a se </a:t>
            </a:r>
            <a:r>
              <a:rPr lang="en-GB" sz="1400" dirty="0" err="1"/>
              <a:t>vedea</a:t>
            </a:r>
            <a:r>
              <a:rPr lang="en-GB" sz="1400" dirty="0"/>
              <a:t> </a:t>
            </a:r>
            <a:r>
              <a:rPr lang="en-GB" sz="1400" dirty="0" err="1"/>
              <a:t>și</a:t>
            </a:r>
            <a:r>
              <a:rPr lang="en-GB" sz="1400" dirty="0"/>
              <a:t> a se </a:t>
            </a:r>
            <a:r>
              <a:rPr lang="en-GB" sz="1400" dirty="0" err="1"/>
              <a:t>respecta</a:t>
            </a:r>
            <a:r>
              <a:rPr lang="en-GB" sz="1400" dirty="0"/>
              <a:t> </a:t>
            </a:r>
            <a:r>
              <a:rPr lang="en-GB" sz="1400" dirty="0" err="1"/>
              <a:t>limitǎrile</a:t>
            </a:r>
            <a:r>
              <a:rPr lang="en-GB" sz="1400" dirty="0"/>
              <a:t> din </a:t>
            </a:r>
            <a:r>
              <a:rPr lang="en-GB" sz="1400" dirty="0" err="1"/>
              <a:t>Legea</a:t>
            </a:r>
            <a:r>
              <a:rPr lang="en-GB" sz="1400" dirty="0"/>
              <a:t> nr. 51/1995;</a:t>
            </a:r>
          </a:p>
          <a:p>
            <a:pPr lvl="2">
              <a:buFontTx/>
              <a:buChar char="-"/>
            </a:pPr>
            <a:r>
              <a:rPr lang="en-GB" sz="1400" dirty="0" err="1"/>
              <a:t>plǎți</a:t>
            </a:r>
            <a:r>
              <a:rPr lang="en-GB" sz="1400" dirty="0"/>
              <a:t> </a:t>
            </a:r>
            <a:r>
              <a:rPr lang="en-GB" sz="1400" dirty="0" err="1"/>
              <a:t>nesolicitate</a:t>
            </a:r>
            <a:r>
              <a:rPr lang="en-GB" sz="1400" dirty="0"/>
              <a:t> din </a:t>
            </a:r>
            <a:r>
              <a:rPr lang="en-GB" sz="1400" dirty="0" err="1"/>
              <a:t>partea</a:t>
            </a:r>
            <a:r>
              <a:rPr lang="en-GB" sz="1400" dirty="0"/>
              <a:t> </a:t>
            </a:r>
            <a:r>
              <a:rPr lang="en-GB" sz="1400" dirty="0" err="1"/>
              <a:t>clienților</a:t>
            </a:r>
            <a:r>
              <a:rPr lang="en-GB" sz="1400" dirty="0"/>
              <a:t> </a:t>
            </a:r>
            <a:r>
              <a:rPr lang="en-GB" sz="1400" dirty="0" err="1"/>
              <a:t>sau</a:t>
            </a:r>
            <a:r>
              <a:rPr lang="en-GB" sz="1400" dirty="0"/>
              <a:t> care </a:t>
            </a:r>
            <a:r>
              <a:rPr lang="en-GB" sz="1400" dirty="0" err="1"/>
              <a:t>corespund</a:t>
            </a:r>
            <a:r>
              <a:rPr lang="en-GB" sz="1400" dirty="0"/>
              <a:t> </a:t>
            </a:r>
            <a:r>
              <a:rPr lang="en-GB" sz="1400" dirty="0" err="1"/>
              <a:t>unor</a:t>
            </a:r>
            <a:r>
              <a:rPr lang="en-GB" sz="1400" dirty="0"/>
              <a:t> </a:t>
            </a:r>
            <a:r>
              <a:rPr lang="en-GB" sz="1400" dirty="0" err="1"/>
              <a:t>servicii</a:t>
            </a:r>
            <a:r>
              <a:rPr lang="en-GB" sz="1400" dirty="0"/>
              <a:t> </a:t>
            </a:r>
            <a:r>
              <a:rPr lang="en-GB" sz="1400" dirty="0" err="1"/>
              <a:t>avocațiale</a:t>
            </a:r>
            <a:r>
              <a:rPr lang="en-GB" sz="1400" dirty="0"/>
              <a:t> </a:t>
            </a:r>
            <a:r>
              <a:rPr lang="en-GB" sz="1400" dirty="0" err="1"/>
              <a:t>neindentificabile</a:t>
            </a:r>
            <a:r>
              <a:rPr lang="en-GB" sz="1400" dirty="0"/>
              <a:t> </a:t>
            </a:r>
            <a:r>
              <a:rPr lang="en-GB" sz="1400" dirty="0" err="1"/>
              <a:t>prin</a:t>
            </a:r>
            <a:r>
              <a:rPr lang="en-GB" sz="1400" dirty="0"/>
              <a:t> </a:t>
            </a:r>
            <a:r>
              <a:rPr lang="en-GB" sz="1400" dirty="0" err="1"/>
              <a:t>facturare</a:t>
            </a:r>
            <a:r>
              <a:rPr lang="en-GB" sz="1400" dirty="0"/>
              <a:t> </a:t>
            </a:r>
            <a:r>
              <a:rPr lang="en-GB" sz="1400" dirty="0" err="1"/>
              <a:t>și</a:t>
            </a:r>
            <a:r>
              <a:rPr lang="en-GB" sz="1400" dirty="0"/>
              <a:t> </a:t>
            </a:r>
            <a:r>
              <a:rPr lang="en-GB" sz="1400" dirty="0" err="1"/>
              <a:t>contractul</a:t>
            </a:r>
            <a:r>
              <a:rPr lang="en-GB" sz="1400" dirty="0"/>
              <a:t> de </a:t>
            </a:r>
            <a:r>
              <a:rPr lang="en-GB" sz="1400" dirty="0" err="1"/>
              <a:t>asistențǎ</a:t>
            </a:r>
            <a:r>
              <a:rPr lang="en-GB" sz="1400" dirty="0"/>
              <a:t> </a:t>
            </a:r>
            <a:r>
              <a:rPr lang="en-GB" sz="1400" dirty="0" err="1"/>
              <a:t>juridicǎ</a:t>
            </a:r>
            <a:r>
              <a:rPr lang="en-GB" sz="1400" dirty="0"/>
              <a:t> </a:t>
            </a:r>
            <a:r>
              <a:rPr lang="en-GB" sz="1400" dirty="0" err="1"/>
              <a:t>și</a:t>
            </a:r>
            <a:r>
              <a:rPr lang="en-GB" sz="1400" dirty="0"/>
              <a:t>/</a:t>
            </a:r>
            <a:r>
              <a:rPr lang="en-GB" sz="1400" dirty="0" err="1"/>
              <a:t>sau</a:t>
            </a:r>
            <a:r>
              <a:rPr lang="en-GB" sz="1400" dirty="0"/>
              <a:t> </a:t>
            </a:r>
            <a:r>
              <a:rPr lang="en-GB" sz="1400" dirty="0" err="1"/>
              <a:t>fǎrǎ</a:t>
            </a:r>
            <a:r>
              <a:rPr lang="en-GB" sz="1400" dirty="0"/>
              <a:t> </a:t>
            </a:r>
            <a:r>
              <a:rPr lang="en-GB" sz="1400" dirty="0" err="1"/>
              <a:t>legǎturǎ</a:t>
            </a:r>
            <a:r>
              <a:rPr lang="en-GB" sz="1400" dirty="0"/>
              <a:t> cu </a:t>
            </a:r>
            <a:r>
              <a:rPr lang="en-GB" sz="1400" dirty="0" err="1"/>
              <a:t>scopul</a:t>
            </a:r>
            <a:r>
              <a:rPr lang="en-GB" sz="1400" dirty="0"/>
              <a:t> </a:t>
            </a:r>
            <a:r>
              <a:rPr lang="en-GB" sz="1400" dirty="0" err="1"/>
              <a:t>tranzacției</a:t>
            </a:r>
            <a:r>
              <a:rPr lang="en-GB" sz="1400" dirty="0"/>
              <a:t>.</a:t>
            </a:r>
          </a:p>
          <a:p>
            <a:pPr marL="671400" lvl="2" indent="0">
              <a:buNone/>
            </a:pPr>
            <a:r>
              <a:rPr lang="en-GB" sz="1400" b="1" dirty="0" err="1"/>
              <a:t>Recomandare</a:t>
            </a:r>
            <a:r>
              <a:rPr lang="en-GB" sz="1400" dirty="0"/>
              <a:t>: </a:t>
            </a:r>
            <a:r>
              <a:rPr lang="en-GB" sz="1400" dirty="0" err="1"/>
              <a:t>este</a:t>
            </a:r>
            <a:r>
              <a:rPr lang="en-GB" sz="1400" dirty="0"/>
              <a:t> </a:t>
            </a:r>
            <a:r>
              <a:rPr lang="en-GB" sz="1400" dirty="0" err="1"/>
              <a:t>necesarǎ</a:t>
            </a:r>
            <a:r>
              <a:rPr lang="en-GB" sz="1400" dirty="0"/>
              <a:t> </a:t>
            </a:r>
            <a:r>
              <a:rPr lang="en-GB" sz="1400" dirty="0" err="1"/>
              <a:t>aplicarea</a:t>
            </a:r>
            <a:r>
              <a:rPr lang="en-GB" sz="1400" dirty="0"/>
              <a:t> </a:t>
            </a:r>
            <a:r>
              <a:rPr lang="en-GB" sz="1400" dirty="0" err="1"/>
              <a:t>integratǎ</a:t>
            </a:r>
            <a:r>
              <a:rPr lang="en-GB" sz="1400" dirty="0"/>
              <a:t> a </a:t>
            </a:r>
            <a:r>
              <a:rPr lang="en-GB" sz="1400" dirty="0" err="1"/>
              <a:t>mǎsurilor</a:t>
            </a:r>
            <a:r>
              <a:rPr lang="en-GB" sz="1400" dirty="0"/>
              <a:t> de </a:t>
            </a:r>
            <a:r>
              <a:rPr lang="en-GB" sz="1400" dirty="0" err="1"/>
              <a:t>prevenire</a:t>
            </a:r>
            <a:r>
              <a:rPr lang="en-GB" sz="1400" dirty="0"/>
              <a:t>, pentru a </a:t>
            </a:r>
            <a:r>
              <a:rPr lang="en-GB" sz="1400" dirty="0" err="1"/>
              <a:t>evita</a:t>
            </a:r>
            <a:r>
              <a:rPr lang="en-GB" sz="1400" dirty="0"/>
              <a:t> </a:t>
            </a:r>
            <a:r>
              <a:rPr lang="en-GB" sz="1400" dirty="0" err="1"/>
              <a:t>acordarea</a:t>
            </a:r>
            <a:r>
              <a:rPr lang="en-GB" sz="1400" dirty="0"/>
              <a:t> de </a:t>
            </a:r>
            <a:r>
              <a:rPr lang="en-GB" sz="1400" dirty="0" err="1"/>
              <a:t>asistentǎ</a:t>
            </a:r>
            <a:r>
              <a:rPr lang="en-GB" sz="1400" dirty="0"/>
              <a:t> </a:t>
            </a:r>
            <a:r>
              <a:rPr lang="en-GB" sz="1400" dirty="0" err="1"/>
              <a:t>vizand</a:t>
            </a:r>
            <a:r>
              <a:rPr lang="en-GB" sz="1400" dirty="0"/>
              <a:t> </a:t>
            </a:r>
            <a:r>
              <a:rPr lang="en-GB" sz="1400" dirty="0" err="1"/>
              <a:t>arii</a:t>
            </a:r>
            <a:r>
              <a:rPr lang="en-GB" sz="1400" dirty="0"/>
              <a:t> care </a:t>
            </a:r>
            <a:r>
              <a:rPr lang="en-GB" sz="1400" dirty="0" err="1"/>
              <a:t>intrǎ</a:t>
            </a:r>
            <a:r>
              <a:rPr lang="en-GB" sz="1400" dirty="0"/>
              <a:t> </a:t>
            </a:r>
            <a:r>
              <a:rPr lang="en-GB" sz="1400" dirty="0" err="1"/>
              <a:t>în</a:t>
            </a:r>
            <a:r>
              <a:rPr lang="en-GB" sz="1400" dirty="0"/>
              <a:t> mod automat sub </a:t>
            </a:r>
            <a:r>
              <a:rPr lang="en-GB" sz="1400" dirty="0" err="1"/>
              <a:t>incidența</a:t>
            </a:r>
            <a:r>
              <a:rPr lang="en-GB" sz="1400" dirty="0"/>
              <a:t> </a:t>
            </a:r>
            <a:r>
              <a:rPr lang="en-GB" sz="1400" dirty="0" err="1"/>
              <a:t>Legii</a:t>
            </a:r>
            <a:r>
              <a:rPr lang="en-GB" sz="1400" dirty="0"/>
              <a:t> nr. 129/2019.</a:t>
            </a:r>
          </a:p>
          <a:p>
            <a:pPr marL="0" indent="0">
              <a:buNone/>
            </a:pPr>
            <a:endParaRPr lang="ro-RO" dirty="0"/>
          </a:p>
        </p:txBody>
      </p:sp>
      <p:sp>
        <p:nvSpPr>
          <p:cNvPr id="5" name="Slide Number Placeholder 4">
            <a:extLst>
              <a:ext uri="{FF2B5EF4-FFF2-40B4-BE49-F238E27FC236}">
                <a16:creationId xmlns:a16="http://schemas.microsoft.com/office/drawing/2014/main" id="{AB717CC4-E87B-E0C2-D391-3E3698A84EA7}"/>
              </a:ext>
            </a:extLst>
          </p:cNvPr>
          <p:cNvSpPr>
            <a:spLocks noGrp="1"/>
          </p:cNvSpPr>
          <p:nvPr>
            <p:ph type="sldNum" sz="quarter" idx="14"/>
          </p:nvPr>
        </p:nvSpPr>
        <p:spPr/>
        <p:txBody>
          <a:bodyPr/>
          <a:lstStyle/>
          <a:p>
            <a:fld id="{BCA178D2-D38B-496A-BFAF-4FB157D36662}" type="slidenum">
              <a:rPr lang="en-GB" noProof="0" smtClean="0"/>
              <a:pPr/>
              <a:t>4</a:t>
            </a:fld>
            <a:endParaRPr lang="en-GB" noProof="0" dirty="0"/>
          </a:p>
        </p:txBody>
      </p:sp>
      <p:sp>
        <p:nvSpPr>
          <p:cNvPr id="13" name="Text Placeholder 1">
            <a:extLst>
              <a:ext uri="{FF2B5EF4-FFF2-40B4-BE49-F238E27FC236}">
                <a16:creationId xmlns:a16="http://schemas.microsoft.com/office/drawing/2014/main" id="{2AFCF461-2015-CB2E-2493-A140D2483534}"/>
              </a:ext>
            </a:extLst>
          </p:cNvPr>
          <p:cNvSpPr>
            <a:spLocks noGrp="1"/>
          </p:cNvSpPr>
          <p:nvPr>
            <p:ph type="body" sz="quarter" idx="10"/>
          </p:nvPr>
        </p:nvSpPr>
        <p:spPr>
          <a:xfrm>
            <a:off x="849378" y="576000"/>
            <a:ext cx="11040000" cy="900000"/>
          </a:xfrm>
        </p:spPr>
        <p:txBody>
          <a:bodyPr/>
          <a:lstStyle/>
          <a:p>
            <a:r>
              <a:rPr lang="en-US" sz="2300" kern="2800" dirty="0" err="1">
                <a:solidFill>
                  <a:schemeClr val="bg1"/>
                </a:solidFill>
              </a:rPr>
              <a:t>Tipologii</a:t>
            </a:r>
            <a:r>
              <a:rPr lang="en-US" sz="2300" kern="2800" dirty="0">
                <a:solidFill>
                  <a:schemeClr val="bg1"/>
                </a:solidFill>
              </a:rPr>
              <a:t> și </a:t>
            </a:r>
            <a:r>
              <a:rPr lang="en-US" sz="2300" kern="2800" dirty="0" err="1">
                <a:solidFill>
                  <a:schemeClr val="bg1"/>
                </a:solidFill>
              </a:rPr>
              <a:t>exemple</a:t>
            </a:r>
            <a:r>
              <a:rPr lang="en-US" sz="2300" kern="2800" dirty="0">
                <a:solidFill>
                  <a:schemeClr val="bg1"/>
                </a:solidFill>
              </a:rPr>
              <a:t> (I)</a:t>
            </a:r>
          </a:p>
        </p:txBody>
      </p:sp>
    </p:spTree>
    <p:extLst>
      <p:ext uri="{BB962C8B-B14F-4D97-AF65-F5344CB8AC3E}">
        <p14:creationId xmlns:p14="http://schemas.microsoft.com/office/powerpoint/2010/main" val="2287596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7D27BC9-7D55-D4FD-F928-DA6B06EB189B}"/>
              </a:ext>
            </a:extLst>
          </p:cNvPr>
          <p:cNvPicPr>
            <a:picLocks noChangeAspect="1"/>
          </p:cNvPicPr>
          <p:nvPr/>
        </p:nvPicPr>
        <p:blipFill>
          <a:blip r:embed="rId2" cstate="print">
            <a:extLst>
              <a:ext uri="{28A0092B-C50C-407E-A947-70E740481C1C}">
                <a14:useLocalDpi xmlns:a14="http://schemas.microsoft.com/office/drawing/2010/main" val="0"/>
              </a:ext>
            </a:extLst>
          </a:blip>
          <a:srcRect t="39184" b="39184"/>
          <a:stretch/>
        </p:blipFill>
        <p:spPr>
          <a:xfrm>
            <a:off x="0" y="0"/>
            <a:ext cx="12192000" cy="1483471"/>
          </a:xfrm>
          <a:prstGeom prst="rect">
            <a:avLst/>
          </a:prstGeom>
        </p:spPr>
      </p:pic>
      <p:sp>
        <p:nvSpPr>
          <p:cNvPr id="25" name="Google Shape;86;p14">
            <a:extLst>
              <a:ext uri="{FF2B5EF4-FFF2-40B4-BE49-F238E27FC236}">
                <a16:creationId xmlns:a16="http://schemas.microsoft.com/office/drawing/2014/main" id="{102DC1FA-9017-A9BE-F1D8-7D6CF9E8463E}"/>
              </a:ext>
            </a:extLst>
          </p:cNvPr>
          <p:cNvSpPr/>
          <p:nvPr/>
        </p:nvSpPr>
        <p:spPr>
          <a:xfrm>
            <a:off x="-2095" y="352425"/>
            <a:ext cx="12194095" cy="790575"/>
          </a:xfrm>
          <a:prstGeom prst="rect">
            <a:avLst/>
          </a:prstGeom>
          <a:solidFill>
            <a:srgbClr val="000000">
              <a:alpha val="50000"/>
            </a:srgbClr>
          </a:solidFill>
          <a:ln>
            <a:noFill/>
          </a:ln>
        </p:spPr>
        <p:txBody>
          <a:bodyPr spcFirstLastPara="1" wrap="square" lIns="82939" tIns="82939" rIns="82939" bIns="82939" anchor="ctr" anchorCtr="0">
            <a:noAutofit/>
          </a:bodyPr>
          <a:lstStyle/>
          <a:p>
            <a:endParaRPr sz="1633" dirty="0"/>
          </a:p>
        </p:txBody>
      </p:sp>
      <p:pic>
        <p:nvPicPr>
          <p:cNvPr id="21" name="Picture 20">
            <a:extLst>
              <a:ext uri="{FF2B5EF4-FFF2-40B4-BE49-F238E27FC236}">
                <a16:creationId xmlns:a16="http://schemas.microsoft.com/office/drawing/2014/main" id="{73568F08-2A6B-F2EC-81F7-2FE15A2A79C8}"/>
              </a:ext>
            </a:extLst>
          </p:cNvPr>
          <p:cNvPicPr>
            <a:picLocks noChangeAspect="1"/>
          </p:cNvPicPr>
          <p:nvPr/>
        </p:nvPicPr>
        <p:blipFill>
          <a:blip r:embed="rId3" cstate="print">
            <a:extLst>
              <a:ext uri="{28A0092B-C50C-407E-A947-70E740481C1C}">
                <a14:useLocalDpi xmlns:a14="http://schemas.microsoft.com/office/drawing/2010/main" val="0"/>
              </a:ext>
            </a:extLst>
          </a:blip>
          <a:srcRect l="5079" t="930" r="63018" b="2803"/>
          <a:stretch/>
        </p:blipFill>
        <p:spPr>
          <a:xfrm>
            <a:off x="6459898" y="2096666"/>
            <a:ext cx="2286000" cy="4626604"/>
          </a:xfrm>
          <a:prstGeom prst="rect">
            <a:avLst/>
          </a:prstGeom>
        </p:spPr>
      </p:pic>
      <p:sp>
        <p:nvSpPr>
          <p:cNvPr id="22" name="Google Shape;86;p14">
            <a:extLst>
              <a:ext uri="{FF2B5EF4-FFF2-40B4-BE49-F238E27FC236}">
                <a16:creationId xmlns:a16="http://schemas.microsoft.com/office/drawing/2014/main" id="{74EC78C4-3BB1-2AB0-2FBC-F4D98B522FB1}"/>
              </a:ext>
            </a:extLst>
          </p:cNvPr>
          <p:cNvSpPr/>
          <p:nvPr/>
        </p:nvSpPr>
        <p:spPr>
          <a:xfrm>
            <a:off x="6459898" y="2096665"/>
            <a:ext cx="2286001" cy="4619136"/>
          </a:xfrm>
          <a:prstGeom prst="rect">
            <a:avLst/>
          </a:prstGeom>
          <a:solidFill>
            <a:srgbClr val="000000">
              <a:alpha val="34000"/>
            </a:srgbClr>
          </a:solidFill>
          <a:ln>
            <a:noFill/>
          </a:ln>
        </p:spPr>
        <p:txBody>
          <a:bodyPr spcFirstLastPara="1" wrap="square" lIns="82939" tIns="82939" rIns="82939" bIns="82939" anchor="ctr" anchorCtr="0">
            <a:noAutofit/>
          </a:bodyPr>
          <a:lstStyle/>
          <a:p>
            <a:endParaRPr sz="1633" dirty="0"/>
          </a:p>
        </p:txBody>
      </p:sp>
      <p:sp>
        <p:nvSpPr>
          <p:cNvPr id="3" name="Text Placeholder 2">
            <a:extLst>
              <a:ext uri="{FF2B5EF4-FFF2-40B4-BE49-F238E27FC236}">
                <a16:creationId xmlns:a16="http://schemas.microsoft.com/office/drawing/2014/main" id="{00F42981-E9F2-D656-DEF4-5426A6BA3BDD}"/>
              </a:ext>
            </a:extLst>
          </p:cNvPr>
          <p:cNvSpPr>
            <a:spLocks noGrp="1"/>
          </p:cNvSpPr>
          <p:nvPr>
            <p:ph type="body" sz="quarter" idx="11"/>
          </p:nvPr>
        </p:nvSpPr>
        <p:spPr>
          <a:xfrm>
            <a:off x="2994639" y="2100400"/>
            <a:ext cx="3072173" cy="4626604"/>
          </a:xfrm>
          <a:solidFill>
            <a:schemeClr val="bg1">
              <a:lumMod val="95000"/>
            </a:schemeClr>
          </a:solidFill>
        </p:spPr>
        <p:txBody>
          <a:bodyPr/>
          <a:lstStyle/>
          <a:p>
            <a:pPr marL="305100" lvl="1" indent="0">
              <a:buNone/>
            </a:pPr>
            <a:endParaRPr lang="ro-RO" sz="1600" b="1" dirty="0"/>
          </a:p>
          <a:p>
            <a:pPr marL="305100" lvl="1" indent="0">
              <a:buNone/>
            </a:pPr>
            <a:r>
              <a:rPr lang="en-US" sz="1400" b="1" dirty="0" err="1"/>
              <a:t>Tranzacțiile</a:t>
            </a:r>
            <a:r>
              <a:rPr lang="en-US" sz="1400" b="1" dirty="0"/>
              <a:t> din zona </a:t>
            </a:r>
            <a:r>
              <a:rPr lang="en-US" sz="1400" b="1" dirty="0" err="1"/>
              <a:t>imobiliarǎ</a:t>
            </a:r>
            <a:r>
              <a:rPr lang="en-US" sz="1400" b="1" dirty="0"/>
              <a:t> </a:t>
            </a:r>
            <a:r>
              <a:rPr lang="en-US" sz="1400" dirty="0"/>
              <a:t>– </a:t>
            </a:r>
            <a:r>
              <a:rPr lang="en-US" sz="1400" dirty="0" err="1"/>
              <a:t>aceastǎ</a:t>
            </a:r>
            <a:r>
              <a:rPr lang="en-US" sz="1400" dirty="0"/>
              <a:t> </a:t>
            </a:r>
            <a:r>
              <a:rPr lang="en-US" sz="1400" dirty="0" err="1"/>
              <a:t>arie</a:t>
            </a:r>
            <a:r>
              <a:rPr lang="en-US" sz="1400" dirty="0"/>
              <a:t> de </a:t>
            </a:r>
            <a:r>
              <a:rPr lang="en-US" sz="1400" dirty="0" err="1"/>
              <a:t>practicǎ</a:t>
            </a:r>
            <a:r>
              <a:rPr lang="en-US" sz="1400" dirty="0"/>
              <a:t> are un </a:t>
            </a:r>
            <a:r>
              <a:rPr lang="en-US" sz="1400" dirty="0" err="1"/>
              <a:t>potențial</a:t>
            </a:r>
            <a:r>
              <a:rPr lang="en-US" sz="1400" dirty="0"/>
              <a:t> de </a:t>
            </a:r>
            <a:r>
              <a:rPr lang="en-US" sz="1400" dirty="0" err="1"/>
              <a:t>risc</a:t>
            </a:r>
            <a:r>
              <a:rPr lang="en-US" sz="1400" dirty="0"/>
              <a:t> </a:t>
            </a:r>
            <a:r>
              <a:rPr lang="en-US" sz="1400" dirty="0" err="1"/>
              <a:t>ridicat</a:t>
            </a:r>
            <a:r>
              <a:rPr lang="en-US" sz="1400" dirty="0"/>
              <a:t> și </a:t>
            </a:r>
            <a:r>
              <a:rPr lang="en-US" sz="1400" dirty="0" err="1"/>
              <a:t>recomandǎm</a:t>
            </a:r>
            <a:r>
              <a:rPr lang="en-US" sz="1400" dirty="0"/>
              <a:t>:</a:t>
            </a:r>
          </a:p>
          <a:p>
            <a:pPr lvl="1"/>
            <a:r>
              <a:rPr lang="en-US" sz="1400" dirty="0" err="1"/>
              <a:t>claritate</a:t>
            </a:r>
            <a:r>
              <a:rPr lang="en-US" sz="1400" dirty="0"/>
              <a:t> în </a:t>
            </a:r>
            <a:r>
              <a:rPr lang="en-US" sz="1400" dirty="0" err="1"/>
              <a:t>redactarea</a:t>
            </a:r>
            <a:r>
              <a:rPr lang="en-US" sz="1400" dirty="0"/>
              <a:t> </a:t>
            </a:r>
            <a:r>
              <a:rPr lang="en-US" sz="1400" dirty="0" err="1"/>
              <a:t>obiectului</a:t>
            </a:r>
            <a:r>
              <a:rPr lang="en-US" sz="1400" dirty="0"/>
              <a:t> </a:t>
            </a:r>
            <a:r>
              <a:rPr lang="en-US" sz="1400" dirty="0" err="1"/>
              <a:t>contractului</a:t>
            </a:r>
            <a:r>
              <a:rPr lang="en-US" sz="1400" dirty="0"/>
              <a:t> de </a:t>
            </a:r>
            <a:r>
              <a:rPr lang="en-US" sz="1400" dirty="0" err="1"/>
              <a:t>asistențǎ</a:t>
            </a:r>
            <a:r>
              <a:rPr lang="en-US" sz="1400" dirty="0"/>
              <a:t> </a:t>
            </a:r>
            <a:r>
              <a:rPr lang="en-US" sz="1400" dirty="0" err="1"/>
              <a:t>juridicǎ</a:t>
            </a:r>
            <a:r>
              <a:rPr lang="en-US" sz="1400" dirty="0"/>
              <a:t>;</a:t>
            </a:r>
          </a:p>
          <a:p>
            <a:pPr lvl="1"/>
            <a:r>
              <a:rPr lang="en-US" sz="1400" dirty="0" err="1"/>
              <a:t>avocatul</a:t>
            </a:r>
            <a:r>
              <a:rPr lang="en-US" sz="1400" dirty="0"/>
              <a:t> </a:t>
            </a:r>
            <a:r>
              <a:rPr lang="en-US" sz="1400" dirty="0" err="1"/>
              <a:t>sǎ</a:t>
            </a:r>
            <a:r>
              <a:rPr lang="en-US" sz="1400" dirty="0"/>
              <a:t> </a:t>
            </a:r>
            <a:r>
              <a:rPr lang="en-US" sz="1400" dirty="0" err="1"/>
              <a:t>aibǎ</a:t>
            </a:r>
            <a:r>
              <a:rPr lang="en-US" sz="1400" dirty="0"/>
              <a:t> </a:t>
            </a:r>
            <a:r>
              <a:rPr lang="en-US" sz="1400" dirty="0" err="1"/>
              <a:t>vizibilitate</a:t>
            </a:r>
            <a:r>
              <a:rPr lang="en-US" sz="1400" dirty="0"/>
              <a:t> </a:t>
            </a:r>
            <a:r>
              <a:rPr lang="en-US" sz="1400" dirty="0" err="1"/>
              <a:t>asupra</a:t>
            </a:r>
            <a:r>
              <a:rPr lang="en-US" sz="1400" dirty="0"/>
              <a:t> </a:t>
            </a:r>
            <a:r>
              <a:rPr lang="en-US" sz="1400" dirty="0" err="1"/>
              <a:t>informațiilor</a:t>
            </a:r>
            <a:r>
              <a:rPr lang="en-US" sz="1400" dirty="0"/>
              <a:t> de tip </a:t>
            </a:r>
            <a:r>
              <a:rPr lang="en-US" sz="1400" dirty="0" err="1"/>
              <a:t>raport</a:t>
            </a:r>
            <a:r>
              <a:rPr lang="en-US" sz="1400" dirty="0"/>
              <a:t> de </a:t>
            </a:r>
            <a:r>
              <a:rPr lang="en-US" sz="1400" dirty="0" err="1"/>
              <a:t>evaluare</a:t>
            </a:r>
            <a:r>
              <a:rPr lang="en-US" sz="1400" dirty="0"/>
              <a:t> DDR („Due Diligence Report“) </a:t>
            </a:r>
            <a:r>
              <a:rPr lang="en-US" sz="1400" dirty="0" err="1"/>
              <a:t>privind</a:t>
            </a:r>
            <a:r>
              <a:rPr lang="en-US" sz="1400" dirty="0"/>
              <a:t>  </a:t>
            </a:r>
            <a:r>
              <a:rPr lang="en-US" sz="1400" dirty="0" err="1"/>
              <a:t>activele</a:t>
            </a:r>
            <a:r>
              <a:rPr lang="en-US" sz="1400" dirty="0"/>
              <a:t> implicate, </a:t>
            </a:r>
            <a:r>
              <a:rPr lang="en-US" sz="1400" dirty="0" err="1"/>
              <a:t>dar</a:t>
            </a:r>
            <a:r>
              <a:rPr lang="en-US" sz="1400" dirty="0"/>
              <a:t> </a:t>
            </a:r>
            <a:r>
              <a:rPr lang="en-US" sz="1400" dirty="0" err="1"/>
              <a:t>și</a:t>
            </a:r>
            <a:r>
              <a:rPr lang="en-US" sz="1400" dirty="0"/>
              <a:t> </a:t>
            </a:r>
            <a:r>
              <a:rPr lang="en-US" sz="1400" dirty="0" err="1"/>
              <a:t>istoricul</a:t>
            </a:r>
            <a:r>
              <a:rPr lang="en-US" sz="1400" dirty="0"/>
              <a:t> </a:t>
            </a:r>
            <a:r>
              <a:rPr lang="en-US" sz="1400" dirty="0" err="1"/>
              <a:t>clientelei</a:t>
            </a:r>
            <a:r>
              <a:rPr lang="en-US" sz="1400" dirty="0"/>
              <a:t> respective;</a:t>
            </a:r>
          </a:p>
          <a:p>
            <a:pPr lvl="1"/>
            <a:r>
              <a:rPr lang="en-US" sz="1400" dirty="0" err="1"/>
              <a:t>avocatul</a:t>
            </a:r>
            <a:r>
              <a:rPr lang="en-US" sz="1400" dirty="0"/>
              <a:t> </a:t>
            </a:r>
            <a:r>
              <a:rPr lang="en-US" sz="1400" dirty="0" err="1"/>
              <a:t>va</a:t>
            </a:r>
            <a:r>
              <a:rPr lang="en-US" sz="1400" dirty="0"/>
              <a:t> </a:t>
            </a:r>
            <a:r>
              <a:rPr lang="en-US" sz="1400" dirty="0" err="1"/>
              <a:t>avea</a:t>
            </a:r>
            <a:r>
              <a:rPr lang="en-US" sz="1400" dirty="0"/>
              <a:t> </a:t>
            </a:r>
            <a:r>
              <a:rPr lang="en-US" sz="1400" dirty="0" err="1"/>
              <a:t>atenție</a:t>
            </a:r>
            <a:r>
              <a:rPr lang="en-US" sz="1400" dirty="0"/>
              <a:t> </a:t>
            </a:r>
            <a:r>
              <a:rPr lang="en-US" sz="1400" dirty="0" err="1"/>
              <a:t>sporitǎ</a:t>
            </a:r>
            <a:r>
              <a:rPr lang="en-US" sz="1400" dirty="0"/>
              <a:t> în </a:t>
            </a:r>
            <a:r>
              <a:rPr lang="en-US" sz="1400" dirty="0" err="1"/>
              <a:t>ceea</a:t>
            </a:r>
            <a:r>
              <a:rPr lang="en-US" sz="1400" dirty="0"/>
              <a:t> </a:t>
            </a:r>
            <a:r>
              <a:rPr lang="en-US" sz="1400" dirty="0" err="1"/>
              <a:t>ce</a:t>
            </a:r>
            <a:r>
              <a:rPr lang="en-US" sz="1400" dirty="0"/>
              <a:t> </a:t>
            </a:r>
            <a:r>
              <a:rPr lang="en-US" sz="1400" dirty="0" err="1"/>
              <a:t>privește</a:t>
            </a:r>
            <a:r>
              <a:rPr lang="en-US" sz="1400" dirty="0"/>
              <a:t> </a:t>
            </a:r>
            <a:r>
              <a:rPr lang="en-US" sz="1400" dirty="0" err="1"/>
              <a:t>derularea</a:t>
            </a:r>
            <a:r>
              <a:rPr lang="en-US" sz="1400" dirty="0"/>
              <a:t> </a:t>
            </a:r>
            <a:r>
              <a:rPr lang="en-US" sz="1400" dirty="0" err="1"/>
              <a:t>tranzacției</a:t>
            </a:r>
            <a:r>
              <a:rPr lang="en-US" sz="1400" dirty="0"/>
              <a:t> </a:t>
            </a:r>
            <a:r>
              <a:rPr lang="en-US" sz="1400" dirty="0" err="1"/>
              <a:t>și</a:t>
            </a:r>
            <a:r>
              <a:rPr lang="en-US" sz="1400" dirty="0"/>
              <a:t> </a:t>
            </a:r>
            <a:r>
              <a:rPr lang="en-US" sz="1400" dirty="0" err="1"/>
              <a:t>eventualele</a:t>
            </a:r>
            <a:r>
              <a:rPr lang="en-US" sz="1400" dirty="0"/>
              <a:t> </a:t>
            </a:r>
            <a:r>
              <a:rPr lang="en-US" sz="1400" dirty="0" err="1"/>
              <a:t>modificǎri</a:t>
            </a:r>
            <a:r>
              <a:rPr lang="en-US" sz="1400" dirty="0"/>
              <a:t> ale </a:t>
            </a:r>
            <a:r>
              <a:rPr lang="en-US" sz="1400" dirty="0" err="1"/>
              <a:t>obiectului</a:t>
            </a:r>
            <a:r>
              <a:rPr lang="en-US" sz="1400" dirty="0"/>
              <a:t> </a:t>
            </a:r>
            <a:r>
              <a:rPr lang="en-US" sz="1400" dirty="0" err="1"/>
              <a:t>asistenței</a:t>
            </a:r>
            <a:r>
              <a:rPr lang="en-US" sz="1400" dirty="0"/>
              <a:t>, pe </a:t>
            </a:r>
            <a:r>
              <a:rPr lang="en-US" sz="1400" dirty="0" err="1"/>
              <a:t>parcursul</a:t>
            </a:r>
            <a:r>
              <a:rPr lang="en-US" sz="1400" dirty="0"/>
              <a:t> </a:t>
            </a:r>
            <a:r>
              <a:rPr lang="en-US" sz="1400" dirty="0" err="1"/>
              <a:t>asistenței</a:t>
            </a:r>
            <a:r>
              <a:rPr lang="en-US" sz="1400" dirty="0"/>
              <a:t>.</a:t>
            </a:r>
          </a:p>
          <a:p>
            <a:endParaRPr lang="en-US" dirty="0"/>
          </a:p>
        </p:txBody>
      </p:sp>
      <p:sp>
        <p:nvSpPr>
          <p:cNvPr id="5" name="Slide Number Placeholder 4">
            <a:extLst>
              <a:ext uri="{FF2B5EF4-FFF2-40B4-BE49-F238E27FC236}">
                <a16:creationId xmlns:a16="http://schemas.microsoft.com/office/drawing/2014/main" id="{81FBCCF1-8248-DF91-72C5-62490594F251}"/>
              </a:ext>
            </a:extLst>
          </p:cNvPr>
          <p:cNvSpPr>
            <a:spLocks noGrp="1"/>
          </p:cNvSpPr>
          <p:nvPr>
            <p:ph type="sldNum" sz="quarter" idx="14"/>
          </p:nvPr>
        </p:nvSpPr>
        <p:spPr/>
        <p:txBody>
          <a:bodyPr/>
          <a:lstStyle/>
          <a:p>
            <a:fld id="{BCA178D2-D38B-496A-BFAF-4FB157D36662}" type="slidenum">
              <a:rPr lang="en-GB" noProof="0" smtClean="0"/>
              <a:pPr/>
              <a:t>5</a:t>
            </a:fld>
            <a:endParaRPr lang="en-GB" noProof="0" dirty="0"/>
          </a:p>
        </p:txBody>
      </p:sp>
      <p:sp>
        <p:nvSpPr>
          <p:cNvPr id="12" name="Freeform 15">
            <a:extLst>
              <a:ext uri="{FF2B5EF4-FFF2-40B4-BE49-F238E27FC236}">
                <a16:creationId xmlns:a16="http://schemas.microsoft.com/office/drawing/2014/main" id="{F41EB9E8-3F55-C84B-1663-87CDFA20F451}"/>
              </a:ext>
            </a:extLst>
          </p:cNvPr>
          <p:cNvSpPr>
            <a:spLocks noEditPoints="1"/>
          </p:cNvSpPr>
          <p:nvPr/>
        </p:nvSpPr>
        <p:spPr bwMode="auto">
          <a:xfrm>
            <a:off x="154814" y="486250"/>
            <a:ext cx="539750" cy="539750"/>
          </a:xfrm>
          <a:custGeom>
            <a:avLst/>
            <a:gdLst>
              <a:gd name="T0" fmla="*/ 2368 w 2598"/>
              <a:gd name="T1" fmla="*/ 1259 h 2598"/>
              <a:gd name="T2" fmla="*/ 1339 w 2598"/>
              <a:gd name="T3" fmla="*/ 230 h 2598"/>
              <a:gd name="T4" fmla="*/ 1299 w 2598"/>
              <a:gd name="T5" fmla="*/ 0 h 2598"/>
              <a:gd name="T6" fmla="*/ 1259 w 2598"/>
              <a:gd name="T7" fmla="*/ 230 h 2598"/>
              <a:gd name="T8" fmla="*/ 230 w 2598"/>
              <a:gd name="T9" fmla="*/ 1259 h 2598"/>
              <a:gd name="T10" fmla="*/ 0 w 2598"/>
              <a:gd name="T11" fmla="*/ 1299 h 2598"/>
              <a:gd name="T12" fmla="*/ 230 w 2598"/>
              <a:gd name="T13" fmla="*/ 1339 h 2598"/>
              <a:gd name="T14" fmla="*/ 1259 w 2598"/>
              <a:gd name="T15" fmla="*/ 2368 h 2598"/>
              <a:gd name="T16" fmla="*/ 1299 w 2598"/>
              <a:gd name="T17" fmla="*/ 2598 h 2598"/>
              <a:gd name="T18" fmla="*/ 1339 w 2598"/>
              <a:gd name="T19" fmla="*/ 2368 h 2598"/>
              <a:gd name="T20" fmla="*/ 2368 w 2598"/>
              <a:gd name="T21" fmla="*/ 1339 h 2598"/>
              <a:gd name="T22" fmla="*/ 2598 w 2598"/>
              <a:gd name="T23" fmla="*/ 1299 h 2598"/>
              <a:gd name="T24" fmla="*/ 2288 w 2598"/>
              <a:gd name="T25" fmla="*/ 1259 h 2598"/>
              <a:gd name="T26" fmla="*/ 1339 w 2598"/>
              <a:gd name="T27" fmla="*/ 746 h 2598"/>
              <a:gd name="T28" fmla="*/ 2288 w 2598"/>
              <a:gd name="T29" fmla="*/ 1259 h 2598"/>
              <a:gd name="T30" fmla="*/ 1772 w 2598"/>
              <a:gd name="T31" fmla="*/ 1339 h 2598"/>
              <a:gd name="T32" fmla="*/ 1339 w 2598"/>
              <a:gd name="T33" fmla="*/ 1556 h 2598"/>
              <a:gd name="T34" fmla="*/ 1259 w 2598"/>
              <a:gd name="T35" fmla="*/ 1556 h 2598"/>
              <a:gd name="T36" fmla="*/ 826 w 2598"/>
              <a:gd name="T37" fmla="*/ 1339 h 2598"/>
              <a:gd name="T38" fmla="*/ 1082 w 2598"/>
              <a:gd name="T39" fmla="*/ 1299 h 2598"/>
              <a:gd name="T40" fmla="*/ 826 w 2598"/>
              <a:gd name="T41" fmla="*/ 1259 h 2598"/>
              <a:gd name="T42" fmla="*/ 1259 w 2598"/>
              <a:gd name="T43" fmla="*/ 1042 h 2598"/>
              <a:gd name="T44" fmla="*/ 1339 w 2598"/>
              <a:gd name="T45" fmla="*/ 1042 h 2598"/>
              <a:gd name="T46" fmla="*/ 1772 w 2598"/>
              <a:gd name="T47" fmla="*/ 1259 h 2598"/>
              <a:gd name="T48" fmla="*/ 1516 w 2598"/>
              <a:gd name="T49" fmla="*/ 1299 h 2598"/>
              <a:gd name="T50" fmla="*/ 1259 w 2598"/>
              <a:gd name="T51" fmla="*/ 310 h 2598"/>
              <a:gd name="T52" fmla="*/ 746 w 2598"/>
              <a:gd name="T53" fmla="*/ 1259 h 2598"/>
              <a:gd name="T54" fmla="*/ 1259 w 2598"/>
              <a:gd name="T55" fmla="*/ 310 h 2598"/>
              <a:gd name="T56" fmla="*/ 746 w 2598"/>
              <a:gd name="T57" fmla="*/ 1339 h 2598"/>
              <a:gd name="T58" fmla="*/ 1259 w 2598"/>
              <a:gd name="T59" fmla="*/ 2288 h 2598"/>
              <a:gd name="T60" fmla="*/ 1339 w 2598"/>
              <a:gd name="T61" fmla="*/ 2288 h 2598"/>
              <a:gd name="T62" fmla="*/ 1852 w 2598"/>
              <a:gd name="T63" fmla="*/ 1339 h 2598"/>
              <a:gd name="T64" fmla="*/ 1339 w 2598"/>
              <a:gd name="T65" fmla="*/ 2288 h 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98" h="2598">
                <a:moveTo>
                  <a:pt x="2558" y="1259"/>
                </a:moveTo>
                <a:cubicBezTo>
                  <a:pt x="2368" y="1259"/>
                  <a:pt x="2368" y="1259"/>
                  <a:pt x="2368" y="1259"/>
                </a:cubicBezTo>
                <a:cubicBezTo>
                  <a:pt x="2358" y="988"/>
                  <a:pt x="2248" y="735"/>
                  <a:pt x="2055" y="543"/>
                </a:cubicBezTo>
                <a:cubicBezTo>
                  <a:pt x="1863" y="350"/>
                  <a:pt x="1610" y="240"/>
                  <a:pt x="1339" y="230"/>
                </a:cubicBezTo>
                <a:cubicBezTo>
                  <a:pt x="1339" y="40"/>
                  <a:pt x="1339" y="40"/>
                  <a:pt x="1339" y="40"/>
                </a:cubicBezTo>
                <a:cubicBezTo>
                  <a:pt x="1339" y="18"/>
                  <a:pt x="1321" y="0"/>
                  <a:pt x="1299" y="0"/>
                </a:cubicBezTo>
                <a:cubicBezTo>
                  <a:pt x="1277" y="0"/>
                  <a:pt x="1259" y="18"/>
                  <a:pt x="1259" y="40"/>
                </a:cubicBezTo>
                <a:cubicBezTo>
                  <a:pt x="1259" y="230"/>
                  <a:pt x="1259" y="230"/>
                  <a:pt x="1259" y="230"/>
                </a:cubicBezTo>
                <a:cubicBezTo>
                  <a:pt x="988" y="240"/>
                  <a:pt x="735" y="350"/>
                  <a:pt x="543" y="543"/>
                </a:cubicBezTo>
                <a:cubicBezTo>
                  <a:pt x="350" y="735"/>
                  <a:pt x="240" y="988"/>
                  <a:pt x="230" y="1259"/>
                </a:cubicBezTo>
                <a:cubicBezTo>
                  <a:pt x="40" y="1259"/>
                  <a:pt x="40" y="1259"/>
                  <a:pt x="40" y="1259"/>
                </a:cubicBezTo>
                <a:cubicBezTo>
                  <a:pt x="18" y="1259"/>
                  <a:pt x="0" y="1277"/>
                  <a:pt x="0" y="1299"/>
                </a:cubicBezTo>
                <a:cubicBezTo>
                  <a:pt x="0" y="1321"/>
                  <a:pt x="18" y="1339"/>
                  <a:pt x="40" y="1339"/>
                </a:cubicBezTo>
                <a:cubicBezTo>
                  <a:pt x="230" y="1339"/>
                  <a:pt x="230" y="1339"/>
                  <a:pt x="230" y="1339"/>
                </a:cubicBezTo>
                <a:cubicBezTo>
                  <a:pt x="240" y="1610"/>
                  <a:pt x="350" y="1863"/>
                  <a:pt x="543" y="2055"/>
                </a:cubicBezTo>
                <a:cubicBezTo>
                  <a:pt x="735" y="2248"/>
                  <a:pt x="988" y="2358"/>
                  <a:pt x="1259" y="2368"/>
                </a:cubicBezTo>
                <a:cubicBezTo>
                  <a:pt x="1259" y="2558"/>
                  <a:pt x="1259" y="2558"/>
                  <a:pt x="1259" y="2558"/>
                </a:cubicBezTo>
                <a:cubicBezTo>
                  <a:pt x="1259" y="2580"/>
                  <a:pt x="1277" y="2598"/>
                  <a:pt x="1299" y="2598"/>
                </a:cubicBezTo>
                <a:cubicBezTo>
                  <a:pt x="1321" y="2598"/>
                  <a:pt x="1339" y="2580"/>
                  <a:pt x="1339" y="2558"/>
                </a:cubicBezTo>
                <a:cubicBezTo>
                  <a:pt x="1339" y="2368"/>
                  <a:pt x="1339" y="2368"/>
                  <a:pt x="1339" y="2368"/>
                </a:cubicBezTo>
                <a:cubicBezTo>
                  <a:pt x="1610" y="2358"/>
                  <a:pt x="1863" y="2248"/>
                  <a:pt x="2055" y="2055"/>
                </a:cubicBezTo>
                <a:cubicBezTo>
                  <a:pt x="2248" y="1863"/>
                  <a:pt x="2358" y="1610"/>
                  <a:pt x="2368" y="1339"/>
                </a:cubicBezTo>
                <a:cubicBezTo>
                  <a:pt x="2558" y="1339"/>
                  <a:pt x="2558" y="1339"/>
                  <a:pt x="2558" y="1339"/>
                </a:cubicBezTo>
                <a:cubicBezTo>
                  <a:pt x="2580" y="1339"/>
                  <a:pt x="2598" y="1321"/>
                  <a:pt x="2598" y="1299"/>
                </a:cubicBezTo>
                <a:cubicBezTo>
                  <a:pt x="2598" y="1277"/>
                  <a:pt x="2580" y="1259"/>
                  <a:pt x="2558" y="1259"/>
                </a:cubicBezTo>
                <a:close/>
                <a:moveTo>
                  <a:pt x="2288" y="1259"/>
                </a:moveTo>
                <a:cubicBezTo>
                  <a:pt x="1852" y="1259"/>
                  <a:pt x="1852" y="1259"/>
                  <a:pt x="1852" y="1259"/>
                </a:cubicBezTo>
                <a:cubicBezTo>
                  <a:pt x="1833" y="985"/>
                  <a:pt x="1613" y="765"/>
                  <a:pt x="1339" y="746"/>
                </a:cubicBezTo>
                <a:cubicBezTo>
                  <a:pt x="1339" y="310"/>
                  <a:pt x="1339" y="310"/>
                  <a:pt x="1339" y="310"/>
                </a:cubicBezTo>
                <a:cubicBezTo>
                  <a:pt x="1853" y="331"/>
                  <a:pt x="2267" y="745"/>
                  <a:pt x="2288" y="1259"/>
                </a:cubicBezTo>
                <a:close/>
                <a:moveTo>
                  <a:pt x="1556" y="1339"/>
                </a:moveTo>
                <a:cubicBezTo>
                  <a:pt x="1772" y="1339"/>
                  <a:pt x="1772" y="1339"/>
                  <a:pt x="1772" y="1339"/>
                </a:cubicBezTo>
                <a:cubicBezTo>
                  <a:pt x="1753" y="1569"/>
                  <a:pt x="1569" y="1753"/>
                  <a:pt x="1339" y="1772"/>
                </a:cubicBezTo>
                <a:cubicBezTo>
                  <a:pt x="1339" y="1556"/>
                  <a:pt x="1339" y="1556"/>
                  <a:pt x="1339" y="1556"/>
                </a:cubicBezTo>
                <a:cubicBezTo>
                  <a:pt x="1339" y="1534"/>
                  <a:pt x="1321" y="1516"/>
                  <a:pt x="1299" y="1516"/>
                </a:cubicBezTo>
                <a:cubicBezTo>
                  <a:pt x="1277" y="1516"/>
                  <a:pt x="1259" y="1534"/>
                  <a:pt x="1259" y="1556"/>
                </a:cubicBezTo>
                <a:cubicBezTo>
                  <a:pt x="1259" y="1772"/>
                  <a:pt x="1259" y="1772"/>
                  <a:pt x="1259" y="1772"/>
                </a:cubicBezTo>
                <a:cubicBezTo>
                  <a:pt x="1029" y="1753"/>
                  <a:pt x="845" y="1569"/>
                  <a:pt x="826" y="1339"/>
                </a:cubicBezTo>
                <a:cubicBezTo>
                  <a:pt x="1042" y="1339"/>
                  <a:pt x="1042" y="1339"/>
                  <a:pt x="1042" y="1339"/>
                </a:cubicBezTo>
                <a:cubicBezTo>
                  <a:pt x="1064" y="1339"/>
                  <a:pt x="1082" y="1321"/>
                  <a:pt x="1082" y="1299"/>
                </a:cubicBezTo>
                <a:cubicBezTo>
                  <a:pt x="1082" y="1277"/>
                  <a:pt x="1064" y="1259"/>
                  <a:pt x="1042" y="1259"/>
                </a:cubicBezTo>
                <a:cubicBezTo>
                  <a:pt x="826" y="1259"/>
                  <a:pt x="826" y="1259"/>
                  <a:pt x="826" y="1259"/>
                </a:cubicBezTo>
                <a:cubicBezTo>
                  <a:pt x="845" y="1029"/>
                  <a:pt x="1029" y="845"/>
                  <a:pt x="1259" y="826"/>
                </a:cubicBezTo>
                <a:cubicBezTo>
                  <a:pt x="1259" y="1042"/>
                  <a:pt x="1259" y="1042"/>
                  <a:pt x="1259" y="1042"/>
                </a:cubicBezTo>
                <a:cubicBezTo>
                  <a:pt x="1259" y="1064"/>
                  <a:pt x="1277" y="1082"/>
                  <a:pt x="1299" y="1082"/>
                </a:cubicBezTo>
                <a:cubicBezTo>
                  <a:pt x="1321" y="1082"/>
                  <a:pt x="1339" y="1064"/>
                  <a:pt x="1339" y="1042"/>
                </a:cubicBezTo>
                <a:cubicBezTo>
                  <a:pt x="1339" y="826"/>
                  <a:pt x="1339" y="826"/>
                  <a:pt x="1339" y="826"/>
                </a:cubicBezTo>
                <a:cubicBezTo>
                  <a:pt x="1569" y="845"/>
                  <a:pt x="1753" y="1029"/>
                  <a:pt x="1772" y="1259"/>
                </a:cubicBezTo>
                <a:cubicBezTo>
                  <a:pt x="1556" y="1259"/>
                  <a:pt x="1556" y="1259"/>
                  <a:pt x="1556" y="1259"/>
                </a:cubicBezTo>
                <a:cubicBezTo>
                  <a:pt x="1534" y="1259"/>
                  <a:pt x="1516" y="1277"/>
                  <a:pt x="1516" y="1299"/>
                </a:cubicBezTo>
                <a:cubicBezTo>
                  <a:pt x="1516" y="1321"/>
                  <a:pt x="1534" y="1339"/>
                  <a:pt x="1556" y="1339"/>
                </a:cubicBezTo>
                <a:close/>
                <a:moveTo>
                  <a:pt x="1259" y="310"/>
                </a:moveTo>
                <a:cubicBezTo>
                  <a:pt x="1259" y="746"/>
                  <a:pt x="1259" y="746"/>
                  <a:pt x="1259" y="746"/>
                </a:cubicBezTo>
                <a:cubicBezTo>
                  <a:pt x="985" y="765"/>
                  <a:pt x="765" y="985"/>
                  <a:pt x="746" y="1259"/>
                </a:cubicBezTo>
                <a:cubicBezTo>
                  <a:pt x="310" y="1259"/>
                  <a:pt x="310" y="1259"/>
                  <a:pt x="310" y="1259"/>
                </a:cubicBezTo>
                <a:cubicBezTo>
                  <a:pt x="331" y="745"/>
                  <a:pt x="745" y="331"/>
                  <a:pt x="1259" y="310"/>
                </a:cubicBezTo>
                <a:close/>
                <a:moveTo>
                  <a:pt x="310" y="1339"/>
                </a:moveTo>
                <a:cubicBezTo>
                  <a:pt x="746" y="1339"/>
                  <a:pt x="746" y="1339"/>
                  <a:pt x="746" y="1339"/>
                </a:cubicBezTo>
                <a:cubicBezTo>
                  <a:pt x="765" y="1613"/>
                  <a:pt x="985" y="1833"/>
                  <a:pt x="1259" y="1852"/>
                </a:cubicBezTo>
                <a:cubicBezTo>
                  <a:pt x="1259" y="2288"/>
                  <a:pt x="1259" y="2288"/>
                  <a:pt x="1259" y="2288"/>
                </a:cubicBezTo>
                <a:cubicBezTo>
                  <a:pt x="745" y="2267"/>
                  <a:pt x="331" y="1853"/>
                  <a:pt x="310" y="1339"/>
                </a:cubicBezTo>
                <a:close/>
                <a:moveTo>
                  <a:pt x="1339" y="2288"/>
                </a:moveTo>
                <a:cubicBezTo>
                  <a:pt x="1339" y="1852"/>
                  <a:pt x="1339" y="1852"/>
                  <a:pt x="1339" y="1852"/>
                </a:cubicBezTo>
                <a:cubicBezTo>
                  <a:pt x="1613" y="1833"/>
                  <a:pt x="1833" y="1613"/>
                  <a:pt x="1852" y="1339"/>
                </a:cubicBezTo>
                <a:cubicBezTo>
                  <a:pt x="2288" y="1339"/>
                  <a:pt x="2288" y="1339"/>
                  <a:pt x="2288" y="1339"/>
                </a:cubicBezTo>
                <a:cubicBezTo>
                  <a:pt x="2267" y="1853"/>
                  <a:pt x="1853" y="2267"/>
                  <a:pt x="1339" y="22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3" name="Text Placeholder 1">
            <a:extLst>
              <a:ext uri="{FF2B5EF4-FFF2-40B4-BE49-F238E27FC236}">
                <a16:creationId xmlns:a16="http://schemas.microsoft.com/office/drawing/2014/main" id="{A2BCAFB4-0E69-C268-349B-691BBE644BD8}"/>
              </a:ext>
            </a:extLst>
          </p:cNvPr>
          <p:cNvSpPr>
            <a:spLocks noGrp="1"/>
          </p:cNvSpPr>
          <p:nvPr>
            <p:ph type="body" sz="quarter" idx="10"/>
          </p:nvPr>
        </p:nvSpPr>
        <p:spPr>
          <a:xfrm>
            <a:off x="849378" y="576000"/>
            <a:ext cx="11040000" cy="900000"/>
          </a:xfrm>
        </p:spPr>
        <p:txBody>
          <a:bodyPr/>
          <a:lstStyle/>
          <a:p>
            <a:r>
              <a:rPr lang="en-US" sz="2300" kern="2800" dirty="0" err="1">
                <a:solidFill>
                  <a:schemeClr val="bg1"/>
                </a:solidFill>
              </a:rPr>
              <a:t>Tipologii</a:t>
            </a:r>
            <a:r>
              <a:rPr lang="en-US" sz="2300" kern="2800" dirty="0">
                <a:solidFill>
                  <a:schemeClr val="bg1"/>
                </a:solidFill>
              </a:rPr>
              <a:t> și </a:t>
            </a:r>
            <a:r>
              <a:rPr lang="en-US" sz="2300" kern="2800" dirty="0" err="1">
                <a:solidFill>
                  <a:schemeClr val="bg1"/>
                </a:solidFill>
              </a:rPr>
              <a:t>exemple</a:t>
            </a:r>
            <a:r>
              <a:rPr lang="en-US" sz="2300" kern="2800" dirty="0">
                <a:solidFill>
                  <a:schemeClr val="bg1"/>
                </a:solidFill>
              </a:rPr>
              <a:t> (II)</a:t>
            </a:r>
          </a:p>
        </p:txBody>
      </p:sp>
      <p:pic>
        <p:nvPicPr>
          <p:cNvPr id="18" name="Picture 17">
            <a:extLst>
              <a:ext uri="{FF2B5EF4-FFF2-40B4-BE49-F238E27FC236}">
                <a16:creationId xmlns:a16="http://schemas.microsoft.com/office/drawing/2014/main" id="{4E8174F6-4F45-E8D4-9C36-7D6F5FD17D6D}"/>
              </a:ext>
            </a:extLst>
          </p:cNvPr>
          <p:cNvPicPr>
            <a:picLocks noChangeAspect="1"/>
          </p:cNvPicPr>
          <p:nvPr/>
        </p:nvPicPr>
        <p:blipFill>
          <a:blip r:embed="rId4" cstate="print">
            <a:extLst>
              <a:ext uri="{28A0092B-C50C-407E-A947-70E740481C1C}">
                <a14:useLocalDpi xmlns:a14="http://schemas.microsoft.com/office/drawing/2010/main" val="0"/>
              </a:ext>
            </a:extLst>
          </a:blip>
          <a:srcRect l="51580" t="-147" r="16918" b="3879"/>
          <a:stretch/>
        </p:blipFill>
        <p:spPr>
          <a:xfrm>
            <a:off x="708639" y="2096666"/>
            <a:ext cx="2286000" cy="4626604"/>
          </a:xfrm>
          <a:prstGeom prst="rect">
            <a:avLst/>
          </a:prstGeom>
        </p:spPr>
      </p:pic>
      <p:sp>
        <p:nvSpPr>
          <p:cNvPr id="20" name="Text Placeholder 2">
            <a:extLst>
              <a:ext uri="{FF2B5EF4-FFF2-40B4-BE49-F238E27FC236}">
                <a16:creationId xmlns:a16="http://schemas.microsoft.com/office/drawing/2014/main" id="{BD7E4A16-11AC-EF58-66FD-765381618BC8}"/>
              </a:ext>
            </a:extLst>
          </p:cNvPr>
          <p:cNvSpPr txBox="1">
            <a:spLocks/>
          </p:cNvSpPr>
          <p:nvPr/>
        </p:nvSpPr>
        <p:spPr bwMode="auto">
          <a:xfrm>
            <a:off x="8745898" y="2096665"/>
            <a:ext cx="3072173" cy="4622870"/>
          </a:xfrm>
          <a:prstGeom prst="rect">
            <a:avLst/>
          </a:prstGeom>
          <a:solidFill>
            <a:schemeClr val="bg1">
              <a:lumMod val="95000"/>
            </a:schemeClr>
          </a:solid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spcBef>
                <a:spcPts val="480"/>
              </a:spcBef>
              <a:spcAft>
                <a:spcPct val="0"/>
              </a:spcAft>
              <a:buFont typeface="Symbol" pitchFamily="18" charset="2"/>
              <a:buChar char="-"/>
              <a:defRPr sz="2400" kern="1200">
                <a:solidFill>
                  <a:schemeClr val="tx1"/>
                </a:solidFill>
                <a:latin typeface="Arial" pitchFamily="34" charset="0"/>
                <a:ea typeface="Arial" panose="020B0604020202020204" pitchFamily="34" charset="0"/>
                <a:cs typeface="Arial" pitchFamily="34" charset="0"/>
              </a:defRPr>
            </a:lvl1pPr>
            <a:lvl2pPr marL="648000" indent="-284400" algn="l" rtl="0" eaLnBrk="1" fontAlgn="base" hangingPunct="1">
              <a:spcBef>
                <a:spcPts val="432"/>
              </a:spcBef>
              <a:spcAft>
                <a:spcPct val="0"/>
              </a:spcAft>
              <a:buFont typeface="Arial" pitchFamily="34" charset="0"/>
              <a:buChar char="•"/>
              <a:defRPr sz="2200"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ts val="384"/>
              </a:spcBef>
              <a:spcAft>
                <a:spcPct val="0"/>
              </a:spcAft>
              <a:buFont typeface="Symbol" pitchFamily="18" charset="2"/>
              <a:buChar char="-"/>
              <a:defRPr sz="1800" kern="1200" baseline="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ts val="384"/>
              </a:spcBef>
              <a:spcAft>
                <a:spcPct val="0"/>
              </a:spcAft>
              <a:buFont typeface="Arial" pitchFamily="34" charset="0"/>
              <a:buChar char="•"/>
              <a:defRPr sz="1600" kern="1200" baseline="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ts val="384"/>
              </a:spcBef>
              <a:spcAft>
                <a:spcPct val="0"/>
              </a:spcAft>
              <a:buFont typeface="Symbol" pitchFamily="18"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a:lstStyle>
          <a:p>
            <a:pPr marL="305100" lvl="1" indent="0">
              <a:buFont typeface="Arial" pitchFamily="34" charset="0"/>
              <a:buNone/>
            </a:pPr>
            <a:endParaRPr lang="ro-RO" sz="1600" b="1" dirty="0"/>
          </a:p>
          <a:p>
            <a:pPr marL="305100" lvl="1" indent="0">
              <a:buNone/>
            </a:pPr>
            <a:r>
              <a:rPr lang="en-US" sz="1400" b="1" dirty="0" err="1"/>
              <a:t>Tranzacțiile</a:t>
            </a:r>
            <a:r>
              <a:rPr lang="en-US" sz="1400" b="1" dirty="0"/>
              <a:t> în zona energiei </a:t>
            </a:r>
            <a:r>
              <a:rPr lang="en-US" sz="1400" dirty="0"/>
              <a:t>– </a:t>
            </a:r>
            <a:r>
              <a:rPr lang="en-US" sz="1400" dirty="0" err="1"/>
              <a:t>arie</a:t>
            </a:r>
            <a:r>
              <a:rPr lang="en-US" sz="1400" dirty="0"/>
              <a:t> de </a:t>
            </a:r>
            <a:r>
              <a:rPr lang="en-US" sz="1400" dirty="0" err="1"/>
              <a:t>practicǎ</a:t>
            </a:r>
            <a:r>
              <a:rPr lang="en-US" sz="1400" dirty="0"/>
              <a:t> </a:t>
            </a:r>
            <a:r>
              <a:rPr lang="en-US" sz="1400" dirty="0" err="1"/>
              <a:t>atent</a:t>
            </a:r>
            <a:r>
              <a:rPr lang="en-US" sz="1400" dirty="0"/>
              <a:t> </a:t>
            </a:r>
            <a:r>
              <a:rPr lang="en-US" sz="1400" dirty="0" err="1"/>
              <a:t>monitorizatǎ</a:t>
            </a:r>
            <a:r>
              <a:rPr lang="en-US" sz="1400" dirty="0"/>
              <a:t> din </a:t>
            </a:r>
            <a:r>
              <a:rPr lang="en-US" sz="1400" dirty="0" err="1"/>
              <a:t>perspectiva</a:t>
            </a:r>
            <a:r>
              <a:rPr lang="en-US" sz="1400" dirty="0"/>
              <a:t> </a:t>
            </a:r>
            <a:r>
              <a:rPr lang="en-US" sz="1400" dirty="0" err="1"/>
              <a:t>domeniului</a:t>
            </a:r>
            <a:r>
              <a:rPr lang="en-US" sz="1400" dirty="0"/>
              <a:t> care </a:t>
            </a:r>
            <a:r>
              <a:rPr lang="en-US" sz="1400" dirty="0" err="1"/>
              <a:t>este</a:t>
            </a:r>
            <a:r>
              <a:rPr lang="en-US" sz="1400" dirty="0"/>
              <a:t> ultra-</a:t>
            </a:r>
            <a:r>
              <a:rPr lang="en-US" sz="1400" dirty="0" err="1"/>
              <a:t>reglementat</a:t>
            </a:r>
            <a:r>
              <a:rPr lang="en-US" sz="1400" dirty="0"/>
              <a:t>; </a:t>
            </a:r>
            <a:r>
              <a:rPr lang="en-US" sz="1400" dirty="0" err="1"/>
              <a:t>recomandǎm</a:t>
            </a:r>
            <a:r>
              <a:rPr lang="en-US" sz="1400" dirty="0"/>
              <a:t>:</a:t>
            </a:r>
          </a:p>
          <a:p>
            <a:pPr marL="305100" lvl="1" indent="0">
              <a:buNone/>
            </a:pPr>
            <a:endParaRPr lang="en-US" sz="1400" dirty="0"/>
          </a:p>
          <a:p>
            <a:pPr lvl="1"/>
            <a:r>
              <a:rPr lang="en-US" sz="1400" dirty="0" err="1"/>
              <a:t>în</a:t>
            </a:r>
            <a:r>
              <a:rPr lang="en-US" sz="1400" dirty="0"/>
              <a:t> </a:t>
            </a:r>
            <a:r>
              <a:rPr lang="en-US" sz="1400" dirty="0" err="1"/>
              <a:t>principiu</a:t>
            </a:r>
            <a:r>
              <a:rPr lang="en-US" sz="1400" dirty="0"/>
              <a:t>, sunt </a:t>
            </a:r>
            <a:r>
              <a:rPr lang="en-US" sz="1400" dirty="0" err="1"/>
              <a:t>aplicabile</a:t>
            </a:r>
            <a:r>
              <a:rPr lang="en-US" sz="1400" dirty="0"/>
              <a:t> </a:t>
            </a:r>
            <a:r>
              <a:rPr lang="en-US" sz="1400" dirty="0" err="1"/>
              <a:t>recomandǎrile</a:t>
            </a:r>
            <a:r>
              <a:rPr lang="en-US" sz="1400" dirty="0"/>
              <a:t> generale;</a:t>
            </a:r>
          </a:p>
          <a:p>
            <a:pPr lvl="1"/>
            <a:r>
              <a:rPr lang="en-US" sz="1400" dirty="0"/>
              <a:t>în plus, </a:t>
            </a:r>
            <a:r>
              <a:rPr lang="en-US" sz="1400" dirty="0" err="1"/>
              <a:t>intervine</a:t>
            </a:r>
            <a:r>
              <a:rPr lang="en-US" sz="1400" dirty="0"/>
              <a:t> o </a:t>
            </a:r>
            <a:r>
              <a:rPr lang="en-US" sz="1400" dirty="0" err="1"/>
              <a:t>tipologie</a:t>
            </a:r>
            <a:r>
              <a:rPr lang="en-US" sz="1400" dirty="0"/>
              <a:t> </a:t>
            </a:r>
            <a:r>
              <a:rPr lang="en-US" sz="1400" dirty="0" err="1"/>
              <a:t>specificǎ</a:t>
            </a:r>
            <a:r>
              <a:rPr lang="en-US" sz="1400" dirty="0"/>
              <a:t> de </a:t>
            </a:r>
            <a:r>
              <a:rPr lang="en-US" sz="1400" dirty="0" err="1"/>
              <a:t>cunoaștere</a:t>
            </a:r>
            <a:r>
              <a:rPr lang="en-US" sz="1400" dirty="0"/>
              <a:t> a </a:t>
            </a:r>
            <a:r>
              <a:rPr lang="en-US" sz="1400" dirty="0" err="1"/>
              <a:t>clientelei</a:t>
            </a:r>
            <a:r>
              <a:rPr lang="en-US" sz="1400" dirty="0"/>
              <a:t>, de multe </a:t>
            </a:r>
            <a:r>
              <a:rPr lang="en-US" sz="1400" dirty="0" err="1"/>
              <a:t>ori</a:t>
            </a:r>
            <a:r>
              <a:rPr lang="en-US" sz="1400" dirty="0"/>
              <a:t> </a:t>
            </a:r>
            <a:r>
              <a:rPr lang="en-US" sz="1400" dirty="0" err="1"/>
              <a:t>actori</a:t>
            </a:r>
            <a:r>
              <a:rPr lang="en-US" sz="1400" dirty="0"/>
              <a:t> ai </a:t>
            </a:r>
            <a:r>
              <a:rPr lang="en-US" sz="1400" dirty="0" err="1"/>
              <a:t>acestor</a:t>
            </a:r>
            <a:r>
              <a:rPr lang="en-US" sz="1400" dirty="0"/>
              <a:t> tranzacții pot fi </a:t>
            </a:r>
            <a:r>
              <a:rPr lang="en-US" sz="1400" dirty="0" err="1"/>
              <a:t>autoritǎțile</a:t>
            </a:r>
            <a:r>
              <a:rPr lang="en-US" sz="1400" dirty="0"/>
              <a:t> locale, </a:t>
            </a:r>
            <a:r>
              <a:rPr lang="en-US" sz="1400" dirty="0" err="1"/>
              <a:t>regionale</a:t>
            </a:r>
            <a:r>
              <a:rPr lang="en-US" sz="1400" dirty="0"/>
              <a:t>, </a:t>
            </a:r>
            <a:r>
              <a:rPr lang="en-US" sz="1400" dirty="0" err="1"/>
              <a:t>entitǎți</a:t>
            </a:r>
            <a:r>
              <a:rPr lang="en-US" sz="1400" dirty="0"/>
              <a:t> de </a:t>
            </a:r>
            <a:r>
              <a:rPr lang="en-US" sz="1400" dirty="0" err="1"/>
              <a:t>drept</a:t>
            </a:r>
            <a:r>
              <a:rPr lang="en-US" sz="1400" dirty="0"/>
              <a:t> public – </a:t>
            </a:r>
            <a:r>
              <a:rPr lang="en-US" sz="1400" dirty="0" err="1"/>
              <a:t>actori</a:t>
            </a:r>
            <a:r>
              <a:rPr lang="en-US" sz="1400" dirty="0"/>
              <a:t> de </a:t>
            </a:r>
            <a:r>
              <a:rPr lang="en-US" sz="1400" dirty="0" err="1"/>
              <a:t>regula</a:t>
            </a:r>
            <a:r>
              <a:rPr lang="en-US" sz="1400" dirty="0"/>
              <a:t> cu </a:t>
            </a:r>
            <a:r>
              <a:rPr lang="en-US" sz="1400" dirty="0" err="1"/>
              <a:t>risc</a:t>
            </a:r>
            <a:r>
              <a:rPr lang="en-US" sz="1400" dirty="0"/>
              <a:t> </a:t>
            </a:r>
            <a:r>
              <a:rPr lang="en-US" sz="1400" dirty="0" err="1"/>
              <a:t>redus</a:t>
            </a:r>
            <a:r>
              <a:rPr lang="en-US" sz="1400" dirty="0"/>
              <a:t>, </a:t>
            </a:r>
            <a:r>
              <a:rPr lang="en-US" sz="1400" dirty="0" err="1"/>
              <a:t>dar</a:t>
            </a:r>
            <a:r>
              <a:rPr lang="en-US" sz="1400" dirty="0"/>
              <a:t> care nu </a:t>
            </a:r>
            <a:r>
              <a:rPr lang="en-US" sz="1400" dirty="0" err="1"/>
              <a:t>trebuie</a:t>
            </a:r>
            <a:r>
              <a:rPr lang="en-US" sz="1400" dirty="0"/>
              <a:t> </a:t>
            </a:r>
            <a:r>
              <a:rPr lang="en-US" sz="1400" dirty="0" err="1"/>
              <a:t>neglijat</a:t>
            </a:r>
            <a:r>
              <a:rPr lang="en-US" sz="1400" dirty="0"/>
              <a:t>.</a:t>
            </a:r>
          </a:p>
          <a:p>
            <a:pPr marL="363600" lvl="1" indent="0">
              <a:buNone/>
            </a:pPr>
            <a:endParaRPr lang="en-US" sz="1400" dirty="0"/>
          </a:p>
          <a:p>
            <a:pPr marL="0" indent="0">
              <a:buNone/>
            </a:pPr>
            <a:br>
              <a:rPr lang="en-US" sz="1400" dirty="0"/>
            </a:br>
            <a:endParaRPr lang="en-US" dirty="0"/>
          </a:p>
        </p:txBody>
      </p:sp>
    </p:spTree>
    <p:extLst>
      <p:ext uri="{BB962C8B-B14F-4D97-AF65-F5344CB8AC3E}">
        <p14:creationId xmlns:p14="http://schemas.microsoft.com/office/powerpoint/2010/main" val="2152486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AD54870-22B7-719D-98CE-635E5D1501FB}"/>
              </a:ext>
            </a:extLst>
          </p:cNvPr>
          <p:cNvPicPr>
            <a:picLocks noChangeAspect="1"/>
          </p:cNvPicPr>
          <p:nvPr/>
        </p:nvPicPr>
        <p:blipFill>
          <a:blip r:embed="rId2" cstate="print">
            <a:extLst>
              <a:ext uri="{28A0092B-C50C-407E-A947-70E740481C1C}">
                <a14:useLocalDpi xmlns:a14="http://schemas.microsoft.com/office/drawing/2010/main" val="0"/>
              </a:ext>
            </a:extLst>
          </a:blip>
          <a:srcRect t="39184" b="39184"/>
          <a:stretch/>
        </p:blipFill>
        <p:spPr>
          <a:xfrm>
            <a:off x="0" y="0"/>
            <a:ext cx="12192000" cy="1483471"/>
          </a:xfrm>
          <a:prstGeom prst="rect">
            <a:avLst/>
          </a:prstGeom>
        </p:spPr>
      </p:pic>
      <p:sp>
        <p:nvSpPr>
          <p:cNvPr id="33" name="Google Shape;86;p14">
            <a:extLst>
              <a:ext uri="{FF2B5EF4-FFF2-40B4-BE49-F238E27FC236}">
                <a16:creationId xmlns:a16="http://schemas.microsoft.com/office/drawing/2014/main" id="{BACB10F2-F4C7-6497-6179-53D13F1BF36D}"/>
              </a:ext>
            </a:extLst>
          </p:cNvPr>
          <p:cNvSpPr/>
          <p:nvPr/>
        </p:nvSpPr>
        <p:spPr>
          <a:xfrm>
            <a:off x="-2095" y="352425"/>
            <a:ext cx="12194095" cy="790575"/>
          </a:xfrm>
          <a:prstGeom prst="rect">
            <a:avLst/>
          </a:prstGeom>
          <a:solidFill>
            <a:srgbClr val="000000">
              <a:alpha val="50000"/>
            </a:srgbClr>
          </a:solidFill>
          <a:ln>
            <a:noFill/>
          </a:ln>
        </p:spPr>
        <p:txBody>
          <a:bodyPr spcFirstLastPara="1" wrap="square" lIns="82939" tIns="82939" rIns="82939" bIns="82939" anchor="ctr" anchorCtr="0">
            <a:noAutofit/>
          </a:bodyPr>
          <a:lstStyle/>
          <a:p>
            <a:endParaRPr sz="1633" dirty="0"/>
          </a:p>
        </p:txBody>
      </p:sp>
      <p:sp>
        <p:nvSpPr>
          <p:cNvPr id="22" name="Text Placeholder 2">
            <a:extLst>
              <a:ext uri="{FF2B5EF4-FFF2-40B4-BE49-F238E27FC236}">
                <a16:creationId xmlns:a16="http://schemas.microsoft.com/office/drawing/2014/main" id="{72DCA8D4-08D8-2BDE-BC40-2CA01425FDDD}"/>
              </a:ext>
            </a:extLst>
          </p:cNvPr>
          <p:cNvSpPr txBox="1">
            <a:spLocks/>
          </p:cNvSpPr>
          <p:nvPr/>
        </p:nvSpPr>
        <p:spPr bwMode="auto">
          <a:xfrm>
            <a:off x="2811171" y="2096664"/>
            <a:ext cx="3255641" cy="4626604"/>
          </a:xfrm>
          <a:prstGeom prst="rect">
            <a:avLst/>
          </a:prstGeom>
          <a:solidFill>
            <a:schemeClr val="bg1">
              <a:lumMod val="95000"/>
            </a:schemeClr>
          </a:solid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spcBef>
                <a:spcPts val="480"/>
              </a:spcBef>
              <a:spcAft>
                <a:spcPct val="0"/>
              </a:spcAft>
              <a:buFont typeface="Symbol" pitchFamily="18" charset="2"/>
              <a:buChar char="-"/>
              <a:defRPr sz="2400" kern="1200">
                <a:solidFill>
                  <a:schemeClr val="tx1"/>
                </a:solidFill>
                <a:latin typeface="Arial" pitchFamily="34" charset="0"/>
                <a:ea typeface="Arial" panose="020B0604020202020204" pitchFamily="34" charset="0"/>
                <a:cs typeface="Arial" pitchFamily="34" charset="0"/>
              </a:defRPr>
            </a:lvl1pPr>
            <a:lvl2pPr marL="648000" indent="-284400" algn="l" rtl="0" eaLnBrk="1" fontAlgn="base" hangingPunct="1">
              <a:spcBef>
                <a:spcPts val="432"/>
              </a:spcBef>
              <a:spcAft>
                <a:spcPct val="0"/>
              </a:spcAft>
              <a:buFont typeface="Arial" pitchFamily="34" charset="0"/>
              <a:buChar char="•"/>
              <a:defRPr sz="2200"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ts val="384"/>
              </a:spcBef>
              <a:spcAft>
                <a:spcPct val="0"/>
              </a:spcAft>
              <a:buFont typeface="Symbol" pitchFamily="18" charset="2"/>
              <a:buChar char="-"/>
              <a:defRPr sz="1800" kern="1200" baseline="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ts val="384"/>
              </a:spcBef>
              <a:spcAft>
                <a:spcPct val="0"/>
              </a:spcAft>
              <a:buFont typeface="Arial" pitchFamily="34" charset="0"/>
              <a:buChar char="•"/>
              <a:defRPr sz="1600" kern="1200" baseline="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ts val="384"/>
              </a:spcBef>
              <a:spcAft>
                <a:spcPct val="0"/>
              </a:spcAft>
              <a:buFont typeface="Symbol" pitchFamily="18"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a:lstStyle>
          <a:p>
            <a:pPr marL="305100" lvl="1" indent="0">
              <a:buNone/>
            </a:pPr>
            <a:endParaRPr lang="ro-RO" sz="1400" dirty="0"/>
          </a:p>
          <a:p>
            <a:pPr marL="305100" lvl="1" indent="0">
              <a:buNone/>
            </a:pPr>
            <a:r>
              <a:rPr lang="ro-RO" sz="1400" dirty="0"/>
              <a:t>R</a:t>
            </a:r>
            <a:r>
              <a:rPr lang="en-US" sz="1400" dirty="0" err="1">
                <a:effectLst/>
              </a:rPr>
              <a:t>ecomandǎm</a:t>
            </a:r>
            <a:r>
              <a:rPr lang="en-US" sz="1400" dirty="0">
                <a:effectLst/>
              </a:rPr>
              <a:t>:</a:t>
            </a:r>
            <a:endParaRPr lang="ro-RO" sz="1400" dirty="0">
              <a:effectLst/>
            </a:endParaRPr>
          </a:p>
          <a:p>
            <a:pPr marL="305100" lvl="1" indent="0">
              <a:buNone/>
            </a:pPr>
            <a:endParaRPr lang="en-US" sz="1400" dirty="0"/>
          </a:p>
          <a:p>
            <a:pPr lvl="1">
              <a:buFont typeface="Wingdings" panose="05000000000000000000" pitchFamily="2" charset="2"/>
              <a:buChar char="§"/>
            </a:pPr>
            <a:r>
              <a:rPr lang="en-US" sz="1250" b="1" dirty="0" err="1"/>
              <a:t>f</a:t>
            </a:r>
            <a:r>
              <a:rPr lang="en-US" sz="1250" b="1" dirty="0" err="1">
                <a:effectLst/>
              </a:rPr>
              <a:t>ișe</a:t>
            </a:r>
            <a:r>
              <a:rPr lang="en-US" sz="1250" b="1" dirty="0">
                <a:effectLst/>
              </a:rPr>
              <a:t> </a:t>
            </a:r>
            <a:r>
              <a:rPr lang="en-US" sz="1250" b="1" dirty="0" err="1">
                <a:effectLst/>
              </a:rPr>
              <a:t>simplificate</a:t>
            </a:r>
            <a:r>
              <a:rPr lang="en-US" sz="1250" b="1" dirty="0">
                <a:effectLst/>
              </a:rPr>
              <a:t> </a:t>
            </a:r>
            <a:r>
              <a:rPr lang="en-US" sz="1250" dirty="0">
                <a:effectLst/>
              </a:rPr>
              <a:t>privind </a:t>
            </a:r>
            <a:r>
              <a:rPr lang="en-US" sz="1250" dirty="0" err="1">
                <a:effectLst/>
              </a:rPr>
              <a:t>cunoașterea</a:t>
            </a:r>
            <a:r>
              <a:rPr lang="en-US" sz="1250" dirty="0">
                <a:effectLst/>
              </a:rPr>
              <a:t> </a:t>
            </a:r>
            <a:r>
              <a:rPr lang="en-US" sz="1250" dirty="0" err="1">
                <a:effectLst/>
              </a:rPr>
              <a:t>clientului</a:t>
            </a:r>
            <a:r>
              <a:rPr lang="en-US" sz="1250" dirty="0">
                <a:effectLst/>
              </a:rPr>
              <a:t>, cu accent </a:t>
            </a:r>
            <a:r>
              <a:rPr lang="en-US" sz="1250" dirty="0" err="1">
                <a:effectLst/>
              </a:rPr>
              <a:t>si</a:t>
            </a:r>
            <a:r>
              <a:rPr lang="en-US" sz="1250" dirty="0">
                <a:effectLst/>
              </a:rPr>
              <a:t> scop pe zona de </a:t>
            </a:r>
            <a:r>
              <a:rPr lang="en-US" sz="1250" dirty="0" err="1">
                <a:effectLst/>
              </a:rPr>
              <a:t>prevenire</a:t>
            </a:r>
            <a:r>
              <a:rPr lang="en-US" sz="1250" dirty="0">
                <a:effectLst/>
              </a:rPr>
              <a:t> a </a:t>
            </a:r>
            <a:r>
              <a:rPr lang="en-US" sz="1250" dirty="0" err="1">
                <a:effectLst/>
              </a:rPr>
              <a:t>terorismulului</a:t>
            </a:r>
            <a:r>
              <a:rPr lang="en-US" sz="1250" dirty="0">
                <a:effectLst/>
              </a:rPr>
              <a:t> </a:t>
            </a:r>
            <a:r>
              <a:rPr lang="en-US" sz="1250" dirty="0"/>
              <a:t>ș</a:t>
            </a:r>
            <a:r>
              <a:rPr lang="en-US" sz="1250" dirty="0">
                <a:effectLst/>
              </a:rPr>
              <a:t>i </a:t>
            </a:r>
            <a:r>
              <a:rPr lang="en-US" sz="1250" dirty="0" err="1">
                <a:effectLst/>
              </a:rPr>
              <a:t>verificare</a:t>
            </a:r>
            <a:r>
              <a:rPr lang="en-US" sz="1250" dirty="0">
                <a:effectLst/>
              </a:rPr>
              <a:t> a </a:t>
            </a:r>
            <a:r>
              <a:rPr lang="en-US" sz="1250" dirty="0" err="1">
                <a:effectLst/>
              </a:rPr>
              <a:t>listelor</a:t>
            </a:r>
            <a:r>
              <a:rPr lang="en-US" sz="1250" dirty="0">
                <a:effectLst/>
              </a:rPr>
              <a:t> de </a:t>
            </a:r>
            <a:r>
              <a:rPr lang="en-US" sz="1250" dirty="0" err="1">
                <a:effectLst/>
              </a:rPr>
              <a:t>sancțiuni</a:t>
            </a:r>
            <a:r>
              <a:rPr lang="en-US" sz="1250" dirty="0">
                <a:effectLst/>
              </a:rPr>
              <a:t> internaționale;</a:t>
            </a:r>
            <a:endParaRPr lang="ro-RO" sz="1250" dirty="0">
              <a:effectLst/>
            </a:endParaRPr>
          </a:p>
          <a:p>
            <a:pPr marL="363600" lvl="1" indent="0">
              <a:buNone/>
            </a:pPr>
            <a:endParaRPr lang="en-US" sz="1250" dirty="0">
              <a:effectLst/>
            </a:endParaRPr>
          </a:p>
          <a:p>
            <a:pPr lvl="1">
              <a:buFont typeface="Wingdings" panose="05000000000000000000" pitchFamily="2" charset="2"/>
              <a:buChar char="§"/>
            </a:pPr>
            <a:r>
              <a:rPr lang="en-US" sz="1250" b="1" dirty="0" err="1">
                <a:effectLst/>
              </a:rPr>
              <a:t>coroborarea</a:t>
            </a:r>
            <a:r>
              <a:rPr lang="en-US" sz="1250" b="1" dirty="0">
                <a:effectLst/>
              </a:rPr>
              <a:t> </a:t>
            </a:r>
            <a:r>
              <a:rPr lang="en-US" sz="1250" b="1" dirty="0" err="1">
                <a:effectLst/>
              </a:rPr>
              <a:t>datelor</a:t>
            </a:r>
            <a:r>
              <a:rPr lang="en-US" sz="1250" b="1" dirty="0">
                <a:effectLst/>
              </a:rPr>
              <a:t> </a:t>
            </a:r>
            <a:r>
              <a:rPr lang="en-US" sz="1250" dirty="0">
                <a:effectLst/>
              </a:rPr>
              <a:t>(pentru </a:t>
            </a:r>
            <a:r>
              <a:rPr lang="en-US" sz="1250" dirty="0" err="1">
                <a:effectLst/>
              </a:rPr>
              <a:t>asistarea</a:t>
            </a:r>
            <a:r>
              <a:rPr lang="en-US" sz="1250" dirty="0">
                <a:effectLst/>
              </a:rPr>
              <a:t> </a:t>
            </a:r>
            <a:r>
              <a:rPr lang="en-US" sz="1250" dirty="0" err="1">
                <a:effectLst/>
              </a:rPr>
              <a:t>juridicǎ</a:t>
            </a:r>
            <a:r>
              <a:rPr lang="en-US" sz="1250" dirty="0">
                <a:effectLst/>
              </a:rPr>
              <a:t> </a:t>
            </a:r>
            <a:r>
              <a:rPr lang="en-US" sz="1250" dirty="0" err="1">
                <a:effectLst/>
              </a:rPr>
              <a:t>extinsǎ</a:t>
            </a:r>
            <a:r>
              <a:rPr lang="en-US" sz="1250" dirty="0">
                <a:effectLst/>
              </a:rPr>
              <a:t> a unui client, care include </a:t>
            </a:r>
            <a:r>
              <a:rPr lang="en-US" sz="1250" b="1" dirty="0"/>
              <a:t>Ș</a:t>
            </a:r>
            <a:r>
              <a:rPr lang="en-US" sz="1250" b="1" dirty="0">
                <a:effectLst/>
              </a:rPr>
              <a:t>I</a:t>
            </a:r>
            <a:r>
              <a:rPr lang="en-US" sz="1250" dirty="0">
                <a:effectLst/>
              </a:rPr>
              <a:t> zona de litigii) </a:t>
            </a:r>
            <a:r>
              <a:rPr lang="en-US" sz="1250" dirty="0"/>
              <a:t>ș</a:t>
            </a:r>
            <a:r>
              <a:rPr lang="en-US" sz="1250" dirty="0">
                <a:effectLst/>
              </a:rPr>
              <a:t>i </a:t>
            </a:r>
            <a:r>
              <a:rPr lang="en-US" sz="1250" dirty="0" err="1">
                <a:effectLst/>
              </a:rPr>
              <a:t>schimbarea</a:t>
            </a:r>
            <a:r>
              <a:rPr lang="en-US" sz="1250" dirty="0">
                <a:effectLst/>
              </a:rPr>
              <a:t>, </a:t>
            </a:r>
            <a:r>
              <a:rPr lang="en-US" sz="1250" dirty="0" err="1">
                <a:effectLst/>
              </a:rPr>
              <a:t>dacǎ</a:t>
            </a:r>
            <a:r>
              <a:rPr lang="en-US" sz="1250" dirty="0">
                <a:effectLst/>
              </a:rPr>
              <a:t> este </a:t>
            </a:r>
            <a:r>
              <a:rPr lang="en-US" sz="1250" dirty="0" err="1">
                <a:effectLst/>
              </a:rPr>
              <a:t>cazul</a:t>
            </a:r>
            <a:r>
              <a:rPr lang="en-US" sz="1250" dirty="0">
                <a:effectLst/>
              </a:rPr>
              <a:t>, a </a:t>
            </a:r>
            <a:r>
              <a:rPr lang="en-US" sz="1250" dirty="0" err="1">
                <a:effectLst/>
              </a:rPr>
              <a:t>scorului</a:t>
            </a:r>
            <a:r>
              <a:rPr lang="en-US" sz="1250" dirty="0">
                <a:effectLst/>
              </a:rPr>
              <a:t> de </a:t>
            </a:r>
            <a:r>
              <a:rPr lang="en-US" sz="1250" dirty="0" err="1">
                <a:effectLst/>
              </a:rPr>
              <a:t>risc</a:t>
            </a:r>
            <a:r>
              <a:rPr lang="en-US" sz="1250" dirty="0">
                <a:effectLst/>
              </a:rPr>
              <a:t> </a:t>
            </a:r>
            <a:r>
              <a:rPr lang="en-US" sz="1250" dirty="0"/>
              <a:t>ș</a:t>
            </a:r>
            <a:r>
              <a:rPr lang="en-US" sz="1250" dirty="0">
                <a:effectLst/>
              </a:rPr>
              <a:t>i </a:t>
            </a:r>
            <a:r>
              <a:rPr lang="en-US" sz="1250" dirty="0" err="1">
                <a:effectLst/>
              </a:rPr>
              <a:t>corelativ</a:t>
            </a:r>
            <a:r>
              <a:rPr lang="en-US" sz="1250" dirty="0">
                <a:effectLst/>
              </a:rPr>
              <a:t> a </a:t>
            </a:r>
            <a:r>
              <a:rPr lang="en-US" sz="1250" dirty="0" err="1">
                <a:effectLst/>
              </a:rPr>
              <a:t>mǎsurilor</a:t>
            </a:r>
            <a:r>
              <a:rPr lang="en-US" sz="1250" dirty="0">
                <a:effectLst/>
              </a:rPr>
              <a:t> de </a:t>
            </a:r>
            <a:r>
              <a:rPr lang="en-US" sz="1250" dirty="0" err="1">
                <a:effectLst/>
              </a:rPr>
              <a:t>prevenire</a:t>
            </a:r>
            <a:r>
              <a:rPr lang="en-US" sz="1250" dirty="0">
                <a:effectLst/>
              </a:rPr>
              <a:t>;</a:t>
            </a:r>
            <a:endParaRPr lang="ro-RO" sz="1250" dirty="0">
              <a:effectLst/>
            </a:endParaRPr>
          </a:p>
          <a:p>
            <a:pPr lvl="1">
              <a:buFont typeface="Wingdings" panose="05000000000000000000" pitchFamily="2" charset="2"/>
              <a:buChar char="§"/>
            </a:pPr>
            <a:endParaRPr lang="en-US" sz="1250" dirty="0">
              <a:effectLst/>
            </a:endParaRPr>
          </a:p>
          <a:p>
            <a:pPr lvl="1">
              <a:buFont typeface="Wingdings" panose="05000000000000000000" pitchFamily="2" charset="2"/>
              <a:buChar char="§"/>
            </a:pPr>
            <a:r>
              <a:rPr lang="en-US" sz="1250" b="1" dirty="0" err="1"/>
              <a:t>î</a:t>
            </a:r>
            <a:r>
              <a:rPr lang="en-US" sz="1250" b="1" dirty="0" err="1">
                <a:effectLst/>
              </a:rPr>
              <a:t>nțelegerea</a:t>
            </a:r>
            <a:r>
              <a:rPr lang="en-US" sz="1250" b="1" dirty="0">
                <a:effectLst/>
              </a:rPr>
              <a:t> </a:t>
            </a:r>
            <a:r>
              <a:rPr lang="en-US" sz="1250" b="1" dirty="0" err="1">
                <a:effectLst/>
              </a:rPr>
              <a:t>clarǎ</a:t>
            </a:r>
            <a:r>
              <a:rPr lang="en-US" sz="1250" dirty="0">
                <a:effectLst/>
              </a:rPr>
              <a:t> a </a:t>
            </a:r>
            <a:r>
              <a:rPr lang="en-US" sz="1250" dirty="0" err="1">
                <a:effectLst/>
              </a:rPr>
              <a:t>obiectului</a:t>
            </a:r>
            <a:r>
              <a:rPr lang="en-US" sz="1250" dirty="0">
                <a:effectLst/>
              </a:rPr>
              <a:t> </a:t>
            </a:r>
            <a:r>
              <a:rPr lang="en-US" sz="1250" dirty="0" err="1">
                <a:effectLst/>
              </a:rPr>
              <a:t>pretenției</a:t>
            </a:r>
            <a:r>
              <a:rPr lang="en-US" sz="1250" dirty="0">
                <a:effectLst/>
              </a:rPr>
              <a:t> </a:t>
            </a:r>
            <a:r>
              <a:rPr lang="en-US" sz="1250" dirty="0" err="1">
                <a:effectLst/>
              </a:rPr>
              <a:t>deduse</a:t>
            </a:r>
            <a:r>
              <a:rPr lang="en-US" sz="1250" dirty="0">
                <a:effectLst/>
              </a:rPr>
              <a:t> </a:t>
            </a:r>
            <a:r>
              <a:rPr lang="en-US" sz="1250" dirty="0" err="1">
                <a:effectLst/>
              </a:rPr>
              <a:t>judecǎții</a:t>
            </a:r>
            <a:r>
              <a:rPr lang="en-US" sz="1250" dirty="0">
                <a:effectLst/>
              </a:rPr>
              <a:t> </a:t>
            </a:r>
            <a:r>
              <a:rPr lang="en-US" sz="1250" dirty="0"/>
              <a:t>ș</a:t>
            </a:r>
            <a:r>
              <a:rPr lang="en-US" sz="1250" dirty="0">
                <a:effectLst/>
              </a:rPr>
              <a:t>i a </a:t>
            </a:r>
            <a:r>
              <a:rPr lang="en-US" sz="1250" dirty="0" err="1"/>
              <a:t>finalit</a:t>
            </a:r>
            <a:r>
              <a:rPr lang="en-US" sz="1250" dirty="0" err="1">
                <a:effectLst/>
              </a:rPr>
              <a:t>ǎț</a:t>
            </a:r>
            <a:r>
              <a:rPr lang="en-US" sz="1250" dirty="0" err="1"/>
              <a:t>ii</a:t>
            </a:r>
            <a:r>
              <a:rPr lang="en-US" sz="1250" dirty="0"/>
              <a:t> </a:t>
            </a:r>
            <a:r>
              <a:rPr lang="en-US" sz="1250" dirty="0" err="1">
                <a:effectLst/>
              </a:rPr>
              <a:t>urmǎrite</a:t>
            </a:r>
            <a:r>
              <a:rPr lang="en-US" sz="1250" dirty="0">
                <a:effectLst/>
              </a:rPr>
              <a:t> de client </a:t>
            </a:r>
            <a:r>
              <a:rPr lang="en-US" sz="1250" dirty="0" err="1">
                <a:effectLst/>
              </a:rPr>
              <a:t>prin</a:t>
            </a:r>
            <a:r>
              <a:rPr lang="en-US" sz="1250" dirty="0">
                <a:effectLst/>
              </a:rPr>
              <a:t> </a:t>
            </a:r>
            <a:r>
              <a:rPr lang="en-US" sz="1250" dirty="0" err="1">
                <a:effectLst/>
              </a:rPr>
              <a:t>obținerea</a:t>
            </a:r>
            <a:r>
              <a:rPr lang="en-US" sz="1250" dirty="0">
                <a:effectLst/>
              </a:rPr>
              <a:t> </a:t>
            </a:r>
            <a:r>
              <a:rPr lang="en-US" sz="1250" dirty="0" err="1">
                <a:effectLst/>
              </a:rPr>
              <a:t>respectivei</a:t>
            </a:r>
            <a:r>
              <a:rPr lang="en-US" sz="1250" dirty="0">
                <a:effectLst/>
              </a:rPr>
              <a:t> </a:t>
            </a:r>
            <a:r>
              <a:rPr lang="en-US" sz="1250" dirty="0" err="1">
                <a:effectLst/>
              </a:rPr>
              <a:t>hotǎrâri</a:t>
            </a:r>
            <a:r>
              <a:rPr lang="en-US" sz="1250" dirty="0">
                <a:effectLst/>
              </a:rPr>
              <a:t> </a:t>
            </a:r>
            <a:r>
              <a:rPr lang="en-US" sz="1250" dirty="0" err="1">
                <a:effectLst/>
              </a:rPr>
              <a:t>judecǎtorești</a:t>
            </a:r>
            <a:r>
              <a:rPr lang="en-US" sz="1200" dirty="0">
                <a:effectLst/>
              </a:rPr>
              <a:t>.</a:t>
            </a:r>
          </a:p>
          <a:p>
            <a:endParaRPr lang="en-US" dirty="0"/>
          </a:p>
        </p:txBody>
      </p:sp>
      <p:pic>
        <p:nvPicPr>
          <p:cNvPr id="23" name="Picture 22">
            <a:extLst>
              <a:ext uri="{FF2B5EF4-FFF2-40B4-BE49-F238E27FC236}">
                <a16:creationId xmlns:a16="http://schemas.microsoft.com/office/drawing/2014/main" id="{9416C2EB-299F-F962-8D27-4F43F6782CCB}"/>
              </a:ext>
            </a:extLst>
          </p:cNvPr>
          <p:cNvPicPr>
            <a:picLocks noChangeAspect="1"/>
          </p:cNvPicPr>
          <p:nvPr/>
        </p:nvPicPr>
        <p:blipFill>
          <a:blip r:embed="rId3" cstate="print">
            <a:extLst>
              <a:ext uri="{28A0092B-C50C-407E-A947-70E740481C1C}">
                <a14:useLocalDpi xmlns:a14="http://schemas.microsoft.com/office/drawing/2010/main" val="0"/>
              </a:ext>
            </a:extLst>
          </a:blip>
          <a:srcRect l="36103" r="36103"/>
          <a:stretch/>
        </p:blipFill>
        <p:spPr>
          <a:xfrm>
            <a:off x="708639" y="2096666"/>
            <a:ext cx="2286000" cy="4626604"/>
          </a:xfrm>
          <a:prstGeom prst="rect">
            <a:avLst/>
          </a:prstGeom>
        </p:spPr>
      </p:pic>
      <p:sp>
        <p:nvSpPr>
          <p:cNvPr id="29" name="Google Shape;86;p14">
            <a:extLst>
              <a:ext uri="{FF2B5EF4-FFF2-40B4-BE49-F238E27FC236}">
                <a16:creationId xmlns:a16="http://schemas.microsoft.com/office/drawing/2014/main" id="{E1414416-ED6B-3C3E-C7E6-B7353722E21C}"/>
              </a:ext>
            </a:extLst>
          </p:cNvPr>
          <p:cNvSpPr/>
          <p:nvPr/>
        </p:nvSpPr>
        <p:spPr>
          <a:xfrm>
            <a:off x="708638" y="2092928"/>
            <a:ext cx="2286001" cy="4626605"/>
          </a:xfrm>
          <a:prstGeom prst="rect">
            <a:avLst/>
          </a:prstGeom>
          <a:solidFill>
            <a:srgbClr val="000000">
              <a:alpha val="63000"/>
            </a:srgbClr>
          </a:solidFill>
          <a:ln>
            <a:noFill/>
          </a:ln>
        </p:spPr>
        <p:txBody>
          <a:bodyPr spcFirstLastPara="1" wrap="square" lIns="82939" tIns="82939" rIns="82939" bIns="82939" anchor="ctr" anchorCtr="0">
            <a:noAutofit/>
          </a:bodyPr>
          <a:lstStyle/>
          <a:p>
            <a:pPr marL="305100" lvl="1">
              <a:defRPr/>
            </a:pPr>
            <a:r>
              <a:rPr lang="en-US" sz="1600" b="1" dirty="0" err="1">
                <a:solidFill>
                  <a:schemeClr val="bg1"/>
                </a:solidFill>
                <a:latin typeface="Arial" pitchFamily="34" charset="0"/>
                <a:cs typeface="Arial" pitchFamily="34" charset="0"/>
              </a:rPr>
              <a:t>Asistența</a:t>
            </a:r>
            <a:r>
              <a:rPr lang="en-US" sz="1600" b="1" dirty="0">
                <a:solidFill>
                  <a:schemeClr val="bg1"/>
                </a:solidFill>
                <a:latin typeface="Arial" pitchFamily="34" charset="0"/>
                <a:cs typeface="Arial" pitchFamily="34" charset="0"/>
              </a:rPr>
              <a:t> în litigii</a:t>
            </a:r>
            <a:r>
              <a:rPr lang="ro-RO" sz="1600" b="1" dirty="0">
                <a:solidFill>
                  <a:schemeClr val="bg1"/>
                </a:solidFill>
                <a:latin typeface="Arial" pitchFamily="34" charset="0"/>
                <a:cs typeface="Arial" pitchFamily="34" charset="0"/>
              </a:rPr>
              <a:t> </a:t>
            </a:r>
            <a:endParaRPr lang="ro-RO" sz="1400" b="1" i="1" dirty="0">
              <a:solidFill>
                <a:schemeClr val="bg1"/>
              </a:solidFill>
              <a:latin typeface="Arial" pitchFamily="34" charset="0"/>
              <a:cs typeface="Arial" pitchFamily="34" charset="0"/>
            </a:endParaRPr>
          </a:p>
          <a:p>
            <a:pPr marL="305100" lvl="1">
              <a:defRPr/>
            </a:pPr>
            <a:endParaRPr lang="ro-RO" sz="1400" b="1" i="1" dirty="0">
              <a:solidFill>
                <a:schemeClr val="bg1"/>
              </a:solidFill>
              <a:latin typeface="Arial" pitchFamily="34" charset="0"/>
              <a:cs typeface="Arial" pitchFamily="34" charset="0"/>
            </a:endParaRPr>
          </a:p>
          <a:p>
            <a:pPr marL="305100" lvl="1">
              <a:defRPr/>
            </a:pPr>
            <a:r>
              <a:rPr lang="en-GB" sz="1400" dirty="0" err="1">
                <a:solidFill>
                  <a:schemeClr val="bg1"/>
                </a:solidFill>
                <a:latin typeface="Arial" pitchFamily="34" charset="0"/>
                <a:cs typeface="Arial" pitchFamily="34" charset="0"/>
              </a:rPr>
              <a:t>reprezinta</a:t>
            </a:r>
            <a:r>
              <a:rPr lang="en-GB" sz="1400" dirty="0">
                <a:solidFill>
                  <a:schemeClr val="bg1"/>
                </a:solidFill>
                <a:latin typeface="Arial" pitchFamily="34" charset="0"/>
                <a:cs typeface="Arial" pitchFamily="34" charset="0"/>
              </a:rPr>
              <a:t> </a:t>
            </a:r>
            <a:r>
              <a:rPr lang="en-US" sz="1400" dirty="0" err="1">
                <a:solidFill>
                  <a:schemeClr val="bg1"/>
                </a:solidFill>
                <a:latin typeface="Arial" pitchFamily="34" charset="0"/>
                <a:cs typeface="Arial" pitchFamily="34" charset="0"/>
              </a:rPr>
              <a:t>categoria</a:t>
            </a:r>
            <a:r>
              <a:rPr lang="en-US" sz="1400" dirty="0">
                <a:solidFill>
                  <a:schemeClr val="bg1"/>
                </a:solidFill>
                <a:latin typeface="Arial" pitchFamily="34" charset="0"/>
                <a:cs typeface="Arial" pitchFamily="34" charset="0"/>
              </a:rPr>
              <a:t> </a:t>
            </a:r>
            <a:r>
              <a:rPr lang="en-US" sz="1400" b="1" dirty="0">
                <a:solidFill>
                  <a:schemeClr val="bg1"/>
                </a:solidFill>
                <a:latin typeface="Arial" pitchFamily="34" charset="0"/>
                <a:cs typeface="Arial" pitchFamily="34" charset="0"/>
              </a:rPr>
              <a:t>„</a:t>
            </a:r>
            <a:r>
              <a:rPr lang="en-US" sz="1400" b="1" dirty="0" err="1">
                <a:solidFill>
                  <a:schemeClr val="bg1"/>
                </a:solidFill>
                <a:latin typeface="Arial" pitchFamily="34" charset="0"/>
                <a:cs typeface="Arial" pitchFamily="34" charset="0"/>
              </a:rPr>
              <a:t>nereglementatǎ</a:t>
            </a:r>
            <a:r>
              <a:rPr lang="en-US" sz="1400" b="1" dirty="0">
                <a:solidFill>
                  <a:schemeClr val="bg1"/>
                </a:solidFill>
                <a:latin typeface="Arial" pitchFamily="34" charset="0"/>
                <a:cs typeface="Arial" pitchFamily="34" charset="0"/>
              </a:rPr>
              <a:t>” </a:t>
            </a:r>
            <a:r>
              <a:rPr lang="en-US" sz="1400" dirty="0">
                <a:solidFill>
                  <a:schemeClr val="bg1"/>
                </a:solidFill>
                <a:latin typeface="Arial" pitchFamily="34" charset="0"/>
                <a:cs typeface="Arial" pitchFamily="34" charset="0"/>
              </a:rPr>
              <a:t>de </a:t>
            </a:r>
            <a:r>
              <a:rPr lang="en-US" sz="1400" dirty="0" err="1">
                <a:solidFill>
                  <a:schemeClr val="bg1"/>
                </a:solidFill>
                <a:latin typeface="Arial" pitchFamily="34" charset="0"/>
                <a:cs typeface="Arial" pitchFamily="34" charset="0"/>
              </a:rPr>
              <a:t>legislația</a:t>
            </a:r>
            <a:r>
              <a:rPr lang="en-US" sz="1400" dirty="0">
                <a:solidFill>
                  <a:schemeClr val="bg1"/>
                </a:solidFill>
                <a:latin typeface="Arial" pitchFamily="34" charset="0"/>
                <a:cs typeface="Arial" pitchFamily="34" charset="0"/>
              </a:rPr>
              <a:t> </a:t>
            </a:r>
            <a:r>
              <a:rPr lang="en-US" sz="1400" dirty="0" err="1">
                <a:solidFill>
                  <a:schemeClr val="bg1"/>
                </a:solidFill>
                <a:latin typeface="Arial" pitchFamily="34" charset="0"/>
                <a:cs typeface="Arial" pitchFamily="34" charset="0"/>
              </a:rPr>
              <a:t>specificǎ</a:t>
            </a:r>
            <a:r>
              <a:rPr lang="en-US" sz="1400" dirty="0">
                <a:solidFill>
                  <a:schemeClr val="bg1"/>
                </a:solidFill>
                <a:latin typeface="Arial" pitchFamily="34" charset="0"/>
                <a:cs typeface="Arial" pitchFamily="34" charset="0"/>
              </a:rPr>
              <a:t> AML; </a:t>
            </a:r>
            <a:r>
              <a:rPr lang="en-US" sz="1400" dirty="0" err="1">
                <a:solidFill>
                  <a:schemeClr val="bg1"/>
                </a:solidFill>
                <a:latin typeface="Arial" pitchFamily="34" charset="0"/>
                <a:cs typeface="Arial" pitchFamily="34" charset="0"/>
              </a:rPr>
              <a:t>asistarea</a:t>
            </a:r>
            <a:r>
              <a:rPr lang="en-US" sz="1400" dirty="0">
                <a:solidFill>
                  <a:schemeClr val="bg1"/>
                </a:solidFill>
                <a:latin typeface="Arial" pitchFamily="34" charset="0"/>
                <a:cs typeface="Arial" pitchFamily="34" charset="0"/>
              </a:rPr>
              <a:t> </a:t>
            </a:r>
            <a:r>
              <a:rPr lang="en-US" sz="1400" dirty="0" err="1">
                <a:solidFill>
                  <a:schemeClr val="bg1"/>
                </a:solidFill>
                <a:latin typeface="Arial" pitchFamily="34" charset="0"/>
                <a:cs typeface="Arial" pitchFamily="34" charset="0"/>
              </a:rPr>
              <a:t>clienților</a:t>
            </a:r>
            <a:r>
              <a:rPr lang="en-US" sz="1400" dirty="0">
                <a:solidFill>
                  <a:schemeClr val="bg1"/>
                </a:solidFill>
                <a:latin typeface="Arial" pitchFamily="34" charset="0"/>
                <a:cs typeface="Arial" pitchFamily="34" charset="0"/>
              </a:rPr>
              <a:t> în litigii </a:t>
            </a:r>
            <a:r>
              <a:rPr lang="en-US" sz="1400" dirty="0" err="1">
                <a:solidFill>
                  <a:schemeClr val="bg1"/>
                </a:solidFill>
                <a:latin typeface="Arial" pitchFamily="34" charset="0"/>
                <a:cs typeface="Arial" pitchFamily="34" charset="0"/>
              </a:rPr>
              <a:t>poate</a:t>
            </a:r>
            <a:r>
              <a:rPr lang="en-US" sz="1400" dirty="0">
                <a:solidFill>
                  <a:schemeClr val="bg1"/>
                </a:solidFill>
                <a:latin typeface="Arial" pitchFamily="34" charset="0"/>
                <a:cs typeface="Arial" pitchFamily="34" charset="0"/>
              </a:rPr>
              <a:t> </a:t>
            </a:r>
            <a:r>
              <a:rPr lang="en-US" sz="1400" dirty="0" err="1">
                <a:solidFill>
                  <a:schemeClr val="bg1"/>
                </a:solidFill>
                <a:latin typeface="Arial" pitchFamily="34" charset="0"/>
                <a:cs typeface="Arial" pitchFamily="34" charset="0"/>
              </a:rPr>
              <a:t>implica</a:t>
            </a:r>
            <a:r>
              <a:rPr lang="en-US" sz="1400" dirty="0">
                <a:solidFill>
                  <a:schemeClr val="bg1"/>
                </a:solidFill>
                <a:latin typeface="Arial" pitchFamily="34" charset="0"/>
                <a:cs typeface="Arial" pitchFamily="34" charset="0"/>
              </a:rPr>
              <a:t> </a:t>
            </a:r>
            <a:r>
              <a:rPr lang="en-US" sz="1400" dirty="0" err="1">
                <a:solidFill>
                  <a:schemeClr val="bg1"/>
                </a:solidFill>
                <a:latin typeface="Arial" pitchFamily="34" charset="0"/>
                <a:cs typeface="Arial" pitchFamily="34" charset="0"/>
              </a:rPr>
              <a:t>totuși</a:t>
            </a:r>
            <a:r>
              <a:rPr lang="en-US" sz="1400" dirty="0">
                <a:solidFill>
                  <a:schemeClr val="bg1"/>
                </a:solidFill>
                <a:latin typeface="Arial" pitchFamily="34" charset="0"/>
                <a:cs typeface="Arial" pitchFamily="34" charset="0"/>
              </a:rPr>
              <a:t> </a:t>
            </a:r>
            <a:r>
              <a:rPr lang="en-US" sz="1400" dirty="0" err="1">
                <a:solidFill>
                  <a:schemeClr val="bg1"/>
                </a:solidFill>
                <a:latin typeface="Arial" pitchFamily="34" charset="0"/>
                <a:cs typeface="Arial" pitchFamily="34" charset="0"/>
              </a:rPr>
              <a:t>necesitatea</a:t>
            </a:r>
            <a:r>
              <a:rPr lang="en-US" sz="1400" dirty="0">
                <a:solidFill>
                  <a:schemeClr val="bg1"/>
                </a:solidFill>
                <a:latin typeface="Arial" pitchFamily="34" charset="0"/>
                <a:cs typeface="Arial" pitchFamily="34" charset="0"/>
              </a:rPr>
              <a:t> </a:t>
            </a:r>
            <a:r>
              <a:rPr lang="en-US" sz="1400" dirty="0" err="1">
                <a:solidFill>
                  <a:schemeClr val="bg1"/>
                </a:solidFill>
                <a:latin typeface="Arial" pitchFamily="34" charset="0"/>
                <a:cs typeface="Arial" pitchFamily="34" charset="0"/>
              </a:rPr>
              <a:t>unui</a:t>
            </a:r>
            <a:r>
              <a:rPr lang="en-US" sz="1400" dirty="0">
                <a:solidFill>
                  <a:schemeClr val="bg1"/>
                </a:solidFill>
                <a:latin typeface="Arial" pitchFamily="34" charset="0"/>
                <a:cs typeface="Arial" pitchFamily="34" charset="0"/>
              </a:rPr>
              <a:t> standard de preventive </a:t>
            </a:r>
            <a:r>
              <a:rPr lang="en-US" sz="1400" dirty="0" err="1">
                <a:solidFill>
                  <a:schemeClr val="bg1"/>
                </a:solidFill>
                <a:latin typeface="Arial" pitchFamily="34" charset="0"/>
                <a:cs typeface="Arial" pitchFamily="34" charset="0"/>
              </a:rPr>
              <a:t>foarte</a:t>
            </a:r>
            <a:r>
              <a:rPr lang="en-US" sz="1400" dirty="0">
                <a:solidFill>
                  <a:schemeClr val="bg1"/>
                </a:solidFill>
                <a:latin typeface="Arial" pitchFamily="34" charset="0"/>
                <a:cs typeface="Arial" pitchFamily="34" charset="0"/>
              </a:rPr>
              <a:t> </a:t>
            </a:r>
            <a:r>
              <a:rPr lang="en-US" sz="1400" dirty="0" err="1">
                <a:solidFill>
                  <a:schemeClr val="bg1"/>
                </a:solidFill>
                <a:latin typeface="Arial" pitchFamily="34" charset="0"/>
                <a:cs typeface="Arial" pitchFamily="34" charset="0"/>
              </a:rPr>
              <a:t>simplificat</a:t>
            </a:r>
            <a:endParaRPr lang="en-GB" sz="1400" dirty="0">
              <a:solidFill>
                <a:schemeClr val="bg1"/>
              </a:solidFill>
              <a:latin typeface="Arial" pitchFamily="34" charset="0"/>
              <a:cs typeface="Arial" pitchFamily="34" charset="0"/>
            </a:endParaRPr>
          </a:p>
        </p:txBody>
      </p:sp>
      <p:pic>
        <p:nvPicPr>
          <p:cNvPr id="21" name="Picture 20">
            <a:extLst>
              <a:ext uri="{FF2B5EF4-FFF2-40B4-BE49-F238E27FC236}">
                <a16:creationId xmlns:a16="http://schemas.microsoft.com/office/drawing/2014/main" id="{6B5E5BF4-A0A5-4D5E-0C4E-0951B1F13008}"/>
              </a:ext>
            </a:extLst>
          </p:cNvPr>
          <p:cNvPicPr>
            <a:picLocks noChangeAspect="1"/>
          </p:cNvPicPr>
          <p:nvPr/>
        </p:nvPicPr>
        <p:blipFill>
          <a:blip r:embed="rId4" cstate="print">
            <a:extLst>
              <a:ext uri="{28A0092B-C50C-407E-A947-70E740481C1C}">
                <a14:useLocalDpi xmlns:a14="http://schemas.microsoft.com/office/drawing/2010/main" val="0"/>
              </a:ext>
            </a:extLst>
          </a:blip>
          <a:srcRect l="22491" t="965" r="28119" b="-965"/>
          <a:stretch/>
        </p:blipFill>
        <p:spPr>
          <a:xfrm>
            <a:off x="6459898" y="2096666"/>
            <a:ext cx="2286000" cy="4626604"/>
          </a:xfrm>
          <a:prstGeom prst="rect">
            <a:avLst/>
          </a:prstGeom>
        </p:spPr>
      </p:pic>
      <p:sp>
        <p:nvSpPr>
          <p:cNvPr id="16" name="Google Shape;86;p14">
            <a:extLst>
              <a:ext uri="{FF2B5EF4-FFF2-40B4-BE49-F238E27FC236}">
                <a16:creationId xmlns:a16="http://schemas.microsoft.com/office/drawing/2014/main" id="{0F940035-7119-463D-41C7-7A9C2AB29824}"/>
              </a:ext>
            </a:extLst>
          </p:cNvPr>
          <p:cNvSpPr/>
          <p:nvPr/>
        </p:nvSpPr>
        <p:spPr>
          <a:xfrm>
            <a:off x="6459895" y="2096663"/>
            <a:ext cx="2286001" cy="4622870"/>
          </a:xfrm>
          <a:prstGeom prst="rect">
            <a:avLst/>
          </a:prstGeom>
          <a:solidFill>
            <a:srgbClr val="000000">
              <a:alpha val="62000"/>
            </a:srgbClr>
          </a:solidFill>
          <a:ln>
            <a:noFill/>
          </a:ln>
        </p:spPr>
        <p:txBody>
          <a:bodyPr spcFirstLastPara="1" wrap="square" lIns="82939" tIns="82939" rIns="82939" bIns="82939" anchor="ctr" anchorCtr="0">
            <a:noAutofit/>
          </a:bodyPr>
          <a:lstStyle/>
          <a:p>
            <a:pPr marL="305100" lvl="1" indent="0">
              <a:buNone/>
              <a:defRPr/>
            </a:pPr>
            <a:r>
              <a:rPr kumimoji="0" lang="en-GB" sz="1600" b="1" i="0" u="none" strike="noStrike" kern="1200" cap="none" spc="0" normalizeH="0" baseline="0" noProof="0" dirty="0" err="1">
                <a:ln>
                  <a:noFill/>
                </a:ln>
                <a:solidFill>
                  <a:schemeClr val="bg1"/>
                </a:solidFill>
                <a:effectLst/>
                <a:uLnTx/>
                <a:uFillTx/>
                <a:latin typeface="Arial" pitchFamily="34" charset="0"/>
                <a:cs typeface="Arial" pitchFamily="34" charset="0"/>
              </a:rPr>
              <a:t>Asistența</a:t>
            </a:r>
            <a:r>
              <a:rPr kumimoji="0" lang="en-GB" sz="1600" b="1" i="0" u="none" strike="noStrike" kern="1200" cap="none" spc="0" normalizeH="0" baseline="0" noProof="0" dirty="0">
                <a:ln>
                  <a:noFill/>
                </a:ln>
                <a:solidFill>
                  <a:schemeClr val="bg1"/>
                </a:solidFill>
                <a:effectLst/>
                <a:uLnTx/>
                <a:uFillTx/>
                <a:latin typeface="Arial" pitchFamily="34" charset="0"/>
                <a:cs typeface="Arial" pitchFamily="34" charset="0"/>
              </a:rPr>
              <a:t> </a:t>
            </a:r>
            <a:r>
              <a:rPr kumimoji="0" lang="en-GB" sz="1600" b="1" i="0" u="none" strike="noStrike" kern="1200" cap="none" spc="0" normalizeH="0" baseline="0" noProof="0" dirty="0" err="1">
                <a:ln>
                  <a:noFill/>
                </a:ln>
                <a:solidFill>
                  <a:schemeClr val="bg1"/>
                </a:solidFill>
                <a:effectLst/>
                <a:uLnTx/>
                <a:uFillTx/>
                <a:latin typeface="Arial" pitchFamily="34" charset="0"/>
                <a:cs typeface="Arial" pitchFamily="34" charset="0"/>
              </a:rPr>
              <a:t>juridic</a:t>
            </a:r>
            <a:r>
              <a:rPr kumimoji="0" lang="en-GB" sz="1600" b="1" i="0" u="none" strike="noStrike" kern="1200" cap="none" spc="0" normalizeH="0" baseline="0" noProof="0" dirty="0" err="1">
                <a:ln>
                  <a:noFill/>
                </a:ln>
                <a:solidFill>
                  <a:schemeClr val="bg1"/>
                </a:solidFill>
                <a:effectLst/>
                <a:uLnTx/>
                <a:uFillTx/>
              </a:rPr>
              <a:t>ǎ</a:t>
            </a:r>
            <a:r>
              <a:rPr kumimoji="0" lang="en-GB" sz="1600" b="1" i="0" u="none" strike="noStrike" kern="1200" cap="none" spc="0" normalizeH="0" baseline="0" noProof="0" dirty="0">
                <a:ln>
                  <a:noFill/>
                </a:ln>
                <a:solidFill>
                  <a:schemeClr val="bg1"/>
                </a:solidFill>
                <a:effectLst/>
                <a:uLnTx/>
                <a:uFillTx/>
                <a:latin typeface="Arial" pitchFamily="34" charset="0"/>
                <a:cs typeface="Arial" pitchFamily="34" charset="0"/>
              </a:rPr>
              <a:t> pentru </a:t>
            </a:r>
            <a:r>
              <a:rPr kumimoji="0" lang="en-GB" sz="1600" b="1" i="0" u="none" strike="noStrike" kern="1200" cap="none" spc="0" normalizeH="0" baseline="0" noProof="0" dirty="0" err="1">
                <a:ln>
                  <a:noFill/>
                </a:ln>
                <a:solidFill>
                  <a:schemeClr val="bg1"/>
                </a:solidFill>
                <a:effectLst/>
                <a:uLnTx/>
                <a:uFillTx/>
                <a:latin typeface="Arial" pitchFamily="34" charset="0"/>
                <a:cs typeface="Arial" pitchFamily="34" charset="0"/>
              </a:rPr>
              <a:t>asociații</a:t>
            </a:r>
            <a:r>
              <a:rPr kumimoji="0" lang="en-GB" sz="1600" b="1" i="0" u="none" strike="noStrike" kern="1200" cap="none" spc="0" normalizeH="0" baseline="0" noProof="0" dirty="0">
                <a:ln>
                  <a:noFill/>
                </a:ln>
                <a:solidFill>
                  <a:schemeClr val="bg1"/>
                </a:solidFill>
                <a:effectLst/>
                <a:uLnTx/>
                <a:uFillTx/>
                <a:latin typeface="Arial" pitchFamily="34" charset="0"/>
                <a:cs typeface="Arial" pitchFamily="34" charset="0"/>
              </a:rPr>
              <a:t> </a:t>
            </a:r>
            <a:r>
              <a:rPr lang="en-GB" sz="1600" b="1" dirty="0">
                <a:solidFill>
                  <a:schemeClr val="bg1"/>
                </a:solidFill>
              </a:rPr>
              <a:t>ș</a:t>
            </a:r>
            <a:r>
              <a:rPr kumimoji="0" lang="en-GB" sz="1600" b="1" i="0" u="none" strike="noStrike" kern="1200" cap="none" spc="0" normalizeH="0" baseline="0" noProof="0" dirty="0" err="1">
                <a:ln>
                  <a:noFill/>
                </a:ln>
                <a:solidFill>
                  <a:schemeClr val="bg1"/>
                </a:solidFill>
                <a:effectLst/>
                <a:uLnTx/>
                <a:uFillTx/>
                <a:latin typeface="Arial" pitchFamily="34" charset="0"/>
                <a:cs typeface="Arial" pitchFamily="34" charset="0"/>
              </a:rPr>
              <a:t>i</a:t>
            </a:r>
            <a:r>
              <a:rPr kumimoji="0" lang="en-GB" sz="1600" b="1" i="0" u="none" strike="noStrike" kern="1200" cap="none" spc="0" normalizeH="0" baseline="0" noProof="0" dirty="0">
                <a:ln>
                  <a:noFill/>
                </a:ln>
                <a:solidFill>
                  <a:schemeClr val="bg1"/>
                </a:solidFill>
                <a:effectLst/>
                <a:uLnTx/>
                <a:uFillTx/>
                <a:latin typeface="Arial" pitchFamily="34" charset="0"/>
                <a:cs typeface="Arial" pitchFamily="34" charset="0"/>
              </a:rPr>
              <a:t> </a:t>
            </a:r>
            <a:r>
              <a:rPr kumimoji="0" lang="en-GB" sz="1600" b="1" i="0" u="none" strike="noStrike" kern="1200" cap="none" spc="0" normalizeH="0" baseline="0" noProof="0" dirty="0" err="1">
                <a:ln>
                  <a:noFill/>
                </a:ln>
                <a:solidFill>
                  <a:schemeClr val="bg1"/>
                </a:solidFill>
                <a:effectLst/>
                <a:uLnTx/>
                <a:uFillTx/>
                <a:latin typeface="Arial" pitchFamily="34" charset="0"/>
                <a:cs typeface="Arial" pitchFamily="34" charset="0"/>
              </a:rPr>
              <a:t>fundații</a:t>
            </a:r>
            <a:endParaRPr lang="ro-RO" sz="1600" dirty="0">
              <a:solidFill>
                <a:schemeClr val="bg1"/>
              </a:solidFill>
            </a:endParaRPr>
          </a:p>
        </p:txBody>
      </p:sp>
      <p:sp>
        <p:nvSpPr>
          <p:cNvPr id="17" name="Text Placeholder 2">
            <a:extLst>
              <a:ext uri="{FF2B5EF4-FFF2-40B4-BE49-F238E27FC236}">
                <a16:creationId xmlns:a16="http://schemas.microsoft.com/office/drawing/2014/main" id="{C84903D1-4227-FF22-A112-1577A265461E}"/>
              </a:ext>
            </a:extLst>
          </p:cNvPr>
          <p:cNvSpPr txBox="1">
            <a:spLocks/>
          </p:cNvSpPr>
          <p:nvPr/>
        </p:nvSpPr>
        <p:spPr bwMode="auto">
          <a:xfrm>
            <a:off x="8745897" y="2100400"/>
            <a:ext cx="3072173" cy="4622870"/>
          </a:xfrm>
          <a:prstGeom prst="rect">
            <a:avLst/>
          </a:prstGeom>
          <a:solidFill>
            <a:schemeClr val="bg1">
              <a:lumMod val="95000"/>
            </a:schemeClr>
          </a:solid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spcBef>
                <a:spcPts val="480"/>
              </a:spcBef>
              <a:spcAft>
                <a:spcPct val="0"/>
              </a:spcAft>
              <a:buFont typeface="Symbol" pitchFamily="18" charset="2"/>
              <a:buChar char="-"/>
              <a:defRPr sz="2400" kern="1200">
                <a:solidFill>
                  <a:schemeClr val="tx1"/>
                </a:solidFill>
                <a:latin typeface="Arial" pitchFamily="34" charset="0"/>
                <a:ea typeface="Arial" panose="020B0604020202020204" pitchFamily="34" charset="0"/>
                <a:cs typeface="Arial" pitchFamily="34" charset="0"/>
              </a:defRPr>
            </a:lvl1pPr>
            <a:lvl2pPr marL="648000" indent="-284400" algn="l" rtl="0" eaLnBrk="1" fontAlgn="base" hangingPunct="1">
              <a:spcBef>
                <a:spcPts val="432"/>
              </a:spcBef>
              <a:spcAft>
                <a:spcPct val="0"/>
              </a:spcAft>
              <a:buFont typeface="Arial" pitchFamily="34" charset="0"/>
              <a:buChar char="•"/>
              <a:defRPr sz="2200"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ts val="384"/>
              </a:spcBef>
              <a:spcAft>
                <a:spcPct val="0"/>
              </a:spcAft>
              <a:buFont typeface="Symbol" pitchFamily="18" charset="2"/>
              <a:buChar char="-"/>
              <a:defRPr sz="1800" kern="1200" baseline="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ts val="384"/>
              </a:spcBef>
              <a:spcAft>
                <a:spcPct val="0"/>
              </a:spcAft>
              <a:buFont typeface="Arial" pitchFamily="34" charset="0"/>
              <a:buChar char="•"/>
              <a:defRPr sz="1600" kern="1200" baseline="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ts val="384"/>
              </a:spcBef>
              <a:spcAft>
                <a:spcPct val="0"/>
              </a:spcAft>
              <a:buFont typeface="Symbol" pitchFamily="18"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a:lstStyle>
          <a:p>
            <a:pPr marL="305100" lvl="1" indent="0">
              <a:buFont typeface="Arial" pitchFamily="34" charset="0"/>
              <a:buNone/>
            </a:pPr>
            <a:endParaRPr lang="ro-RO" sz="1600" b="1" dirty="0"/>
          </a:p>
          <a:p>
            <a:pPr marL="305100" lvl="1" indent="0">
              <a:buNone/>
              <a:defRPr/>
            </a:pPr>
            <a:r>
              <a:rPr lang="ro-RO" sz="1400" dirty="0">
                <a:solidFill>
                  <a:srgbClr val="000000"/>
                </a:solidFill>
              </a:rPr>
              <a:t>R</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ecomand</a:t>
            </a:r>
            <a:r>
              <a:rPr kumimoji="0" lang="en-GB" sz="1400" b="0" i="0" u="none" strike="noStrike" kern="1200" cap="none" spc="0" normalizeH="0" baseline="0" noProof="0" dirty="0" err="1">
                <a:ln>
                  <a:noFill/>
                </a:ln>
                <a:solidFill>
                  <a:srgbClr val="000000"/>
                </a:solidFill>
                <a:effectLst/>
                <a:uLnTx/>
                <a:uFillTx/>
              </a:rPr>
              <a:t>ǎ</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m</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a:t>
            </a:r>
            <a:endParaRPr kumimoji="0" lang="ro-RO" sz="1400" b="0" i="0" u="none" strike="noStrike" kern="1200" cap="none" spc="0" normalizeH="0" baseline="0" noProof="0" dirty="0">
              <a:ln>
                <a:noFill/>
              </a:ln>
              <a:solidFill>
                <a:srgbClr val="000000"/>
              </a:solidFill>
              <a:effectLst/>
              <a:uLnTx/>
              <a:uFillTx/>
              <a:latin typeface="Arial" pitchFamily="34" charset="0"/>
              <a:cs typeface="Arial" pitchFamily="34" charset="0"/>
            </a:endParaRPr>
          </a:p>
          <a:p>
            <a:pPr marL="305100" lvl="1" indent="0">
              <a:buNone/>
              <a:defRPr/>
            </a:pPr>
            <a:endPar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endParaRPr>
          </a:p>
          <a:p>
            <a:pPr lvl="1" indent="-342900">
              <a:buFont typeface="Wingdings" panose="05000000000000000000" pitchFamily="2" charset="2"/>
              <a:buChar char="§"/>
              <a:defRPr/>
            </a:pP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evidențe</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clare</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asupra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membrilor</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fondatori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a:t>
            </a:r>
          </a:p>
          <a:p>
            <a:pPr lvl="1" indent="-342900">
              <a:buFont typeface="Wingdings" panose="05000000000000000000" pitchFamily="2" charset="2"/>
              <a:buChar char="§"/>
              <a:defRPr/>
            </a:pPr>
            <a:r>
              <a:rPr lang="en-GB" sz="1400" dirty="0">
                <a:solidFill>
                  <a:srgbClr val="000000"/>
                </a:solidFill>
              </a:rPr>
              <a:t>î</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nțelegerea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clar</a:t>
            </a:r>
            <a:r>
              <a:rPr kumimoji="0" lang="en-GB" sz="1400" b="0" i="0" u="none" strike="noStrike" kern="1200" cap="none" spc="0" normalizeH="0" baseline="0" noProof="0" dirty="0" err="1">
                <a:ln>
                  <a:noFill/>
                </a:ln>
                <a:solidFill>
                  <a:srgbClr val="000000"/>
                </a:solidFill>
                <a:effectLst/>
                <a:uLnTx/>
                <a:uFillTx/>
              </a:rPr>
              <a:t>ǎ</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scopului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lang="en-GB" sz="1400" dirty="0">
                <a:solidFill>
                  <a:srgbClr val="000000"/>
                </a:solidFill>
              </a:rPr>
              <a:t>ș</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i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obiectivelor</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fundației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a:t>
            </a:r>
          </a:p>
          <a:p>
            <a:pPr lvl="1" indent="-342900">
              <a:buFont typeface="Wingdings" panose="05000000000000000000" pitchFamily="2" charset="2"/>
              <a:buChar char="§"/>
              <a:defRPr/>
            </a:pPr>
            <a:r>
              <a:rPr lang="en-GB" sz="1400" dirty="0" err="1"/>
              <a:t>aten</a:t>
            </a:r>
            <a:r>
              <a:rPr kumimoji="0" lang="en-GB" sz="1400" b="0" i="0" u="none" strike="noStrike" kern="1200" cap="none" spc="0" normalizeH="0" baseline="0" noProof="0" dirty="0" err="1">
                <a:ln>
                  <a:noFill/>
                </a:ln>
                <a:effectLst/>
                <a:uLnTx/>
                <a:uFillTx/>
                <a:latin typeface="Arial" pitchFamily="34" charset="0"/>
                <a:cs typeface="Arial" pitchFamily="34" charset="0"/>
              </a:rPr>
              <a:t>ți</a:t>
            </a:r>
            <a:r>
              <a:rPr lang="en-GB" sz="1400" dirty="0"/>
              <a:t>e </a:t>
            </a:r>
            <a:r>
              <a:rPr lang="en-GB" sz="1400" dirty="0" err="1"/>
              <a:t>sporit</a:t>
            </a:r>
            <a:r>
              <a:rPr kumimoji="0" lang="en-GB" sz="1400" b="0" i="0" u="none" strike="noStrike" kern="1200" cap="none" spc="0" normalizeH="0" baseline="0" noProof="0" dirty="0">
                <a:ln>
                  <a:noFill/>
                </a:ln>
                <a:effectLst/>
                <a:uLnTx/>
                <a:uFillTx/>
              </a:rPr>
              <a:t>ǎ</a:t>
            </a:r>
            <a:r>
              <a:rPr lang="en-GB" sz="1400" dirty="0"/>
              <a:t> </a:t>
            </a:r>
            <a:r>
              <a:rPr kumimoji="0" lang="en-GB" sz="1400" b="0" i="0" u="none" strike="noStrike" kern="1200" cap="none" spc="0" normalizeH="0" baseline="0" noProof="0" dirty="0" err="1">
                <a:ln>
                  <a:noFill/>
                </a:ln>
                <a:effectLst/>
                <a:uLnTx/>
                <a:uFillTx/>
                <a:latin typeface="Arial" pitchFamily="34" charset="0"/>
                <a:cs typeface="Arial" pitchFamily="34" charset="0"/>
              </a:rPr>
              <a:t>în</a:t>
            </a:r>
            <a:r>
              <a:rPr kumimoji="0" lang="en-GB" sz="1400" b="0" i="0" u="none" strike="noStrike" kern="1200" cap="none" spc="0" normalizeH="0" baseline="0" noProof="0" dirty="0">
                <a:ln>
                  <a:noFill/>
                </a:ln>
                <a:effectLst/>
                <a:uLnTx/>
                <a:uFillTx/>
                <a:latin typeface="Arial" pitchFamily="34" charset="0"/>
                <a:cs typeface="Arial" pitchFamily="34" charset="0"/>
              </a:rPr>
              <a:t> </a:t>
            </a:r>
            <a:r>
              <a:rPr kumimoji="0" lang="en-GB" sz="1400" b="0" i="0" u="none" strike="noStrike" kern="1200" cap="none" spc="0" normalizeH="0" baseline="0" noProof="0" dirty="0" err="1">
                <a:ln>
                  <a:noFill/>
                </a:ln>
                <a:effectLst/>
                <a:uLnTx/>
                <a:uFillTx/>
                <a:latin typeface="Arial" pitchFamily="34" charset="0"/>
                <a:cs typeface="Arial" pitchFamily="34" charset="0"/>
              </a:rPr>
              <a:t>cazul</a:t>
            </a:r>
            <a:r>
              <a:rPr kumimoji="0" lang="en-GB" sz="1400" b="0" i="0" u="none" strike="noStrike" kern="1200" cap="none" spc="0" normalizeH="0" baseline="0" noProof="0" dirty="0">
                <a:ln>
                  <a:noFill/>
                </a:ln>
                <a:effectLst/>
                <a:uLnTx/>
                <a:uFillTx/>
                <a:latin typeface="Arial" pitchFamily="34" charset="0"/>
                <a:cs typeface="Arial" pitchFamily="34" charset="0"/>
              </a:rPr>
              <a:t> </a:t>
            </a:r>
            <a:r>
              <a:rPr kumimoji="0" lang="en-GB" sz="1400" b="0" i="0" u="none" strike="noStrike" kern="1200" cap="none" spc="0" normalizeH="0" baseline="0" noProof="0" dirty="0" err="1">
                <a:ln>
                  <a:noFill/>
                </a:ln>
                <a:effectLst/>
                <a:uLnTx/>
                <a:uFillTx/>
                <a:latin typeface="Arial" pitchFamily="34" charset="0"/>
                <a:cs typeface="Arial" pitchFamily="34" charset="0"/>
              </a:rPr>
              <a:t>structurilor</a:t>
            </a:r>
            <a:r>
              <a:rPr kumimoji="0" lang="en-GB" sz="1400" b="0" i="0" u="none" strike="noStrike" kern="1200" cap="none" spc="0" normalizeH="0" baseline="0" noProof="0" dirty="0">
                <a:ln>
                  <a:noFill/>
                </a:ln>
                <a:effectLst/>
                <a:uLnTx/>
                <a:uFillTx/>
                <a:latin typeface="Arial" pitchFamily="34" charset="0"/>
                <a:cs typeface="Arial" pitchFamily="34" charset="0"/>
              </a:rPr>
              <a:t> </a:t>
            </a:r>
            <a:r>
              <a:rPr kumimoji="0" lang="en-GB" sz="1400" b="0" i="0" u="none" strike="noStrike" kern="1200" cap="none" spc="0" normalizeH="0" baseline="0" noProof="0" dirty="0" err="1">
                <a:ln>
                  <a:noFill/>
                </a:ln>
                <a:effectLst/>
                <a:uLnTx/>
                <a:uFillTx/>
                <a:latin typeface="Arial" pitchFamily="34" charset="0"/>
                <a:cs typeface="Arial" pitchFamily="34" charset="0"/>
              </a:rPr>
              <a:t>complexe</a:t>
            </a:r>
            <a:r>
              <a:rPr kumimoji="0" lang="en-GB" sz="1400" b="0" i="0" u="none" strike="noStrike" kern="1200" cap="none" spc="0" normalizeH="0" baseline="0" noProof="0" dirty="0">
                <a:ln>
                  <a:noFill/>
                </a:ln>
                <a:effectLst/>
                <a:uLnTx/>
                <a:uFillTx/>
                <a:latin typeface="Arial" pitchFamily="34" charset="0"/>
                <a:cs typeface="Arial" pitchFamily="34" charset="0"/>
              </a:rPr>
              <a:t> (“</a:t>
            </a:r>
            <a:r>
              <a:rPr kumimoji="0" lang="en-GB" sz="1400" b="0" i="0" u="none" strike="noStrike" kern="1200" cap="none" spc="0" normalizeH="0" baseline="0" noProof="0" dirty="0" err="1">
                <a:ln>
                  <a:noFill/>
                </a:ln>
                <a:effectLst/>
                <a:uLnTx/>
                <a:uFillTx/>
                <a:latin typeface="Arial" pitchFamily="34" charset="0"/>
                <a:cs typeface="Arial" pitchFamily="34" charset="0"/>
              </a:rPr>
              <a:t>trusturi</a:t>
            </a:r>
            <a:r>
              <a:rPr lang="en-GB" sz="1400" dirty="0"/>
              <a:t>” </a:t>
            </a:r>
            <a:r>
              <a:rPr kumimoji="0" lang="en-GB" sz="1400" b="0" i="0" u="none" strike="noStrike" kern="1200" cap="none" spc="0" normalizeH="0" baseline="0" noProof="0" dirty="0">
                <a:ln>
                  <a:noFill/>
                </a:ln>
                <a:effectLst/>
                <a:uLnTx/>
                <a:uFillTx/>
                <a:latin typeface="Arial" pitchFamily="34" charset="0"/>
                <a:cs typeface="Arial" pitchFamily="34" charset="0"/>
              </a:rPr>
              <a:t>implicate </a:t>
            </a:r>
            <a:r>
              <a:rPr kumimoji="0" lang="en-GB" sz="1400" b="0" i="0" u="none" strike="noStrike" kern="1200" cap="none" spc="0" normalizeH="0" baseline="0" noProof="0" dirty="0" err="1">
                <a:ln>
                  <a:noFill/>
                </a:ln>
                <a:effectLst/>
                <a:uLnTx/>
                <a:uFillTx/>
                <a:latin typeface="Arial" pitchFamily="34" charset="0"/>
                <a:cs typeface="Arial" pitchFamily="34" charset="0"/>
              </a:rPr>
              <a:t>în</a:t>
            </a:r>
            <a:r>
              <a:rPr kumimoji="0" lang="en-GB" sz="1400" b="0" i="0" u="none" strike="noStrike" kern="1200" cap="none" spc="0" normalizeH="0" baseline="0" noProof="0" dirty="0">
                <a:ln>
                  <a:noFill/>
                </a:ln>
                <a:effectLst/>
                <a:uLnTx/>
                <a:uFillTx/>
                <a:latin typeface="Arial" pitchFamily="34" charset="0"/>
                <a:cs typeface="Arial" pitchFamily="34" charset="0"/>
              </a:rPr>
              <a:t> </a:t>
            </a:r>
            <a:r>
              <a:rPr kumimoji="0" lang="en-GB" sz="1400" b="0" i="0" u="none" strike="noStrike" kern="1200" cap="none" spc="0" normalizeH="0" baseline="0" noProof="0" dirty="0" err="1">
                <a:ln>
                  <a:noFill/>
                </a:ln>
                <a:effectLst/>
                <a:uLnTx/>
                <a:uFillTx/>
                <a:latin typeface="Arial" pitchFamily="34" charset="0"/>
                <a:cs typeface="Arial" pitchFamily="34" charset="0"/>
              </a:rPr>
              <a:t>asociații</a:t>
            </a:r>
            <a:r>
              <a:rPr kumimoji="0" lang="en-GB" sz="1400" b="0" i="0" u="none" strike="noStrike" kern="1200" cap="none" spc="0" normalizeH="0" baseline="0" noProof="0" dirty="0">
                <a:ln>
                  <a:noFill/>
                </a:ln>
                <a:effectLst/>
                <a:uLnTx/>
                <a:uFillTx/>
                <a:latin typeface="Arial" pitchFamily="34" charset="0"/>
                <a:cs typeface="Arial" pitchFamily="34" charset="0"/>
              </a:rPr>
              <a:t>/</a:t>
            </a:r>
            <a:r>
              <a:rPr kumimoji="0" lang="en-GB" sz="1400" b="0" i="0" u="none" strike="noStrike" kern="1200" cap="none" spc="0" normalizeH="0" baseline="0" noProof="0" dirty="0" err="1">
                <a:ln>
                  <a:noFill/>
                </a:ln>
                <a:effectLst/>
                <a:uLnTx/>
                <a:uFillTx/>
                <a:latin typeface="Arial" pitchFamily="34" charset="0"/>
                <a:cs typeface="Arial" pitchFamily="34" charset="0"/>
              </a:rPr>
              <a:t>fundații</a:t>
            </a:r>
            <a:r>
              <a:rPr kumimoji="0" lang="en-GB" sz="1400" b="0" i="0" u="none" strike="noStrike" kern="1200" cap="none" spc="0" normalizeH="0" baseline="0" noProof="0" dirty="0">
                <a:ln>
                  <a:noFill/>
                </a:ln>
                <a:effectLst/>
                <a:uLnTx/>
                <a:uFillTx/>
                <a:latin typeface="Arial" pitchFamily="34" charset="0"/>
                <a:cs typeface="Arial" pitchFamily="34" charset="0"/>
              </a:rPr>
              <a:t>, etc.);</a:t>
            </a:r>
          </a:p>
          <a:p>
            <a:pPr lvl="1" indent="-342900">
              <a:buFont typeface="Wingdings" panose="05000000000000000000" pitchFamily="2" charset="2"/>
              <a:buChar char="§"/>
              <a:defRPr/>
            </a:pP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coroborarea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de date cu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celelalte</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arii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de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practic</a:t>
            </a:r>
            <a:r>
              <a:rPr kumimoji="0" lang="en-GB" sz="1400" b="0" i="0" u="none" strike="noStrike" kern="1200" cap="none" spc="0" normalizeH="0" baseline="0" noProof="0" dirty="0" err="1">
                <a:ln>
                  <a:noFill/>
                </a:ln>
                <a:solidFill>
                  <a:srgbClr val="000000"/>
                </a:solidFill>
                <a:effectLst/>
                <a:uLnTx/>
                <a:uFillTx/>
              </a:rPr>
              <a:t>ǎ</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pentru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ipoteza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în care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asistența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juridic</a:t>
            </a:r>
            <a:r>
              <a:rPr kumimoji="0" lang="en-GB" sz="1400" b="0" i="0" u="none" strike="noStrike" kern="1200" cap="none" spc="0" normalizeH="0" baseline="0" noProof="0" dirty="0" err="1">
                <a:ln>
                  <a:noFill/>
                </a:ln>
                <a:solidFill>
                  <a:srgbClr val="000000"/>
                </a:solidFill>
                <a:effectLst/>
                <a:uLnTx/>
                <a:uFillTx/>
              </a:rPr>
              <a:t>ǎ</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pentru clientul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respectiv</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este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extins</a:t>
            </a:r>
            <a:r>
              <a:rPr kumimoji="0" lang="en-GB" sz="1400" b="0" i="0" u="none" strike="noStrike" kern="1200" cap="none" spc="0" normalizeH="0" baseline="0" noProof="0" dirty="0" err="1">
                <a:ln>
                  <a:noFill/>
                </a:ln>
                <a:solidFill>
                  <a:srgbClr val="000000"/>
                </a:solidFill>
                <a:effectLst/>
                <a:uLnTx/>
                <a:uFillTx/>
              </a:rPr>
              <a:t>ǎ</a:t>
            </a:r>
            <a:r>
              <a:rPr kumimoji="0" lang="en-GB" sz="1400" b="0" i="0" u="none" strike="noStrike" kern="1200" cap="none" spc="0" normalizeH="0" baseline="0" noProof="0" dirty="0">
                <a:ln>
                  <a:noFill/>
                </a:ln>
                <a:solidFill>
                  <a:srgbClr val="000000"/>
                </a:solidFill>
                <a:effectLst/>
                <a:uLnTx/>
                <a:uFillTx/>
              </a:rPr>
              <a:t>,</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dar</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lang="en-GB" sz="1400" dirty="0">
                <a:solidFill>
                  <a:srgbClr val="000000"/>
                </a:solidFill>
              </a:rPr>
              <a:t>ș</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i în ceea ce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îl</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privește pe </a:t>
            </a:r>
            <a:r>
              <a:rPr lang="en-GB" sz="1400" dirty="0">
                <a:solidFill>
                  <a:srgbClr val="000000"/>
                </a:solidFill>
              </a:rPr>
              <a:t>î</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nsuși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clientul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respectiv</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a:t>
            </a:r>
          </a:p>
        </p:txBody>
      </p:sp>
      <p:sp>
        <p:nvSpPr>
          <p:cNvPr id="5" name="Slide Number Placeholder 4">
            <a:extLst>
              <a:ext uri="{FF2B5EF4-FFF2-40B4-BE49-F238E27FC236}">
                <a16:creationId xmlns:a16="http://schemas.microsoft.com/office/drawing/2014/main" id="{2DBD4FB3-E398-2915-26B7-6F20D6442045}"/>
              </a:ext>
            </a:extLst>
          </p:cNvPr>
          <p:cNvSpPr>
            <a:spLocks noGrp="1"/>
          </p:cNvSpPr>
          <p:nvPr>
            <p:ph type="sldNum" sz="quarter" idx="14"/>
          </p:nvPr>
        </p:nvSpPr>
        <p:spPr/>
        <p:txBody>
          <a:bodyPr/>
          <a:lstStyle/>
          <a:p>
            <a:fld id="{BCA178D2-D38B-496A-BFAF-4FB157D36662}" type="slidenum">
              <a:rPr lang="en-GB" noProof="0" smtClean="0"/>
              <a:pPr/>
              <a:t>6</a:t>
            </a:fld>
            <a:endParaRPr lang="en-GB" noProof="0" dirty="0"/>
          </a:p>
        </p:txBody>
      </p:sp>
      <p:sp>
        <p:nvSpPr>
          <p:cNvPr id="12" name="Freeform 15">
            <a:extLst>
              <a:ext uri="{FF2B5EF4-FFF2-40B4-BE49-F238E27FC236}">
                <a16:creationId xmlns:a16="http://schemas.microsoft.com/office/drawing/2014/main" id="{DE0D5307-BEF6-9089-25C9-20AD447461E5}"/>
              </a:ext>
            </a:extLst>
          </p:cNvPr>
          <p:cNvSpPr>
            <a:spLocks noEditPoints="1"/>
          </p:cNvSpPr>
          <p:nvPr/>
        </p:nvSpPr>
        <p:spPr bwMode="auto">
          <a:xfrm>
            <a:off x="154814" y="486250"/>
            <a:ext cx="539750" cy="539750"/>
          </a:xfrm>
          <a:custGeom>
            <a:avLst/>
            <a:gdLst>
              <a:gd name="T0" fmla="*/ 2368 w 2598"/>
              <a:gd name="T1" fmla="*/ 1259 h 2598"/>
              <a:gd name="T2" fmla="*/ 1339 w 2598"/>
              <a:gd name="T3" fmla="*/ 230 h 2598"/>
              <a:gd name="T4" fmla="*/ 1299 w 2598"/>
              <a:gd name="T5" fmla="*/ 0 h 2598"/>
              <a:gd name="T6" fmla="*/ 1259 w 2598"/>
              <a:gd name="T7" fmla="*/ 230 h 2598"/>
              <a:gd name="T8" fmla="*/ 230 w 2598"/>
              <a:gd name="T9" fmla="*/ 1259 h 2598"/>
              <a:gd name="T10" fmla="*/ 0 w 2598"/>
              <a:gd name="T11" fmla="*/ 1299 h 2598"/>
              <a:gd name="T12" fmla="*/ 230 w 2598"/>
              <a:gd name="T13" fmla="*/ 1339 h 2598"/>
              <a:gd name="T14" fmla="*/ 1259 w 2598"/>
              <a:gd name="T15" fmla="*/ 2368 h 2598"/>
              <a:gd name="T16" fmla="*/ 1299 w 2598"/>
              <a:gd name="T17" fmla="*/ 2598 h 2598"/>
              <a:gd name="T18" fmla="*/ 1339 w 2598"/>
              <a:gd name="T19" fmla="*/ 2368 h 2598"/>
              <a:gd name="T20" fmla="*/ 2368 w 2598"/>
              <a:gd name="T21" fmla="*/ 1339 h 2598"/>
              <a:gd name="T22" fmla="*/ 2598 w 2598"/>
              <a:gd name="T23" fmla="*/ 1299 h 2598"/>
              <a:gd name="T24" fmla="*/ 2288 w 2598"/>
              <a:gd name="T25" fmla="*/ 1259 h 2598"/>
              <a:gd name="T26" fmla="*/ 1339 w 2598"/>
              <a:gd name="T27" fmla="*/ 746 h 2598"/>
              <a:gd name="T28" fmla="*/ 2288 w 2598"/>
              <a:gd name="T29" fmla="*/ 1259 h 2598"/>
              <a:gd name="T30" fmla="*/ 1772 w 2598"/>
              <a:gd name="T31" fmla="*/ 1339 h 2598"/>
              <a:gd name="T32" fmla="*/ 1339 w 2598"/>
              <a:gd name="T33" fmla="*/ 1556 h 2598"/>
              <a:gd name="T34" fmla="*/ 1259 w 2598"/>
              <a:gd name="T35" fmla="*/ 1556 h 2598"/>
              <a:gd name="T36" fmla="*/ 826 w 2598"/>
              <a:gd name="T37" fmla="*/ 1339 h 2598"/>
              <a:gd name="T38" fmla="*/ 1082 w 2598"/>
              <a:gd name="T39" fmla="*/ 1299 h 2598"/>
              <a:gd name="T40" fmla="*/ 826 w 2598"/>
              <a:gd name="T41" fmla="*/ 1259 h 2598"/>
              <a:gd name="T42" fmla="*/ 1259 w 2598"/>
              <a:gd name="T43" fmla="*/ 1042 h 2598"/>
              <a:gd name="T44" fmla="*/ 1339 w 2598"/>
              <a:gd name="T45" fmla="*/ 1042 h 2598"/>
              <a:gd name="T46" fmla="*/ 1772 w 2598"/>
              <a:gd name="T47" fmla="*/ 1259 h 2598"/>
              <a:gd name="T48" fmla="*/ 1516 w 2598"/>
              <a:gd name="T49" fmla="*/ 1299 h 2598"/>
              <a:gd name="T50" fmla="*/ 1259 w 2598"/>
              <a:gd name="T51" fmla="*/ 310 h 2598"/>
              <a:gd name="T52" fmla="*/ 746 w 2598"/>
              <a:gd name="T53" fmla="*/ 1259 h 2598"/>
              <a:gd name="T54" fmla="*/ 1259 w 2598"/>
              <a:gd name="T55" fmla="*/ 310 h 2598"/>
              <a:gd name="T56" fmla="*/ 746 w 2598"/>
              <a:gd name="T57" fmla="*/ 1339 h 2598"/>
              <a:gd name="T58" fmla="*/ 1259 w 2598"/>
              <a:gd name="T59" fmla="*/ 2288 h 2598"/>
              <a:gd name="T60" fmla="*/ 1339 w 2598"/>
              <a:gd name="T61" fmla="*/ 2288 h 2598"/>
              <a:gd name="T62" fmla="*/ 1852 w 2598"/>
              <a:gd name="T63" fmla="*/ 1339 h 2598"/>
              <a:gd name="T64" fmla="*/ 1339 w 2598"/>
              <a:gd name="T65" fmla="*/ 2288 h 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98" h="2598">
                <a:moveTo>
                  <a:pt x="2558" y="1259"/>
                </a:moveTo>
                <a:cubicBezTo>
                  <a:pt x="2368" y="1259"/>
                  <a:pt x="2368" y="1259"/>
                  <a:pt x="2368" y="1259"/>
                </a:cubicBezTo>
                <a:cubicBezTo>
                  <a:pt x="2358" y="988"/>
                  <a:pt x="2248" y="735"/>
                  <a:pt x="2055" y="543"/>
                </a:cubicBezTo>
                <a:cubicBezTo>
                  <a:pt x="1863" y="350"/>
                  <a:pt x="1610" y="240"/>
                  <a:pt x="1339" y="230"/>
                </a:cubicBezTo>
                <a:cubicBezTo>
                  <a:pt x="1339" y="40"/>
                  <a:pt x="1339" y="40"/>
                  <a:pt x="1339" y="40"/>
                </a:cubicBezTo>
                <a:cubicBezTo>
                  <a:pt x="1339" y="18"/>
                  <a:pt x="1321" y="0"/>
                  <a:pt x="1299" y="0"/>
                </a:cubicBezTo>
                <a:cubicBezTo>
                  <a:pt x="1277" y="0"/>
                  <a:pt x="1259" y="18"/>
                  <a:pt x="1259" y="40"/>
                </a:cubicBezTo>
                <a:cubicBezTo>
                  <a:pt x="1259" y="230"/>
                  <a:pt x="1259" y="230"/>
                  <a:pt x="1259" y="230"/>
                </a:cubicBezTo>
                <a:cubicBezTo>
                  <a:pt x="988" y="240"/>
                  <a:pt x="735" y="350"/>
                  <a:pt x="543" y="543"/>
                </a:cubicBezTo>
                <a:cubicBezTo>
                  <a:pt x="350" y="735"/>
                  <a:pt x="240" y="988"/>
                  <a:pt x="230" y="1259"/>
                </a:cubicBezTo>
                <a:cubicBezTo>
                  <a:pt x="40" y="1259"/>
                  <a:pt x="40" y="1259"/>
                  <a:pt x="40" y="1259"/>
                </a:cubicBezTo>
                <a:cubicBezTo>
                  <a:pt x="18" y="1259"/>
                  <a:pt x="0" y="1277"/>
                  <a:pt x="0" y="1299"/>
                </a:cubicBezTo>
                <a:cubicBezTo>
                  <a:pt x="0" y="1321"/>
                  <a:pt x="18" y="1339"/>
                  <a:pt x="40" y="1339"/>
                </a:cubicBezTo>
                <a:cubicBezTo>
                  <a:pt x="230" y="1339"/>
                  <a:pt x="230" y="1339"/>
                  <a:pt x="230" y="1339"/>
                </a:cubicBezTo>
                <a:cubicBezTo>
                  <a:pt x="240" y="1610"/>
                  <a:pt x="350" y="1863"/>
                  <a:pt x="543" y="2055"/>
                </a:cubicBezTo>
                <a:cubicBezTo>
                  <a:pt x="735" y="2248"/>
                  <a:pt x="988" y="2358"/>
                  <a:pt x="1259" y="2368"/>
                </a:cubicBezTo>
                <a:cubicBezTo>
                  <a:pt x="1259" y="2558"/>
                  <a:pt x="1259" y="2558"/>
                  <a:pt x="1259" y="2558"/>
                </a:cubicBezTo>
                <a:cubicBezTo>
                  <a:pt x="1259" y="2580"/>
                  <a:pt x="1277" y="2598"/>
                  <a:pt x="1299" y="2598"/>
                </a:cubicBezTo>
                <a:cubicBezTo>
                  <a:pt x="1321" y="2598"/>
                  <a:pt x="1339" y="2580"/>
                  <a:pt x="1339" y="2558"/>
                </a:cubicBezTo>
                <a:cubicBezTo>
                  <a:pt x="1339" y="2368"/>
                  <a:pt x="1339" y="2368"/>
                  <a:pt x="1339" y="2368"/>
                </a:cubicBezTo>
                <a:cubicBezTo>
                  <a:pt x="1610" y="2358"/>
                  <a:pt x="1863" y="2248"/>
                  <a:pt x="2055" y="2055"/>
                </a:cubicBezTo>
                <a:cubicBezTo>
                  <a:pt x="2248" y="1863"/>
                  <a:pt x="2358" y="1610"/>
                  <a:pt x="2368" y="1339"/>
                </a:cubicBezTo>
                <a:cubicBezTo>
                  <a:pt x="2558" y="1339"/>
                  <a:pt x="2558" y="1339"/>
                  <a:pt x="2558" y="1339"/>
                </a:cubicBezTo>
                <a:cubicBezTo>
                  <a:pt x="2580" y="1339"/>
                  <a:pt x="2598" y="1321"/>
                  <a:pt x="2598" y="1299"/>
                </a:cubicBezTo>
                <a:cubicBezTo>
                  <a:pt x="2598" y="1277"/>
                  <a:pt x="2580" y="1259"/>
                  <a:pt x="2558" y="1259"/>
                </a:cubicBezTo>
                <a:close/>
                <a:moveTo>
                  <a:pt x="2288" y="1259"/>
                </a:moveTo>
                <a:cubicBezTo>
                  <a:pt x="1852" y="1259"/>
                  <a:pt x="1852" y="1259"/>
                  <a:pt x="1852" y="1259"/>
                </a:cubicBezTo>
                <a:cubicBezTo>
                  <a:pt x="1833" y="985"/>
                  <a:pt x="1613" y="765"/>
                  <a:pt x="1339" y="746"/>
                </a:cubicBezTo>
                <a:cubicBezTo>
                  <a:pt x="1339" y="310"/>
                  <a:pt x="1339" y="310"/>
                  <a:pt x="1339" y="310"/>
                </a:cubicBezTo>
                <a:cubicBezTo>
                  <a:pt x="1853" y="331"/>
                  <a:pt x="2267" y="745"/>
                  <a:pt x="2288" y="1259"/>
                </a:cubicBezTo>
                <a:close/>
                <a:moveTo>
                  <a:pt x="1556" y="1339"/>
                </a:moveTo>
                <a:cubicBezTo>
                  <a:pt x="1772" y="1339"/>
                  <a:pt x="1772" y="1339"/>
                  <a:pt x="1772" y="1339"/>
                </a:cubicBezTo>
                <a:cubicBezTo>
                  <a:pt x="1753" y="1569"/>
                  <a:pt x="1569" y="1753"/>
                  <a:pt x="1339" y="1772"/>
                </a:cubicBezTo>
                <a:cubicBezTo>
                  <a:pt x="1339" y="1556"/>
                  <a:pt x="1339" y="1556"/>
                  <a:pt x="1339" y="1556"/>
                </a:cubicBezTo>
                <a:cubicBezTo>
                  <a:pt x="1339" y="1534"/>
                  <a:pt x="1321" y="1516"/>
                  <a:pt x="1299" y="1516"/>
                </a:cubicBezTo>
                <a:cubicBezTo>
                  <a:pt x="1277" y="1516"/>
                  <a:pt x="1259" y="1534"/>
                  <a:pt x="1259" y="1556"/>
                </a:cubicBezTo>
                <a:cubicBezTo>
                  <a:pt x="1259" y="1772"/>
                  <a:pt x="1259" y="1772"/>
                  <a:pt x="1259" y="1772"/>
                </a:cubicBezTo>
                <a:cubicBezTo>
                  <a:pt x="1029" y="1753"/>
                  <a:pt x="845" y="1569"/>
                  <a:pt x="826" y="1339"/>
                </a:cubicBezTo>
                <a:cubicBezTo>
                  <a:pt x="1042" y="1339"/>
                  <a:pt x="1042" y="1339"/>
                  <a:pt x="1042" y="1339"/>
                </a:cubicBezTo>
                <a:cubicBezTo>
                  <a:pt x="1064" y="1339"/>
                  <a:pt x="1082" y="1321"/>
                  <a:pt x="1082" y="1299"/>
                </a:cubicBezTo>
                <a:cubicBezTo>
                  <a:pt x="1082" y="1277"/>
                  <a:pt x="1064" y="1259"/>
                  <a:pt x="1042" y="1259"/>
                </a:cubicBezTo>
                <a:cubicBezTo>
                  <a:pt x="826" y="1259"/>
                  <a:pt x="826" y="1259"/>
                  <a:pt x="826" y="1259"/>
                </a:cubicBezTo>
                <a:cubicBezTo>
                  <a:pt x="845" y="1029"/>
                  <a:pt x="1029" y="845"/>
                  <a:pt x="1259" y="826"/>
                </a:cubicBezTo>
                <a:cubicBezTo>
                  <a:pt x="1259" y="1042"/>
                  <a:pt x="1259" y="1042"/>
                  <a:pt x="1259" y="1042"/>
                </a:cubicBezTo>
                <a:cubicBezTo>
                  <a:pt x="1259" y="1064"/>
                  <a:pt x="1277" y="1082"/>
                  <a:pt x="1299" y="1082"/>
                </a:cubicBezTo>
                <a:cubicBezTo>
                  <a:pt x="1321" y="1082"/>
                  <a:pt x="1339" y="1064"/>
                  <a:pt x="1339" y="1042"/>
                </a:cubicBezTo>
                <a:cubicBezTo>
                  <a:pt x="1339" y="826"/>
                  <a:pt x="1339" y="826"/>
                  <a:pt x="1339" y="826"/>
                </a:cubicBezTo>
                <a:cubicBezTo>
                  <a:pt x="1569" y="845"/>
                  <a:pt x="1753" y="1029"/>
                  <a:pt x="1772" y="1259"/>
                </a:cubicBezTo>
                <a:cubicBezTo>
                  <a:pt x="1556" y="1259"/>
                  <a:pt x="1556" y="1259"/>
                  <a:pt x="1556" y="1259"/>
                </a:cubicBezTo>
                <a:cubicBezTo>
                  <a:pt x="1534" y="1259"/>
                  <a:pt x="1516" y="1277"/>
                  <a:pt x="1516" y="1299"/>
                </a:cubicBezTo>
                <a:cubicBezTo>
                  <a:pt x="1516" y="1321"/>
                  <a:pt x="1534" y="1339"/>
                  <a:pt x="1556" y="1339"/>
                </a:cubicBezTo>
                <a:close/>
                <a:moveTo>
                  <a:pt x="1259" y="310"/>
                </a:moveTo>
                <a:cubicBezTo>
                  <a:pt x="1259" y="746"/>
                  <a:pt x="1259" y="746"/>
                  <a:pt x="1259" y="746"/>
                </a:cubicBezTo>
                <a:cubicBezTo>
                  <a:pt x="985" y="765"/>
                  <a:pt x="765" y="985"/>
                  <a:pt x="746" y="1259"/>
                </a:cubicBezTo>
                <a:cubicBezTo>
                  <a:pt x="310" y="1259"/>
                  <a:pt x="310" y="1259"/>
                  <a:pt x="310" y="1259"/>
                </a:cubicBezTo>
                <a:cubicBezTo>
                  <a:pt x="331" y="745"/>
                  <a:pt x="745" y="331"/>
                  <a:pt x="1259" y="310"/>
                </a:cubicBezTo>
                <a:close/>
                <a:moveTo>
                  <a:pt x="310" y="1339"/>
                </a:moveTo>
                <a:cubicBezTo>
                  <a:pt x="746" y="1339"/>
                  <a:pt x="746" y="1339"/>
                  <a:pt x="746" y="1339"/>
                </a:cubicBezTo>
                <a:cubicBezTo>
                  <a:pt x="765" y="1613"/>
                  <a:pt x="985" y="1833"/>
                  <a:pt x="1259" y="1852"/>
                </a:cubicBezTo>
                <a:cubicBezTo>
                  <a:pt x="1259" y="2288"/>
                  <a:pt x="1259" y="2288"/>
                  <a:pt x="1259" y="2288"/>
                </a:cubicBezTo>
                <a:cubicBezTo>
                  <a:pt x="745" y="2267"/>
                  <a:pt x="331" y="1853"/>
                  <a:pt x="310" y="1339"/>
                </a:cubicBezTo>
                <a:close/>
                <a:moveTo>
                  <a:pt x="1339" y="2288"/>
                </a:moveTo>
                <a:cubicBezTo>
                  <a:pt x="1339" y="1852"/>
                  <a:pt x="1339" y="1852"/>
                  <a:pt x="1339" y="1852"/>
                </a:cubicBezTo>
                <a:cubicBezTo>
                  <a:pt x="1613" y="1833"/>
                  <a:pt x="1833" y="1613"/>
                  <a:pt x="1852" y="1339"/>
                </a:cubicBezTo>
                <a:cubicBezTo>
                  <a:pt x="2288" y="1339"/>
                  <a:pt x="2288" y="1339"/>
                  <a:pt x="2288" y="1339"/>
                </a:cubicBezTo>
                <a:cubicBezTo>
                  <a:pt x="2267" y="1853"/>
                  <a:pt x="1853" y="2267"/>
                  <a:pt x="1339" y="22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3" name="Text Placeholder 1">
            <a:extLst>
              <a:ext uri="{FF2B5EF4-FFF2-40B4-BE49-F238E27FC236}">
                <a16:creationId xmlns:a16="http://schemas.microsoft.com/office/drawing/2014/main" id="{39FF4769-777A-2060-C303-C2E109E63E66}"/>
              </a:ext>
            </a:extLst>
          </p:cNvPr>
          <p:cNvSpPr>
            <a:spLocks noGrp="1"/>
          </p:cNvSpPr>
          <p:nvPr>
            <p:ph type="body" sz="quarter" idx="10"/>
          </p:nvPr>
        </p:nvSpPr>
        <p:spPr>
          <a:xfrm>
            <a:off x="849378" y="576000"/>
            <a:ext cx="11040000" cy="900000"/>
          </a:xfrm>
        </p:spPr>
        <p:txBody>
          <a:bodyPr/>
          <a:lstStyle/>
          <a:p>
            <a:r>
              <a:rPr lang="en-US" sz="2300" kern="2800" dirty="0" err="1">
                <a:solidFill>
                  <a:schemeClr val="bg1"/>
                </a:solidFill>
              </a:rPr>
              <a:t>Tipologii</a:t>
            </a:r>
            <a:r>
              <a:rPr lang="en-US" sz="2300" kern="2800" dirty="0">
                <a:solidFill>
                  <a:schemeClr val="bg1"/>
                </a:solidFill>
              </a:rPr>
              <a:t> și </a:t>
            </a:r>
            <a:r>
              <a:rPr lang="en-US" sz="2300" kern="2800" dirty="0" err="1">
                <a:solidFill>
                  <a:schemeClr val="bg1"/>
                </a:solidFill>
              </a:rPr>
              <a:t>exemple</a:t>
            </a:r>
            <a:r>
              <a:rPr lang="en-US" sz="2300" kern="2800" dirty="0">
                <a:solidFill>
                  <a:schemeClr val="bg1"/>
                </a:solidFill>
              </a:rPr>
              <a:t> (II</a:t>
            </a:r>
            <a:r>
              <a:rPr lang="ro-RO" sz="2300" kern="2800" dirty="0">
                <a:solidFill>
                  <a:schemeClr val="bg1"/>
                </a:solidFill>
              </a:rPr>
              <a:t>I</a:t>
            </a:r>
            <a:r>
              <a:rPr lang="en-US" sz="2300" kern="2800" dirty="0">
                <a:solidFill>
                  <a:schemeClr val="bg1"/>
                </a:solidFill>
              </a:rPr>
              <a:t>)</a:t>
            </a:r>
          </a:p>
        </p:txBody>
      </p:sp>
    </p:spTree>
    <p:extLst>
      <p:ext uri="{BB962C8B-B14F-4D97-AF65-F5344CB8AC3E}">
        <p14:creationId xmlns:p14="http://schemas.microsoft.com/office/powerpoint/2010/main" val="2947063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B413A-752E-BE80-5943-3A911562DEBF}"/>
            </a:ext>
          </a:extLst>
        </p:cNvPr>
        <p:cNvGrpSpPr/>
        <p:nvPr/>
      </p:nvGrpSpPr>
      <p:grpSpPr>
        <a:xfrm>
          <a:off x="0" y="0"/>
          <a:ext cx="0" cy="0"/>
          <a:chOff x="0" y="0"/>
          <a:chExt cx="0" cy="0"/>
        </a:xfrm>
      </p:grpSpPr>
      <p:pic>
        <p:nvPicPr>
          <p:cNvPr id="28" name="Picture 27">
            <a:extLst>
              <a:ext uri="{FF2B5EF4-FFF2-40B4-BE49-F238E27FC236}">
                <a16:creationId xmlns:a16="http://schemas.microsoft.com/office/drawing/2014/main" id="{0B6470A3-7E6F-AA64-96BB-5CDED3BE65BE}"/>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t="39184" b="39184"/>
          <a:stretch/>
        </p:blipFill>
        <p:spPr>
          <a:xfrm>
            <a:off x="0" y="0"/>
            <a:ext cx="12192000" cy="1483471"/>
          </a:xfrm>
          <a:prstGeom prst="rect">
            <a:avLst/>
          </a:prstGeom>
        </p:spPr>
      </p:pic>
      <p:sp>
        <p:nvSpPr>
          <p:cNvPr id="25" name="Google Shape;86;p14">
            <a:extLst>
              <a:ext uri="{FF2B5EF4-FFF2-40B4-BE49-F238E27FC236}">
                <a16:creationId xmlns:a16="http://schemas.microsoft.com/office/drawing/2014/main" id="{82BEB802-178E-7B01-4951-31FE9FB5C7CF}"/>
              </a:ext>
            </a:extLst>
          </p:cNvPr>
          <p:cNvSpPr/>
          <p:nvPr/>
        </p:nvSpPr>
        <p:spPr>
          <a:xfrm>
            <a:off x="-2095" y="352425"/>
            <a:ext cx="12194095" cy="790575"/>
          </a:xfrm>
          <a:prstGeom prst="rect">
            <a:avLst/>
          </a:prstGeom>
          <a:solidFill>
            <a:srgbClr val="000000">
              <a:alpha val="50000"/>
            </a:srgbClr>
          </a:solidFill>
          <a:ln>
            <a:noFill/>
          </a:ln>
        </p:spPr>
        <p:txBody>
          <a:bodyPr spcFirstLastPara="1" wrap="square" lIns="82939" tIns="82939" rIns="82939" bIns="82939" anchor="ctr" anchorCtr="0">
            <a:noAutofit/>
          </a:bodyPr>
          <a:lstStyle/>
          <a:p>
            <a:endParaRPr sz="1633" dirty="0"/>
          </a:p>
        </p:txBody>
      </p:sp>
      <p:sp>
        <p:nvSpPr>
          <p:cNvPr id="19" name="TextBox 18">
            <a:extLst>
              <a:ext uri="{FF2B5EF4-FFF2-40B4-BE49-F238E27FC236}">
                <a16:creationId xmlns:a16="http://schemas.microsoft.com/office/drawing/2014/main" id="{AF9BCC7A-6855-2173-4FC7-128BFFA5A07B}"/>
              </a:ext>
            </a:extLst>
          </p:cNvPr>
          <p:cNvSpPr txBox="1"/>
          <p:nvPr/>
        </p:nvSpPr>
        <p:spPr>
          <a:xfrm>
            <a:off x="6275220" y="4788000"/>
            <a:ext cx="5441651" cy="1476000"/>
          </a:xfrm>
          <a:prstGeom prst="rect">
            <a:avLst/>
          </a:prstGeom>
          <a:solidFill>
            <a:schemeClr val="bg1">
              <a:lumMod val="65000"/>
              <a:alpha val="51000"/>
            </a:schemeClr>
          </a:solidFill>
          <a:ln>
            <a:noFill/>
          </a:ln>
        </p:spPr>
        <p:txBody>
          <a:bodyPr wrap="square" rtlCol="0">
            <a:spAutoFit/>
          </a:bodyPr>
          <a:lstStyle/>
          <a:p>
            <a:endParaRPr lang="en-GB" sz="1000" dirty="0">
              <a:solidFill>
                <a:srgbClr val="766A62"/>
              </a:solidFill>
              <a:latin typeface="Arial" pitchFamily="34" charset="0"/>
              <a:cs typeface="Arial" pitchFamily="34" charset="0"/>
            </a:endParaRPr>
          </a:p>
        </p:txBody>
      </p:sp>
      <p:sp>
        <p:nvSpPr>
          <p:cNvPr id="3" name="Text Placeholder 2">
            <a:extLst>
              <a:ext uri="{FF2B5EF4-FFF2-40B4-BE49-F238E27FC236}">
                <a16:creationId xmlns:a16="http://schemas.microsoft.com/office/drawing/2014/main" id="{301940C9-063B-BD73-1863-142B44679EA8}"/>
              </a:ext>
            </a:extLst>
          </p:cNvPr>
          <p:cNvSpPr>
            <a:spLocks noGrp="1"/>
          </p:cNvSpPr>
          <p:nvPr>
            <p:ph type="body" sz="quarter" idx="11"/>
          </p:nvPr>
        </p:nvSpPr>
        <p:spPr>
          <a:xfrm>
            <a:off x="843967" y="1778949"/>
            <a:ext cx="4794833" cy="3377401"/>
          </a:xfrm>
        </p:spPr>
        <p:txBody>
          <a:bodyPr/>
          <a:lstStyle/>
          <a:p>
            <a:pPr marL="0" marR="0" lvl="0" indent="0" algn="l" defTabSz="914400" rtl="0" eaLnBrk="1" fontAlgn="base" latinLnBrk="0" hangingPunct="1">
              <a:lnSpc>
                <a:spcPct val="100000"/>
              </a:lnSpc>
              <a:spcBef>
                <a:spcPts val="480"/>
              </a:spcBef>
              <a:spcAft>
                <a:spcPct val="0"/>
              </a:spcAft>
              <a:buClrTx/>
              <a:buSzTx/>
              <a:buFont typeface="Symbol" pitchFamily="18" charset="2"/>
              <a:buNone/>
              <a:tabLst/>
              <a:defRPr/>
            </a:pPr>
            <a:endParaRPr kumimoji="0" lang="ro-RO" sz="1400" b="1" i="0" u="none" strike="noStrike" kern="1200" cap="none" spc="0" normalizeH="0" baseline="0" noProof="0" dirty="0">
              <a:ln>
                <a:noFill/>
              </a:ln>
              <a:solidFill>
                <a:srgbClr val="000000"/>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ts val="480"/>
              </a:spcBef>
              <a:spcAft>
                <a:spcPct val="0"/>
              </a:spcAft>
              <a:buClrTx/>
              <a:buSzTx/>
              <a:buFont typeface="Symbol" pitchFamily="18" charset="2"/>
              <a:buNone/>
              <a:tabLst/>
              <a:defRPr/>
            </a:pPr>
            <a:r>
              <a:rPr kumimoji="0" lang="en-GB" sz="1400" b="1" i="0" u="none" strike="noStrike" kern="1200" cap="none" spc="0" normalizeH="0" baseline="0" noProof="0" dirty="0" err="1">
                <a:ln>
                  <a:noFill/>
                </a:ln>
                <a:solidFill>
                  <a:srgbClr val="000000"/>
                </a:solidFill>
                <a:effectLst/>
                <a:uLnTx/>
                <a:uFillTx/>
                <a:latin typeface="Arial" pitchFamily="34" charset="0"/>
                <a:cs typeface="Arial" pitchFamily="34" charset="0"/>
              </a:rPr>
              <a:t>Scoruri</a:t>
            </a:r>
            <a:r>
              <a:rPr kumimoji="0" lang="en-GB" sz="1400" b="1" i="0" u="none" strike="noStrike" kern="1200" cap="none" spc="0" normalizeH="0" baseline="0" noProof="0" dirty="0">
                <a:ln>
                  <a:noFill/>
                </a:ln>
                <a:solidFill>
                  <a:srgbClr val="000000"/>
                </a:solidFill>
                <a:effectLst/>
                <a:uLnTx/>
                <a:uFillTx/>
                <a:latin typeface="Arial" pitchFamily="34" charset="0"/>
                <a:cs typeface="Arial" pitchFamily="34" charset="0"/>
              </a:rPr>
              <a:t> de </a:t>
            </a:r>
            <a:r>
              <a:rPr kumimoji="0" lang="en-GB" sz="1400" b="1" i="0" u="none" strike="noStrike" kern="1200" cap="none" spc="0" normalizeH="0" baseline="0" noProof="0" dirty="0" err="1">
                <a:ln>
                  <a:noFill/>
                </a:ln>
                <a:solidFill>
                  <a:srgbClr val="000000"/>
                </a:solidFill>
                <a:effectLst/>
                <a:uLnTx/>
                <a:uFillTx/>
                <a:latin typeface="Arial" pitchFamily="34" charset="0"/>
                <a:cs typeface="Arial" pitchFamily="34" charset="0"/>
              </a:rPr>
              <a:t>risc</a:t>
            </a:r>
            <a:r>
              <a:rPr kumimoji="0" lang="en-GB" sz="1400" b="1" i="0" u="none" strike="noStrike" kern="1200" cap="none" spc="0" normalizeH="0" baseline="0" noProof="0" dirty="0">
                <a:ln>
                  <a:noFill/>
                </a:ln>
                <a:solidFill>
                  <a:srgbClr val="000000"/>
                </a:solidFill>
                <a:effectLst/>
                <a:uLnTx/>
                <a:uFillTx/>
                <a:latin typeface="Arial" pitchFamily="34" charset="0"/>
                <a:cs typeface="Arial" pitchFamily="34" charset="0"/>
              </a:rPr>
              <a:t> - </a:t>
            </a:r>
            <a:r>
              <a:rPr kumimoji="0" lang="en-GB" sz="1400" b="1" i="0" u="none" strike="noStrike" kern="1200" cap="none" spc="0" normalizeH="0" baseline="0" noProof="0" dirty="0" err="1">
                <a:ln>
                  <a:noFill/>
                </a:ln>
                <a:solidFill>
                  <a:srgbClr val="000000"/>
                </a:solidFill>
                <a:effectLst/>
                <a:uLnTx/>
                <a:uFillTx/>
                <a:latin typeface="Arial" pitchFamily="34" charset="0"/>
                <a:cs typeface="Arial" pitchFamily="34" charset="0"/>
              </a:rPr>
              <a:t>matricea</a:t>
            </a:r>
            <a:endParaRPr kumimoji="0" lang="en-GB" sz="1400" b="1" i="0" u="none" strike="noStrike" kern="1200" cap="none" spc="0" normalizeH="0" baseline="0" noProof="0" dirty="0">
              <a:ln>
                <a:noFill/>
              </a:ln>
              <a:solidFill>
                <a:srgbClr val="000000"/>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ts val="480"/>
              </a:spcBef>
              <a:spcAft>
                <a:spcPct val="0"/>
              </a:spcAft>
              <a:buClrTx/>
              <a:buSzTx/>
              <a:buFont typeface="Symbol" pitchFamily="18" charset="2"/>
              <a:buNone/>
              <a:tabLst/>
              <a:defRPr/>
            </a:pP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Matricea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de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risc</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fiec</a:t>
            </a:r>
            <a:r>
              <a:rPr kumimoji="0" lang="en-GB" sz="1400" b="0" i="0" u="none" strike="noStrike" kern="1200" cap="none" spc="0" normalizeH="0" baseline="0" noProof="0" dirty="0" err="1">
                <a:ln>
                  <a:noFill/>
                </a:ln>
                <a:solidFill>
                  <a:srgbClr val="000000"/>
                </a:solidFill>
                <a:effectLst/>
                <a:uLnTx/>
                <a:uFillTx/>
              </a:rPr>
              <a:t>ǎ</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rui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client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va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avea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în</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vedere</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un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scor</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matematic</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lang="en-GB" sz="1400" dirty="0">
                <a:solidFill>
                  <a:srgbClr val="000000"/>
                </a:solidFill>
              </a:rPr>
              <a:t>ș</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o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concluzie</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Se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va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clasifica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în</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mod final:</a:t>
            </a:r>
          </a:p>
          <a:p>
            <a:pPr marR="0" lvl="0" algn="l" defTabSz="914400" rtl="0" eaLnBrk="1" fontAlgn="base" latinLnBrk="0" hangingPunct="1">
              <a:lnSpc>
                <a:spcPct val="100000"/>
              </a:lnSpc>
              <a:spcBef>
                <a:spcPts val="480"/>
              </a:spcBef>
              <a:spcAft>
                <a:spcPct val="0"/>
              </a:spcAft>
              <a:buClrTx/>
              <a:buSzTx/>
              <a:buFont typeface="Wingdings" panose="05000000000000000000" pitchFamily="2" charset="2"/>
              <a:buChar char="§"/>
              <a:tabLst/>
              <a:defRPr/>
            </a:pP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includerea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serviciului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avocațial</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lang="en-GB" sz="1400" dirty="0">
                <a:solidFill>
                  <a:srgbClr val="000000"/>
                </a:solidFill>
              </a:rPr>
              <a:t>î</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ntr-una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dintre</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categoriile</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de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risc</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ridicat</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standard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și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sc</a:t>
            </a:r>
            <a:r>
              <a:rPr kumimoji="0" lang="en-GB" sz="1400" b="0" i="0" u="none" strike="noStrike" kern="1200" cap="none" spc="0" normalizeH="0" baseline="0" noProof="0" dirty="0" err="1">
                <a:ln>
                  <a:noFill/>
                </a:ln>
                <a:solidFill>
                  <a:srgbClr val="000000"/>
                </a:solidFill>
                <a:effectLst/>
                <a:uLnTx/>
                <a:uFillTx/>
              </a:rPr>
              <a:t>ǎ</a:t>
            </a:r>
            <a:r>
              <a:rPr kumimoji="0" lang="en-GB" sz="1400" b="0" i="0" u="none" strike="noStrike" kern="1200" cap="none" spc="0" normalizeH="0" baseline="0" noProof="0" dirty="0" err="1">
                <a:ln>
                  <a:noFill/>
                </a:ln>
                <a:effectLst/>
                <a:uLnTx/>
                <a:uFillTx/>
                <a:latin typeface="Arial" pitchFamily="34" charset="0"/>
                <a:cs typeface="Arial" pitchFamily="34" charset="0"/>
              </a:rPr>
              <a:t>zut</a:t>
            </a:r>
            <a:r>
              <a:rPr kumimoji="0" lang="en-GB" sz="1400" b="0" i="0" u="none" strike="noStrike" kern="1200" cap="none" spc="0" normalizeH="0" baseline="0" noProof="0" dirty="0">
                <a:ln>
                  <a:noFill/>
                </a:ln>
                <a:effectLst/>
                <a:uLnTx/>
                <a:uFillTx/>
                <a:latin typeface="Arial" pitchFamily="34" charset="0"/>
                <a:cs typeface="Arial" pitchFamily="34" charset="0"/>
              </a:rPr>
              <a:t>) </a:t>
            </a:r>
            <a:r>
              <a:rPr lang="en-GB" sz="1400" dirty="0"/>
              <a:t>ș</a:t>
            </a:r>
            <a:r>
              <a:rPr kumimoji="0" lang="en-GB" sz="1400" b="0" i="0" u="none" strike="noStrike" kern="1200" cap="none" spc="0" normalizeH="0" baseline="0" noProof="0" dirty="0" err="1">
                <a:ln>
                  <a:noFill/>
                </a:ln>
                <a:effectLst/>
                <a:uLnTx/>
                <a:uFillTx/>
                <a:latin typeface="Arial" pitchFamily="34" charset="0"/>
                <a:cs typeface="Arial" pitchFamily="34" charset="0"/>
              </a:rPr>
              <a:t>i</a:t>
            </a:r>
            <a:r>
              <a:rPr kumimoji="0" lang="en-GB" sz="1400" b="0" i="0" u="none" strike="noStrike" kern="1200" cap="none" spc="0" normalizeH="0" baseline="0" noProof="0" dirty="0">
                <a:ln>
                  <a:noFill/>
                </a:ln>
                <a:effectLst/>
                <a:uLnTx/>
                <a:uFillTx/>
                <a:latin typeface="Arial" pitchFamily="34" charset="0"/>
                <a:cs typeface="Arial" pitchFamily="34" charset="0"/>
              </a:rPr>
              <a:t> </a:t>
            </a:r>
            <a:r>
              <a:rPr kumimoji="0" lang="en-GB" sz="1400" b="0" i="0" u="none" strike="noStrike" kern="1200" cap="none" spc="0" normalizeH="0" baseline="0" noProof="0" dirty="0" err="1">
                <a:ln>
                  <a:noFill/>
                </a:ln>
                <a:effectLst/>
                <a:uLnTx/>
                <a:uFillTx/>
                <a:latin typeface="Arial" pitchFamily="34" charset="0"/>
                <a:cs typeface="Arial" pitchFamily="34" charset="0"/>
              </a:rPr>
              <a:t>aplicarea</a:t>
            </a:r>
            <a:r>
              <a:rPr kumimoji="0" lang="en-GB" sz="1400" b="0" i="0" u="none" strike="noStrike" kern="1200" cap="none" spc="0" normalizeH="0" baseline="0" noProof="0" dirty="0">
                <a:ln>
                  <a:noFill/>
                </a:ln>
                <a:effectLst/>
                <a:uLnTx/>
                <a:uFillTx/>
                <a:latin typeface="Arial" pitchFamily="34" charset="0"/>
                <a:cs typeface="Arial" pitchFamily="34" charset="0"/>
              </a:rPr>
              <a:t> </a:t>
            </a:r>
            <a:r>
              <a:rPr kumimoji="0" lang="en-GB" sz="1400" b="0" i="0" u="none" strike="noStrike" kern="1200" cap="none" spc="0" normalizeH="0" baseline="0" noProof="0" dirty="0" err="1">
                <a:ln>
                  <a:noFill/>
                </a:ln>
                <a:effectLst/>
                <a:uLnTx/>
                <a:uFillTx/>
                <a:latin typeface="Arial" pitchFamily="34" charset="0"/>
                <a:cs typeface="Arial" pitchFamily="34" charset="0"/>
              </a:rPr>
              <a:t>corelativ</a:t>
            </a:r>
            <a:r>
              <a:rPr kumimoji="0" lang="en-GB" sz="1400" b="0" i="0" u="none" strike="noStrike" kern="1200" cap="none" spc="0" normalizeH="0" baseline="0" noProof="0" dirty="0" err="1">
                <a:ln>
                  <a:noFill/>
                </a:ln>
                <a:effectLst/>
                <a:uLnTx/>
                <a:uFillTx/>
              </a:rPr>
              <a:t>ǎ</a:t>
            </a:r>
            <a:r>
              <a:rPr kumimoji="0" lang="en-GB" sz="1400" b="0" i="0" u="none" strike="noStrike" kern="1200" cap="none" spc="0" normalizeH="0" baseline="0" noProof="0" dirty="0">
                <a:ln>
                  <a:noFill/>
                </a:ln>
                <a:effectLst/>
                <a:uLnTx/>
                <a:uFillTx/>
                <a:latin typeface="Arial" pitchFamily="34" charset="0"/>
                <a:cs typeface="Arial" pitchFamily="34" charset="0"/>
              </a:rPr>
              <a:t> a </a:t>
            </a:r>
            <a:r>
              <a:rPr kumimoji="0" lang="en-GB" sz="1400" b="0" i="0" u="none" strike="noStrike" kern="1200" cap="none" spc="0" normalizeH="0" baseline="0" noProof="0" dirty="0" err="1">
                <a:ln>
                  <a:noFill/>
                </a:ln>
                <a:effectLst/>
                <a:uLnTx/>
                <a:uFillTx/>
                <a:latin typeface="Arial" pitchFamily="34" charset="0"/>
                <a:cs typeface="Arial" pitchFamily="34" charset="0"/>
              </a:rPr>
              <a:t>m</a:t>
            </a:r>
            <a:r>
              <a:rPr kumimoji="0" lang="en-GB" sz="1400" b="0" i="0" u="none" strike="noStrike" kern="1200" cap="none" spc="0" normalizeH="0" baseline="0" noProof="0" dirty="0" err="1">
                <a:ln>
                  <a:noFill/>
                </a:ln>
                <a:effectLst/>
                <a:uLnTx/>
                <a:uFillTx/>
              </a:rPr>
              <a:t>ǎ</a:t>
            </a:r>
            <a:r>
              <a:rPr kumimoji="0" lang="en-GB" sz="1400" b="0" i="0" u="none" strike="noStrike" kern="1200" cap="none" spc="0" normalizeH="0" baseline="0" noProof="0" dirty="0" err="1">
                <a:ln>
                  <a:noFill/>
                </a:ln>
                <a:effectLst/>
                <a:uLnTx/>
                <a:uFillTx/>
                <a:latin typeface="Arial" pitchFamily="34" charset="0"/>
                <a:cs typeface="Arial" pitchFamily="34" charset="0"/>
              </a:rPr>
              <a:t>surilor</a:t>
            </a:r>
            <a:r>
              <a:rPr kumimoji="0" lang="en-GB" sz="1400" b="0" i="0" u="none" strike="noStrike" kern="1200" cap="none" spc="0" normalizeH="0" baseline="0" noProof="0" dirty="0">
                <a:ln>
                  <a:noFill/>
                </a:ln>
                <a:effectLst/>
                <a:uLnTx/>
                <a:uFillTx/>
                <a:latin typeface="Arial" pitchFamily="34" charset="0"/>
                <a:cs typeface="Arial" pitchFamily="34" charset="0"/>
              </a:rPr>
              <a:t> de </a:t>
            </a:r>
            <a:r>
              <a:rPr kumimoji="0" lang="en-GB" sz="1400" b="0" i="0" u="none" strike="noStrike" kern="1200" cap="none" spc="0" normalizeH="0" baseline="0" noProof="0" dirty="0" err="1">
                <a:ln>
                  <a:noFill/>
                </a:ln>
                <a:effectLst/>
                <a:uLnTx/>
                <a:uFillTx/>
                <a:latin typeface="Arial" pitchFamily="34" charset="0"/>
                <a:cs typeface="Arial" pitchFamily="34" charset="0"/>
              </a:rPr>
              <a:t>cunoa</a:t>
            </a:r>
            <a:r>
              <a:rPr lang="en-GB" sz="1400" dirty="0"/>
              <a:t>ș</a:t>
            </a:r>
            <a:r>
              <a:rPr kumimoji="0" lang="en-GB" sz="1400" b="0" i="0" u="none" strike="noStrike" kern="1200" cap="none" spc="0" normalizeH="0" baseline="0" noProof="0" dirty="0" err="1">
                <a:ln>
                  <a:noFill/>
                </a:ln>
                <a:effectLst/>
                <a:uLnTx/>
                <a:uFillTx/>
                <a:latin typeface="Arial" pitchFamily="34" charset="0"/>
                <a:cs typeface="Arial" pitchFamily="34" charset="0"/>
              </a:rPr>
              <a:t>tere</a:t>
            </a:r>
            <a:r>
              <a:rPr kumimoji="0" lang="en-GB" sz="1400" b="0" i="0" u="none" strike="noStrike" kern="1200" cap="none" spc="0" normalizeH="0" baseline="0" noProof="0" dirty="0">
                <a:ln>
                  <a:noFill/>
                </a:ln>
                <a:effectLst/>
                <a:uLnTx/>
                <a:uFillTx/>
                <a:latin typeface="Arial" pitchFamily="34" charset="0"/>
                <a:cs typeface="Arial" pitchFamily="34" charset="0"/>
              </a:rPr>
              <a:t> a </a:t>
            </a:r>
            <a:r>
              <a:rPr kumimoji="0" lang="en-GB" sz="1400" b="0" i="0" u="none" strike="noStrike" kern="1200" cap="none" spc="0" normalizeH="0" baseline="0" noProof="0" dirty="0" err="1">
                <a:ln>
                  <a:noFill/>
                </a:ln>
                <a:effectLst/>
                <a:uLnTx/>
                <a:uFillTx/>
                <a:latin typeface="Arial" pitchFamily="34" charset="0"/>
                <a:cs typeface="Arial" pitchFamily="34" charset="0"/>
              </a:rPr>
              <a:t>clientelei</a:t>
            </a:r>
            <a:r>
              <a:rPr kumimoji="0" lang="en-GB" sz="1400" b="0" i="0" u="none" strike="noStrike" kern="1200" cap="none" spc="0" normalizeH="0" baseline="0" noProof="0" dirty="0">
                <a:ln>
                  <a:noFill/>
                </a:ln>
                <a:effectLst/>
                <a:uLnTx/>
                <a:uFillTx/>
                <a:latin typeface="Arial" pitchFamily="34" charset="0"/>
                <a:cs typeface="Arial" pitchFamily="34" charset="0"/>
              </a:rPr>
              <a:t>;</a:t>
            </a:r>
          </a:p>
          <a:p>
            <a:pPr marR="0" lvl="0" algn="l" defTabSz="914400" rtl="0" eaLnBrk="1" fontAlgn="base" latinLnBrk="0" hangingPunct="1">
              <a:lnSpc>
                <a:spcPct val="100000"/>
              </a:lnSpc>
              <a:spcBef>
                <a:spcPts val="480"/>
              </a:spcBef>
              <a:spcAft>
                <a:spcPct val="0"/>
              </a:spcAft>
              <a:buClrTx/>
              <a:buSzTx/>
              <a:buFont typeface="Wingdings" panose="05000000000000000000" pitchFamily="2" charset="2"/>
              <a:buChar char="§"/>
              <a:tabLst/>
              <a:defRPr/>
            </a:pP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frecvența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monitoriz</a:t>
            </a:r>
            <a:r>
              <a:rPr kumimoji="0" lang="en-GB" sz="1400" b="0" i="0" u="none" strike="noStrike" kern="1200" cap="none" spc="0" normalizeH="0" baseline="0" noProof="0" dirty="0" err="1">
                <a:ln>
                  <a:noFill/>
                </a:ln>
                <a:solidFill>
                  <a:srgbClr val="000000"/>
                </a:solidFill>
                <a:effectLst/>
                <a:uLnTx/>
                <a:uFillTx/>
              </a:rPr>
              <a:t>ǎ</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rii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lang="en-GB" sz="1400" dirty="0">
                <a:solidFill>
                  <a:srgbClr val="000000"/>
                </a:solidFill>
              </a:rPr>
              <a:t>ș</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i</a:t>
            </a:r>
            <a:endPar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endParaRPr>
          </a:p>
          <a:p>
            <a:pPr marR="0" lvl="0" algn="l" defTabSz="914400" rtl="0" eaLnBrk="1" fontAlgn="base" latinLnBrk="0" hangingPunct="1">
              <a:lnSpc>
                <a:spcPct val="100000"/>
              </a:lnSpc>
              <a:spcBef>
                <a:spcPts val="480"/>
              </a:spcBef>
              <a:spcAft>
                <a:spcPct val="0"/>
              </a:spcAft>
              <a:buClrTx/>
              <a:buSzTx/>
              <a:buFont typeface="Wingdings" panose="05000000000000000000" pitchFamily="2" charset="2"/>
              <a:buChar char="§"/>
              <a:tabLst/>
              <a:defRPr/>
            </a:pP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necesitatea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aplic</a:t>
            </a:r>
            <a:r>
              <a:rPr kumimoji="0" lang="en-GB" sz="1400" b="0" i="0" u="none" strike="noStrike" kern="1200" cap="none" spc="0" normalizeH="0" baseline="0" noProof="0" dirty="0" err="1">
                <a:ln>
                  <a:noFill/>
                </a:ln>
                <a:solidFill>
                  <a:srgbClr val="000000"/>
                </a:solidFill>
                <a:effectLst/>
                <a:uLnTx/>
                <a:uFillTx/>
              </a:rPr>
              <a:t>ǎ</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rii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unor</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m</a:t>
            </a:r>
            <a:r>
              <a:rPr kumimoji="0" lang="en-GB" sz="1400" b="0" i="0" u="none" strike="noStrike" kern="1200" cap="none" spc="0" normalizeH="0" baseline="0" noProof="0" dirty="0" err="1">
                <a:ln>
                  <a:noFill/>
                </a:ln>
                <a:solidFill>
                  <a:srgbClr val="000000"/>
                </a:solidFill>
                <a:effectLst/>
                <a:uLnTx/>
                <a:uFillTx/>
              </a:rPr>
              <a:t>ǎ</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suri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suplimentare</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din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partea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avocatului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privind</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respectivul</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client,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în</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conformitate</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cu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Legea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nr. 129/2019.</a:t>
            </a:r>
          </a:p>
          <a:p>
            <a:pPr marL="0" marR="0" lvl="0" indent="0" algn="l" defTabSz="914400" rtl="0" eaLnBrk="1" fontAlgn="base" latinLnBrk="0" hangingPunct="1">
              <a:lnSpc>
                <a:spcPct val="100000"/>
              </a:lnSpc>
              <a:spcBef>
                <a:spcPts val="480"/>
              </a:spcBef>
              <a:spcAft>
                <a:spcPct val="0"/>
              </a:spcAft>
              <a:buClrTx/>
              <a:buSzTx/>
              <a:buNone/>
              <a:tabLst/>
              <a:defRPr/>
            </a:pPr>
            <a:r>
              <a:rPr lang="en-GB" sz="1400" b="1" dirty="0">
                <a:solidFill>
                  <a:srgbClr val="000000"/>
                </a:solidFill>
              </a:rPr>
              <a:t>Not</a:t>
            </a:r>
            <a:r>
              <a:rPr kumimoji="0" lang="en-GB" sz="1400" b="1" i="0" u="none" strike="noStrike" kern="1200" cap="none" spc="0" normalizeH="0" baseline="0" noProof="0" dirty="0">
                <a:ln>
                  <a:noFill/>
                </a:ln>
                <a:solidFill>
                  <a:srgbClr val="000000"/>
                </a:solidFill>
                <a:effectLst/>
                <a:uLnTx/>
                <a:uFillTx/>
              </a:rPr>
              <a:t>ǎ</a:t>
            </a:r>
            <a:r>
              <a:rPr lang="en-GB" sz="1400" dirty="0">
                <a:solidFill>
                  <a:srgbClr val="000000"/>
                </a:solidFill>
              </a:rPr>
              <a:t>: </a:t>
            </a:r>
            <a:r>
              <a:rPr lang="en-GB" sz="1400" dirty="0" err="1">
                <a:solidFill>
                  <a:srgbClr val="000000"/>
                </a:solidFill>
              </a:rPr>
              <a:t>informa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ț</a:t>
            </a:r>
            <a:r>
              <a:rPr lang="en-GB" sz="1400" dirty="0" err="1">
                <a:solidFill>
                  <a:srgbClr val="000000"/>
                </a:solidFill>
              </a:rPr>
              <a:t>iile</a:t>
            </a:r>
            <a:r>
              <a:rPr lang="en-GB" sz="1400" dirty="0">
                <a:solidFill>
                  <a:srgbClr val="000000"/>
                </a:solidFill>
              </a:rPr>
              <a:t> pe care se </a:t>
            </a:r>
            <a:r>
              <a:rPr lang="en-GB" sz="1400" dirty="0" err="1">
                <a:solidFill>
                  <a:srgbClr val="000000"/>
                </a:solidFill>
              </a:rPr>
              <a:t>bazeaz</a:t>
            </a:r>
            <a:r>
              <a:rPr kumimoji="0" lang="en-GB" sz="1400" b="0" i="0" u="none" strike="noStrike" kern="1200" cap="none" spc="0" normalizeH="0" baseline="0" noProof="0" dirty="0">
                <a:ln>
                  <a:noFill/>
                </a:ln>
                <a:solidFill>
                  <a:srgbClr val="000000"/>
                </a:solidFill>
                <a:effectLst/>
                <a:uLnTx/>
                <a:uFillTx/>
              </a:rPr>
              <a:t>ǎ</a:t>
            </a:r>
            <a:r>
              <a:rPr lang="en-GB" sz="1400" dirty="0">
                <a:solidFill>
                  <a:srgbClr val="000000"/>
                </a:solidFill>
              </a:rPr>
              <a:t> </a:t>
            </a:r>
            <a:r>
              <a:rPr lang="en-GB" sz="1400" dirty="0" err="1">
                <a:solidFill>
                  <a:srgbClr val="000000"/>
                </a:solidFill>
              </a:rPr>
              <a:t>an</a:t>
            </a:r>
            <a:r>
              <a:rPr lang="en-GB" sz="1400" dirty="0" err="1"/>
              <a:t>alizele</a:t>
            </a:r>
            <a:r>
              <a:rPr lang="en-GB" sz="1400" dirty="0"/>
              <a:t> de </a:t>
            </a:r>
            <a:r>
              <a:rPr lang="en-GB" sz="1400" dirty="0" err="1"/>
              <a:t>risc</a:t>
            </a:r>
            <a:r>
              <a:rPr lang="en-GB" sz="1400" dirty="0"/>
              <a:t> </a:t>
            </a:r>
            <a:r>
              <a:rPr lang="en-GB" sz="1400" dirty="0" err="1"/>
              <a:t>trebuie</a:t>
            </a:r>
            <a:r>
              <a:rPr lang="en-GB" sz="1400" dirty="0"/>
              <a:t> s</a:t>
            </a:r>
            <a:r>
              <a:rPr kumimoji="0" lang="en-GB" sz="1400" b="0" i="0" u="none" strike="noStrike" kern="1200" cap="none" spc="0" normalizeH="0" baseline="0" noProof="0" dirty="0">
                <a:ln>
                  <a:noFill/>
                </a:ln>
                <a:solidFill>
                  <a:srgbClr val="000000"/>
                </a:solidFill>
                <a:effectLst/>
                <a:uLnTx/>
                <a:uFillTx/>
              </a:rPr>
              <a:t>ǎ</a:t>
            </a:r>
            <a:r>
              <a:rPr lang="en-GB" sz="1400" dirty="0"/>
              <a:t> </a:t>
            </a:r>
            <a:r>
              <a:rPr lang="en-GB" sz="1400" dirty="0" err="1"/>
              <a:t>provin</a:t>
            </a:r>
            <a:r>
              <a:rPr kumimoji="0" lang="en-GB" sz="1400" b="0" i="0" u="none" strike="noStrike" kern="1200" cap="none" spc="0" normalizeH="0" baseline="0" noProof="0" dirty="0">
                <a:ln>
                  <a:noFill/>
                </a:ln>
                <a:solidFill>
                  <a:srgbClr val="000000"/>
                </a:solidFill>
                <a:effectLst/>
                <a:uLnTx/>
                <a:uFillTx/>
              </a:rPr>
              <a:t>ǎ</a:t>
            </a:r>
            <a:r>
              <a:rPr lang="en-GB" sz="1400" dirty="0"/>
              <a:t> </a:t>
            </a:r>
            <a:r>
              <a:rPr kumimoji="0" lang="en-GB" sz="1400" b="0" i="0" u="none" strike="noStrike" kern="1200" cap="none" spc="0" normalizeH="0" baseline="0" noProof="0" dirty="0">
                <a:ln>
                  <a:noFill/>
                </a:ln>
                <a:effectLst/>
                <a:uLnTx/>
                <a:uFillTx/>
                <a:latin typeface="Arial" pitchFamily="34" charset="0"/>
                <a:cs typeface="Arial" pitchFamily="34" charset="0"/>
              </a:rPr>
              <a:t>din </a:t>
            </a:r>
            <a:r>
              <a:rPr kumimoji="0" lang="en-GB" sz="1400" b="0" i="0" u="none" strike="noStrike" kern="1200" cap="none" spc="0" normalizeH="0" baseline="0" noProof="0" dirty="0" err="1">
                <a:ln>
                  <a:noFill/>
                </a:ln>
                <a:effectLst/>
                <a:uLnTx/>
                <a:uFillTx/>
                <a:latin typeface="Arial" pitchFamily="34" charset="0"/>
                <a:cs typeface="Arial" pitchFamily="34" charset="0"/>
              </a:rPr>
              <a:t>surse</a:t>
            </a:r>
            <a:r>
              <a:rPr kumimoji="0" lang="en-GB" sz="1400" b="0" i="0" u="none" strike="noStrike" kern="1200" cap="none" spc="0" normalizeH="0" baseline="0" noProof="0" dirty="0">
                <a:ln>
                  <a:noFill/>
                </a:ln>
                <a:effectLst/>
                <a:uLnTx/>
                <a:uFillTx/>
                <a:latin typeface="Arial" pitchFamily="34" charset="0"/>
                <a:cs typeface="Arial" pitchFamily="34" charset="0"/>
              </a:rPr>
              <a:t> </a:t>
            </a:r>
            <a:r>
              <a:rPr kumimoji="0" lang="en-GB" sz="1400" b="0" i="0" u="none" strike="noStrike" kern="1200" cap="none" spc="0" normalizeH="0" baseline="0" noProof="0" dirty="0" err="1">
                <a:ln>
                  <a:noFill/>
                </a:ln>
                <a:effectLst/>
                <a:uLnTx/>
                <a:uFillTx/>
                <a:latin typeface="Arial" pitchFamily="34" charset="0"/>
                <a:cs typeface="Arial" pitchFamily="34" charset="0"/>
              </a:rPr>
              <a:t>independente</a:t>
            </a:r>
            <a:r>
              <a:rPr kumimoji="0" lang="en-GB" sz="1400" b="0" i="0" u="none" strike="noStrike" kern="1200" cap="none" spc="0" normalizeH="0" baseline="0" noProof="0" dirty="0">
                <a:ln>
                  <a:noFill/>
                </a:ln>
                <a:effectLst/>
                <a:uLnTx/>
                <a:uFillTx/>
                <a:latin typeface="Arial" pitchFamily="34" charset="0"/>
                <a:cs typeface="Arial" pitchFamily="34" charset="0"/>
              </a:rPr>
              <a:t> </a:t>
            </a:r>
            <a:r>
              <a:rPr lang="en-GB" sz="1400" dirty="0">
                <a:solidFill>
                  <a:srgbClr val="000000"/>
                </a:solidFill>
              </a:rPr>
              <a:t>ș</a:t>
            </a:r>
            <a:r>
              <a:rPr kumimoji="0" lang="en-GB" sz="1400" b="0" i="0" u="none" strike="noStrike" kern="1200" cap="none" spc="0" normalizeH="0" baseline="0" noProof="0" dirty="0" err="1">
                <a:ln>
                  <a:noFill/>
                </a:ln>
                <a:effectLst/>
                <a:uLnTx/>
                <a:uFillTx/>
                <a:latin typeface="Arial" pitchFamily="34" charset="0"/>
                <a:cs typeface="Arial" pitchFamily="34" charset="0"/>
              </a:rPr>
              <a:t>i</a:t>
            </a:r>
            <a:r>
              <a:rPr kumimoji="0" lang="en-GB" sz="1400" b="0" i="0" u="none" strike="noStrike" kern="1200" cap="none" spc="0" normalizeH="0" baseline="0" noProof="0" dirty="0">
                <a:ln>
                  <a:noFill/>
                </a:ln>
                <a:effectLst/>
                <a:uLnTx/>
                <a:uFillTx/>
                <a:latin typeface="Arial" pitchFamily="34" charset="0"/>
                <a:cs typeface="Arial" pitchFamily="34" charset="0"/>
              </a:rPr>
              <a:t> de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î</a:t>
            </a:r>
            <a:r>
              <a:rPr kumimoji="0" lang="en-GB" sz="1400" b="0" i="0" u="none" strike="noStrike" kern="1200" cap="none" spc="0" normalizeH="0" baseline="0" noProof="0" dirty="0" err="1">
                <a:ln>
                  <a:noFill/>
                </a:ln>
                <a:effectLst/>
                <a:uLnTx/>
                <a:uFillTx/>
                <a:latin typeface="Arial" pitchFamily="34" charset="0"/>
                <a:cs typeface="Arial" pitchFamily="34" charset="0"/>
              </a:rPr>
              <a:t>ncredere</a:t>
            </a:r>
            <a:r>
              <a:rPr kumimoji="0" lang="en-GB" sz="1400" b="0" i="0" u="none" strike="noStrike" kern="1200" cap="none" spc="0" normalizeH="0" baseline="0" noProof="0" dirty="0">
                <a:ln>
                  <a:noFill/>
                </a:ln>
                <a:effectLst/>
                <a:uLnTx/>
                <a:uFillTx/>
                <a:latin typeface="Arial" pitchFamily="34" charset="0"/>
                <a:cs typeface="Arial" pitchFamily="34" charset="0"/>
              </a:rPr>
              <a:t>.</a:t>
            </a:r>
            <a:endPar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ts val="480"/>
              </a:spcBef>
              <a:spcAft>
                <a:spcPct val="0"/>
              </a:spcAft>
              <a:buClrTx/>
              <a:buSzTx/>
              <a:buNone/>
              <a:tabLst/>
              <a:defRPr/>
            </a:pPr>
            <a:endParaRPr kumimoji="0" lang="en-GB" sz="1600" b="0" i="0" u="none" strike="noStrike" kern="1200" cap="none" spc="0" normalizeH="0" baseline="0" noProof="0" dirty="0">
              <a:ln>
                <a:noFill/>
              </a:ln>
              <a:solidFill>
                <a:srgbClr val="000000"/>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ts val="480"/>
              </a:spcBef>
              <a:spcAft>
                <a:spcPct val="0"/>
              </a:spcAft>
              <a:buClrTx/>
              <a:buSzTx/>
              <a:buFont typeface="Symbol" pitchFamily="18" charset="2"/>
              <a:buNone/>
              <a:tabLst/>
              <a:defRPr/>
            </a:pPr>
            <a:endParaRPr kumimoji="0" lang="ro-RO" sz="1400" b="1" i="0" u="none" strike="noStrike" kern="1200" cap="none" spc="0" normalizeH="0" baseline="0" noProof="0" dirty="0">
              <a:ln>
                <a:noFill/>
              </a:ln>
              <a:solidFill>
                <a:srgbClr val="000000"/>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ts val="480"/>
              </a:spcBef>
              <a:spcAft>
                <a:spcPct val="0"/>
              </a:spcAft>
              <a:buClrTx/>
              <a:buSzTx/>
              <a:buFont typeface="Symbol" pitchFamily="18" charset="2"/>
              <a:buNone/>
              <a:tabLst/>
              <a:defRPr/>
            </a:pPr>
            <a:endParaRPr kumimoji="0" lang="ro-RO" sz="1600" b="1" i="0" u="none" strike="noStrike" kern="1200" cap="none" spc="0" normalizeH="0" baseline="0" noProof="0" dirty="0">
              <a:ln>
                <a:noFill/>
              </a:ln>
              <a:solidFill>
                <a:srgbClr val="000000"/>
              </a:solidFill>
              <a:effectLst/>
              <a:uLnTx/>
              <a:uFillTx/>
              <a:latin typeface="Arial" pitchFamily="34" charset="0"/>
              <a:cs typeface="Arial" pitchFamily="34" charset="0"/>
            </a:endParaRPr>
          </a:p>
          <a:p>
            <a:pPr marL="0" indent="0">
              <a:buNone/>
            </a:pPr>
            <a:endParaRPr lang="en-US" sz="1400" b="1" dirty="0">
              <a:solidFill>
                <a:srgbClr val="000000"/>
              </a:solidFill>
            </a:endParaRPr>
          </a:p>
        </p:txBody>
      </p:sp>
      <p:sp>
        <p:nvSpPr>
          <p:cNvPr id="4" name="Text Placeholder 3">
            <a:extLst>
              <a:ext uri="{FF2B5EF4-FFF2-40B4-BE49-F238E27FC236}">
                <a16:creationId xmlns:a16="http://schemas.microsoft.com/office/drawing/2014/main" id="{66C292F1-6DBF-53B7-525C-0DC489542617}"/>
              </a:ext>
            </a:extLst>
          </p:cNvPr>
          <p:cNvSpPr>
            <a:spLocks noGrp="1"/>
          </p:cNvSpPr>
          <p:nvPr>
            <p:ph type="body" sz="quarter" idx="12"/>
          </p:nvPr>
        </p:nvSpPr>
        <p:spPr>
          <a:xfrm>
            <a:off x="6275220" y="1778950"/>
            <a:ext cx="5441651" cy="2891374"/>
          </a:xfrm>
        </p:spPr>
        <p:txBody>
          <a:bodyPr/>
          <a:lstStyle/>
          <a:p>
            <a:pPr marL="0" marR="0" lvl="0" indent="0" algn="l" defTabSz="914400" rtl="0" eaLnBrk="1" fontAlgn="base" latinLnBrk="0" hangingPunct="1">
              <a:lnSpc>
                <a:spcPct val="100000"/>
              </a:lnSpc>
              <a:spcBef>
                <a:spcPct val="20000"/>
              </a:spcBef>
              <a:spcAft>
                <a:spcPct val="0"/>
              </a:spcAft>
              <a:buClrTx/>
              <a:buSzTx/>
              <a:buFont typeface="Symbol" pitchFamily="-110" charset="2"/>
              <a:buNone/>
              <a:tabLst/>
              <a:defRPr/>
            </a:pPr>
            <a:endParaRPr kumimoji="0" lang="ro-RO" sz="1600" b="1" i="0" u="none" strike="noStrike" kern="1200" cap="none" spc="0" normalizeH="0" baseline="0" noProof="0" dirty="0">
              <a:ln>
                <a:noFill/>
              </a:ln>
              <a:solidFill>
                <a:srgbClr val="000000"/>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 typeface="Symbol" pitchFamily="-110" charset="2"/>
              <a:buNone/>
              <a:tabLst/>
              <a:defRPr/>
            </a:pPr>
            <a:r>
              <a:rPr kumimoji="0" lang="en-GB" sz="1400" b="1" i="0" u="none" strike="noStrike" kern="1200" cap="none" spc="0" normalizeH="0" baseline="0" noProof="0" dirty="0" err="1">
                <a:ln>
                  <a:noFill/>
                </a:ln>
                <a:solidFill>
                  <a:srgbClr val="000000"/>
                </a:solidFill>
                <a:effectLst/>
                <a:uLnTx/>
                <a:uFillTx/>
                <a:latin typeface="Arial" pitchFamily="34" charset="0"/>
                <a:cs typeface="Arial" pitchFamily="34" charset="0"/>
              </a:rPr>
              <a:t>M</a:t>
            </a:r>
            <a:r>
              <a:rPr kumimoji="0" lang="en-GB" sz="1400" b="1" i="0" u="none" strike="noStrike" kern="1200" cap="none" spc="0" normalizeH="0" baseline="0" noProof="0" dirty="0" err="1">
                <a:ln>
                  <a:noFill/>
                </a:ln>
                <a:solidFill>
                  <a:srgbClr val="000000"/>
                </a:solidFill>
                <a:effectLst/>
                <a:uLnTx/>
                <a:uFillTx/>
              </a:rPr>
              <a:t>ǎ</a:t>
            </a:r>
            <a:r>
              <a:rPr kumimoji="0" lang="en-GB" sz="1400" b="1" i="0" u="none" strike="noStrike" kern="1200" cap="none" spc="0" normalizeH="0" baseline="0" noProof="0" dirty="0" err="1">
                <a:ln>
                  <a:noFill/>
                </a:ln>
                <a:solidFill>
                  <a:srgbClr val="000000"/>
                </a:solidFill>
                <a:effectLst/>
                <a:uLnTx/>
                <a:uFillTx/>
                <a:latin typeface="Arial" pitchFamily="34" charset="0"/>
                <a:cs typeface="Arial" pitchFamily="34" charset="0"/>
              </a:rPr>
              <a:t>surile</a:t>
            </a:r>
            <a:r>
              <a:rPr kumimoji="0" lang="en-GB" sz="1400" b="1"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1" i="0" u="none" strike="noStrike" kern="1200" cap="none" spc="0" normalizeH="0" baseline="0" noProof="0" dirty="0" err="1">
                <a:ln>
                  <a:noFill/>
                </a:ln>
                <a:solidFill>
                  <a:srgbClr val="000000"/>
                </a:solidFill>
                <a:effectLst/>
                <a:uLnTx/>
                <a:uFillTx/>
                <a:latin typeface="Arial" pitchFamily="34" charset="0"/>
                <a:cs typeface="Arial" pitchFamily="34" charset="0"/>
              </a:rPr>
              <a:t>subsecvente</a:t>
            </a:r>
            <a:endParaRPr kumimoji="0" lang="en-GB" sz="1400" b="1" i="0" u="none" strike="noStrike" kern="1200" cap="none" spc="0" normalizeH="0" baseline="0" noProof="0" dirty="0">
              <a:ln>
                <a:noFill/>
              </a:ln>
              <a:solidFill>
                <a:srgbClr val="000000"/>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 typeface="Symbol" pitchFamily="-110" charset="2"/>
              <a:buNone/>
              <a:tabLst/>
              <a:defRPr/>
            </a:pP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avem</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lang="en-GB" sz="1400" dirty="0">
                <a:solidFill>
                  <a:srgbClr val="000000"/>
                </a:solidFill>
              </a:rPr>
              <a:t>î</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n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vedere</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dou</a:t>
            </a:r>
            <a:r>
              <a:rPr kumimoji="0" lang="en-GB" sz="1400" b="0" i="0" u="none" strike="noStrike" kern="1200" cap="none" spc="0" normalizeH="0" baseline="0" noProof="0" dirty="0" err="1">
                <a:ln>
                  <a:noFill/>
                </a:ln>
                <a:solidFill>
                  <a:srgbClr val="000000"/>
                </a:solidFill>
                <a:effectLst/>
                <a:uLnTx/>
                <a:uFillTx/>
              </a:rPr>
              <a:t>ǎ</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ipoteze</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largi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de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lucru</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constatarea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existenței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riscului</a:t>
            </a:r>
            <a:r>
              <a:rPr lang="en-GB" sz="1400" dirty="0">
                <a:solidFill>
                  <a:srgbClr val="000000"/>
                </a:solidFill>
              </a:rPr>
              <a:t> </a:t>
            </a:r>
            <a:r>
              <a:rPr lang="en-GB" sz="1400" dirty="0" err="1">
                <a:solidFill>
                  <a:srgbClr val="000000"/>
                </a:solidFill>
              </a:rPr>
              <a:t>și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inexistența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riscului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a:t>
            </a:r>
          </a:p>
          <a:p>
            <a:pPr marL="0" marR="0" lvl="0" indent="0" algn="l" defTabSz="914400" rtl="0" eaLnBrk="1" fontAlgn="base" latinLnBrk="0" hangingPunct="1">
              <a:lnSpc>
                <a:spcPct val="100000"/>
              </a:lnSpc>
              <a:spcBef>
                <a:spcPct val="20000"/>
              </a:spcBef>
              <a:spcAft>
                <a:spcPct val="0"/>
              </a:spcAft>
              <a:buClrTx/>
              <a:buSzTx/>
              <a:buFont typeface="Symbol" pitchFamily="-110" charset="2"/>
              <a:buNone/>
              <a:tabLst/>
              <a:defRPr/>
            </a:pP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Fiecare</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titular de cabinet sau partener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coordonator</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al unei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societ</a:t>
            </a:r>
            <a:r>
              <a:rPr kumimoji="0" lang="en-GB" sz="1400" b="0" i="0" u="none" strike="noStrike" kern="1200" cap="none" spc="0" normalizeH="0" baseline="0" noProof="0" dirty="0" err="1">
                <a:ln>
                  <a:noFill/>
                </a:ln>
                <a:solidFill>
                  <a:srgbClr val="000000"/>
                </a:solidFill>
                <a:effectLst/>
                <a:uLnTx/>
                <a:uFillTx/>
              </a:rPr>
              <a:t>ǎț</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de avocați are în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grija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sa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propria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stabilitate</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pe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piaț</a:t>
            </a:r>
            <a:r>
              <a:rPr kumimoji="0" lang="en-GB" sz="1400" b="0" i="0" u="none" strike="noStrike" kern="1200" cap="none" spc="0" normalizeH="0" baseline="0" noProof="0" dirty="0" err="1">
                <a:ln>
                  <a:noFill/>
                </a:ln>
                <a:solidFill>
                  <a:srgbClr val="000000"/>
                </a:solidFill>
                <a:effectLst/>
                <a:uLnTx/>
                <a:uFillTx/>
              </a:rPr>
              <a:t>ǎ</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reputația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lang="en-GB" sz="1400" dirty="0">
                <a:solidFill>
                  <a:srgbClr val="000000"/>
                </a:solidFill>
              </a:rPr>
              <a:t>ș</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un plan de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viitor</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 typeface="Symbol" pitchFamily="-110" charset="2"/>
              <a:buNone/>
              <a:tabLst/>
              <a:defRPr/>
            </a:pP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Constatarea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existenței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ori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inexistenței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riscului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profesional</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(în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sens</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larg</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lang="en-GB" sz="1400" dirty="0">
                <a:solidFill>
                  <a:srgbClr val="000000"/>
                </a:solidFill>
              </a:rPr>
              <a:t>ș</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riscului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privind</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includerea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sa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în</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sfera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r</a:t>
            </a:r>
            <a:r>
              <a:rPr kumimoji="0" lang="en-GB" sz="1400" b="0" i="0" u="none" strike="noStrike" kern="1200" cap="none" spc="0" normalizeH="0" baseline="0" noProof="0" dirty="0" err="1">
                <a:ln>
                  <a:noFill/>
                </a:ln>
                <a:solidFill>
                  <a:srgbClr val="000000"/>
                </a:solidFill>
                <a:effectLst/>
                <a:uLnTx/>
                <a:uFillTx/>
              </a:rPr>
              <a:t>ǎ</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spunderii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profesionale</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lang="en-GB" sz="1400" dirty="0">
                <a:solidFill>
                  <a:srgbClr val="000000"/>
                </a:solidFill>
              </a:rPr>
              <a:t>ș</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sau</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penale</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în</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sens</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restrâns</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prin</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neincluderea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în</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viața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profesional</a:t>
            </a:r>
            <a:r>
              <a:rPr kumimoji="0" lang="en-GB" sz="1400" b="0" i="0" u="none" strike="noStrike" kern="1200" cap="none" spc="0" normalizeH="0" baseline="0" noProof="0" dirty="0" err="1">
                <a:ln>
                  <a:noFill/>
                </a:ln>
                <a:solidFill>
                  <a:srgbClr val="000000"/>
                </a:solidFill>
                <a:effectLst/>
                <a:uLnTx/>
                <a:uFillTx/>
              </a:rPr>
              <a:t>ǎ</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de zi cu zi a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unor</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m</a:t>
            </a:r>
            <a:r>
              <a:rPr kumimoji="0" lang="en-GB" sz="1400" b="0" i="0" u="none" strike="noStrike" kern="1200" cap="none" spc="0" normalizeH="0" baseline="0" noProof="0" dirty="0" err="1">
                <a:ln>
                  <a:noFill/>
                </a:ln>
                <a:solidFill>
                  <a:srgbClr val="000000"/>
                </a:solidFill>
                <a:effectLst/>
                <a:uLnTx/>
                <a:uFillTx/>
              </a:rPr>
              <a:t>ǎ</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suri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de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anticipare</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riscului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este</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o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chestiune</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de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esenț</a:t>
            </a:r>
            <a:r>
              <a:rPr lang="en-GB" sz="1400" dirty="0">
                <a:solidFill>
                  <a:srgbClr val="000000"/>
                </a:solidFill>
                <a:latin typeface="Arial" pitchFamily="34" charset="0"/>
                <a:cs typeface="Arial" pitchFamily="34" charset="0"/>
              </a:rPr>
              <a:t>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exercit</a:t>
            </a:r>
            <a:r>
              <a:rPr kumimoji="0" lang="en-GB" sz="1400" b="0" i="0" u="none" strike="noStrike" kern="1200" cap="none" spc="0" normalizeH="0" baseline="0" noProof="0" dirty="0" err="1">
                <a:ln>
                  <a:noFill/>
                </a:ln>
                <a:solidFill>
                  <a:srgbClr val="000000"/>
                </a:solidFill>
                <a:effectLst/>
                <a:uLnTx/>
                <a:uFillTx/>
              </a:rPr>
              <a:t>ǎ</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rii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profesiei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de avocat.</a:t>
            </a:r>
            <a:endParaRPr kumimoji="0" lang="ro-RO" sz="1400" b="0" i="0" u="none" strike="noStrike" kern="1200" cap="none" spc="0" normalizeH="0" baseline="0" noProof="0" dirty="0">
              <a:ln>
                <a:noFill/>
              </a:ln>
              <a:solidFill>
                <a:srgbClr val="000000"/>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 typeface="Symbol" pitchFamily="-110" charset="2"/>
              <a:buNone/>
              <a:tabLst/>
              <a:defRPr/>
            </a:pPr>
            <a:endParaRPr kumimoji="0" lang="en-GB" sz="1600" b="0" i="0" u="none" strike="noStrike" kern="1200" cap="none" spc="0" normalizeH="0" baseline="0" noProof="0" dirty="0">
              <a:ln>
                <a:noFill/>
              </a:ln>
              <a:solidFill>
                <a:srgbClr val="000000"/>
              </a:solidFill>
              <a:effectLst/>
              <a:uLnTx/>
              <a:uFillTx/>
              <a:latin typeface="Arial" pitchFamily="34" charset="0"/>
              <a:cs typeface="Arial" pitchFamily="34" charset="0"/>
            </a:endParaRPr>
          </a:p>
          <a:p>
            <a:pPr marL="305100" lvl="1" indent="0">
              <a:buNone/>
              <a:defRPr/>
            </a:pPr>
            <a:endParaRPr kumimoji="0" lang="ro-RO" sz="1400" b="1" i="0" u="none" strike="noStrike" kern="1200" cap="none" spc="0" normalizeH="0" baseline="0" noProof="0" dirty="0">
              <a:ln>
                <a:noFill/>
              </a:ln>
              <a:solidFill>
                <a:srgbClr val="000000"/>
              </a:solidFill>
              <a:effectLst/>
              <a:uLnTx/>
              <a:uFillTx/>
              <a:latin typeface="Arial" pitchFamily="34" charset="0"/>
              <a:cs typeface="Arial" pitchFamily="34" charset="0"/>
            </a:endParaRPr>
          </a:p>
          <a:p>
            <a:pPr marL="305100" lvl="1" indent="0">
              <a:buNone/>
              <a:defRPr/>
            </a:pPr>
            <a:r>
              <a:rPr kumimoji="0" lang="en-GB" sz="1400" b="1" i="0" u="none" strike="noStrike" kern="1200" cap="none" spc="0" normalizeH="0" baseline="0" noProof="0" dirty="0" err="1">
                <a:ln>
                  <a:noFill/>
                </a:ln>
                <a:solidFill>
                  <a:srgbClr val="000000"/>
                </a:solidFill>
                <a:effectLst/>
                <a:uLnTx/>
                <a:uFillTx/>
                <a:latin typeface="Arial" pitchFamily="34" charset="0"/>
                <a:cs typeface="Arial" pitchFamily="34" charset="0"/>
              </a:rPr>
              <a:t>Recomand</a:t>
            </a:r>
            <a:r>
              <a:rPr kumimoji="0" lang="en-GB" sz="1400" b="1" i="0" u="none" strike="noStrike" kern="1200" cap="none" spc="0" normalizeH="0" baseline="0" noProof="0" dirty="0" err="1">
                <a:ln>
                  <a:noFill/>
                </a:ln>
                <a:solidFill>
                  <a:srgbClr val="000000"/>
                </a:solidFill>
                <a:effectLst/>
                <a:uLnTx/>
                <a:uFillTx/>
              </a:rPr>
              <a:t>ǎ</a:t>
            </a:r>
            <a:r>
              <a:rPr kumimoji="0" lang="en-GB" sz="1400" b="1" i="0" u="none" strike="noStrike" kern="1200" cap="none" spc="0" normalizeH="0" baseline="0" noProof="0" dirty="0" err="1">
                <a:ln>
                  <a:noFill/>
                </a:ln>
                <a:solidFill>
                  <a:srgbClr val="000000"/>
                </a:solidFill>
                <a:effectLst/>
                <a:uLnTx/>
                <a:uFillTx/>
                <a:latin typeface="Arial" pitchFamily="34" charset="0"/>
                <a:cs typeface="Arial" pitchFamily="34" charset="0"/>
              </a:rPr>
              <a:t>m</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conștientizarea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pericolelor</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la care suntem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expuși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ca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avocaț</a:t>
            </a:r>
            <a:r>
              <a:rPr kumimoji="0" lang="en-US" sz="1400" b="0" i="0" u="none" strike="noStrike" kern="1200" cap="none" spc="0" normalizeH="0" baseline="0" noProof="0" dirty="0" err="1">
                <a:ln>
                  <a:noFill/>
                </a:ln>
                <a:solidFill>
                  <a:srgbClr val="000000"/>
                </a:solidFill>
                <a:uLnTx/>
                <a:uFillTx/>
                <a:latin typeface="Arial" pitchFamily="34" charset="0"/>
                <a:cs typeface="Arial" pitchFamily="34" charset="0"/>
              </a:rPr>
              <a:t>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lang="en-GB" sz="1400" dirty="0">
                <a:solidFill>
                  <a:srgbClr val="000000"/>
                </a:solidFill>
              </a:rPr>
              <a:t>ș</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introducerea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oric</a:t>
            </a:r>
            <a:r>
              <a:rPr kumimoji="0" lang="en-GB" sz="1400" b="0" i="0" u="none" strike="noStrike" kern="1200" cap="none" spc="0" normalizeH="0" baseline="0" noProof="0" dirty="0" err="1">
                <a:ln>
                  <a:noFill/>
                </a:ln>
                <a:solidFill>
                  <a:srgbClr val="000000"/>
                </a:solidFill>
                <a:effectLst/>
                <a:uLnTx/>
                <a:uFillTx/>
              </a:rPr>
              <a:t>ǎ</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ror</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politici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proprii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care pot fi de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ajutor</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în</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prevenție</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a:t>
            </a:r>
          </a:p>
          <a:p>
            <a:pPr marL="0" indent="0">
              <a:buNone/>
            </a:pPr>
            <a:endParaRPr lang="en-US" dirty="0"/>
          </a:p>
        </p:txBody>
      </p:sp>
      <p:sp>
        <p:nvSpPr>
          <p:cNvPr id="5" name="Slide Number Placeholder 4">
            <a:extLst>
              <a:ext uri="{FF2B5EF4-FFF2-40B4-BE49-F238E27FC236}">
                <a16:creationId xmlns:a16="http://schemas.microsoft.com/office/drawing/2014/main" id="{9A63DD61-707F-D2E9-31C4-9A9D684E1034}"/>
              </a:ext>
            </a:extLst>
          </p:cNvPr>
          <p:cNvSpPr>
            <a:spLocks noGrp="1"/>
          </p:cNvSpPr>
          <p:nvPr>
            <p:ph type="sldNum" sz="quarter" idx="14"/>
          </p:nvPr>
        </p:nvSpPr>
        <p:spPr/>
        <p:txBody>
          <a:bodyPr/>
          <a:lstStyle/>
          <a:p>
            <a:fld id="{BCA178D2-D38B-496A-BFAF-4FB157D36662}" type="slidenum">
              <a:rPr lang="en-GB" noProof="0" smtClean="0"/>
              <a:pPr/>
              <a:t>7</a:t>
            </a:fld>
            <a:endParaRPr lang="en-GB" noProof="0" dirty="0"/>
          </a:p>
        </p:txBody>
      </p:sp>
      <p:sp>
        <p:nvSpPr>
          <p:cNvPr id="15" name="Freeform 15">
            <a:extLst>
              <a:ext uri="{FF2B5EF4-FFF2-40B4-BE49-F238E27FC236}">
                <a16:creationId xmlns:a16="http://schemas.microsoft.com/office/drawing/2014/main" id="{4DEB0BAE-9E34-EABF-5D62-C2051712FB1C}"/>
              </a:ext>
            </a:extLst>
          </p:cNvPr>
          <p:cNvSpPr>
            <a:spLocks noEditPoints="1"/>
          </p:cNvSpPr>
          <p:nvPr/>
        </p:nvSpPr>
        <p:spPr bwMode="auto">
          <a:xfrm>
            <a:off x="154814" y="486250"/>
            <a:ext cx="539750" cy="539750"/>
          </a:xfrm>
          <a:custGeom>
            <a:avLst/>
            <a:gdLst>
              <a:gd name="T0" fmla="*/ 2368 w 2598"/>
              <a:gd name="T1" fmla="*/ 1259 h 2598"/>
              <a:gd name="T2" fmla="*/ 1339 w 2598"/>
              <a:gd name="T3" fmla="*/ 230 h 2598"/>
              <a:gd name="T4" fmla="*/ 1299 w 2598"/>
              <a:gd name="T5" fmla="*/ 0 h 2598"/>
              <a:gd name="T6" fmla="*/ 1259 w 2598"/>
              <a:gd name="T7" fmla="*/ 230 h 2598"/>
              <a:gd name="T8" fmla="*/ 230 w 2598"/>
              <a:gd name="T9" fmla="*/ 1259 h 2598"/>
              <a:gd name="T10" fmla="*/ 0 w 2598"/>
              <a:gd name="T11" fmla="*/ 1299 h 2598"/>
              <a:gd name="T12" fmla="*/ 230 w 2598"/>
              <a:gd name="T13" fmla="*/ 1339 h 2598"/>
              <a:gd name="T14" fmla="*/ 1259 w 2598"/>
              <a:gd name="T15" fmla="*/ 2368 h 2598"/>
              <a:gd name="T16" fmla="*/ 1299 w 2598"/>
              <a:gd name="T17" fmla="*/ 2598 h 2598"/>
              <a:gd name="T18" fmla="*/ 1339 w 2598"/>
              <a:gd name="T19" fmla="*/ 2368 h 2598"/>
              <a:gd name="T20" fmla="*/ 2368 w 2598"/>
              <a:gd name="T21" fmla="*/ 1339 h 2598"/>
              <a:gd name="T22" fmla="*/ 2598 w 2598"/>
              <a:gd name="T23" fmla="*/ 1299 h 2598"/>
              <a:gd name="T24" fmla="*/ 2288 w 2598"/>
              <a:gd name="T25" fmla="*/ 1259 h 2598"/>
              <a:gd name="T26" fmla="*/ 1339 w 2598"/>
              <a:gd name="T27" fmla="*/ 746 h 2598"/>
              <a:gd name="T28" fmla="*/ 2288 w 2598"/>
              <a:gd name="T29" fmla="*/ 1259 h 2598"/>
              <a:gd name="T30" fmla="*/ 1772 w 2598"/>
              <a:gd name="T31" fmla="*/ 1339 h 2598"/>
              <a:gd name="T32" fmla="*/ 1339 w 2598"/>
              <a:gd name="T33" fmla="*/ 1556 h 2598"/>
              <a:gd name="T34" fmla="*/ 1259 w 2598"/>
              <a:gd name="T35" fmla="*/ 1556 h 2598"/>
              <a:gd name="T36" fmla="*/ 826 w 2598"/>
              <a:gd name="T37" fmla="*/ 1339 h 2598"/>
              <a:gd name="T38" fmla="*/ 1082 w 2598"/>
              <a:gd name="T39" fmla="*/ 1299 h 2598"/>
              <a:gd name="T40" fmla="*/ 826 w 2598"/>
              <a:gd name="T41" fmla="*/ 1259 h 2598"/>
              <a:gd name="T42" fmla="*/ 1259 w 2598"/>
              <a:gd name="T43" fmla="*/ 1042 h 2598"/>
              <a:gd name="T44" fmla="*/ 1339 w 2598"/>
              <a:gd name="T45" fmla="*/ 1042 h 2598"/>
              <a:gd name="T46" fmla="*/ 1772 w 2598"/>
              <a:gd name="T47" fmla="*/ 1259 h 2598"/>
              <a:gd name="T48" fmla="*/ 1516 w 2598"/>
              <a:gd name="T49" fmla="*/ 1299 h 2598"/>
              <a:gd name="T50" fmla="*/ 1259 w 2598"/>
              <a:gd name="T51" fmla="*/ 310 h 2598"/>
              <a:gd name="T52" fmla="*/ 746 w 2598"/>
              <a:gd name="T53" fmla="*/ 1259 h 2598"/>
              <a:gd name="T54" fmla="*/ 1259 w 2598"/>
              <a:gd name="T55" fmla="*/ 310 h 2598"/>
              <a:gd name="T56" fmla="*/ 746 w 2598"/>
              <a:gd name="T57" fmla="*/ 1339 h 2598"/>
              <a:gd name="T58" fmla="*/ 1259 w 2598"/>
              <a:gd name="T59" fmla="*/ 2288 h 2598"/>
              <a:gd name="T60" fmla="*/ 1339 w 2598"/>
              <a:gd name="T61" fmla="*/ 2288 h 2598"/>
              <a:gd name="T62" fmla="*/ 1852 w 2598"/>
              <a:gd name="T63" fmla="*/ 1339 h 2598"/>
              <a:gd name="T64" fmla="*/ 1339 w 2598"/>
              <a:gd name="T65" fmla="*/ 2288 h 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98" h="2598">
                <a:moveTo>
                  <a:pt x="2558" y="1259"/>
                </a:moveTo>
                <a:cubicBezTo>
                  <a:pt x="2368" y="1259"/>
                  <a:pt x="2368" y="1259"/>
                  <a:pt x="2368" y="1259"/>
                </a:cubicBezTo>
                <a:cubicBezTo>
                  <a:pt x="2358" y="988"/>
                  <a:pt x="2248" y="735"/>
                  <a:pt x="2055" y="543"/>
                </a:cubicBezTo>
                <a:cubicBezTo>
                  <a:pt x="1863" y="350"/>
                  <a:pt x="1610" y="240"/>
                  <a:pt x="1339" y="230"/>
                </a:cubicBezTo>
                <a:cubicBezTo>
                  <a:pt x="1339" y="40"/>
                  <a:pt x="1339" y="40"/>
                  <a:pt x="1339" y="40"/>
                </a:cubicBezTo>
                <a:cubicBezTo>
                  <a:pt x="1339" y="18"/>
                  <a:pt x="1321" y="0"/>
                  <a:pt x="1299" y="0"/>
                </a:cubicBezTo>
                <a:cubicBezTo>
                  <a:pt x="1277" y="0"/>
                  <a:pt x="1259" y="18"/>
                  <a:pt x="1259" y="40"/>
                </a:cubicBezTo>
                <a:cubicBezTo>
                  <a:pt x="1259" y="230"/>
                  <a:pt x="1259" y="230"/>
                  <a:pt x="1259" y="230"/>
                </a:cubicBezTo>
                <a:cubicBezTo>
                  <a:pt x="988" y="240"/>
                  <a:pt x="735" y="350"/>
                  <a:pt x="543" y="543"/>
                </a:cubicBezTo>
                <a:cubicBezTo>
                  <a:pt x="350" y="735"/>
                  <a:pt x="240" y="988"/>
                  <a:pt x="230" y="1259"/>
                </a:cubicBezTo>
                <a:cubicBezTo>
                  <a:pt x="40" y="1259"/>
                  <a:pt x="40" y="1259"/>
                  <a:pt x="40" y="1259"/>
                </a:cubicBezTo>
                <a:cubicBezTo>
                  <a:pt x="18" y="1259"/>
                  <a:pt x="0" y="1277"/>
                  <a:pt x="0" y="1299"/>
                </a:cubicBezTo>
                <a:cubicBezTo>
                  <a:pt x="0" y="1321"/>
                  <a:pt x="18" y="1339"/>
                  <a:pt x="40" y="1339"/>
                </a:cubicBezTo>
                <a:cubicBezTo>
                  <a:pt x="230" y="1339"/>
                  <a:pt x="230" y="1339"/>
                  <a:pt x="230" y="1339"/>
                </a:cubicBezTo>
                <a:cubicBezTo>
                  <a:pt x="240" y="1610"/>
                  <a:pt x="350" y="1863"/>
                  <a:pt x="543" y="2055"/>
                </a:cubicBezTo>
                <a:cubicBezTo>
                  <a:pt x="735" y="2248"/>
                  <a:pt x="988" y="2358"/>
                  <a:pt x="1259" y="2368"/>
                </a:cubicBezTo>
                <a:cubicBezTo>
                  <a:pt x="1259" y="2558"/>
                  <a:pt x="1259" y="2558"/>
                  <a:pt x="1259" y="2558"/>
                </a:cubicBezTo>
                <a:cubicBezTo>
                  <a:pt x="1259" y="2580"/>
                  <a:pt x="1277" y="2598"/>
                  <a:pt x="1299" y="2598"/>
                </a:cubicBezTo>
                <a:cubicBezTo>
                  <a:pt x="1321" y="2598"/>
                  <a:pt x="1339" y="2580"/>
                  <a:pt x="1339" y="2558"/>
                </a:cubicBezTo>
                <a:cubicBezTo>
                  <a:pt x="1339" y="2368"/>
                  <a:pt x="1339" y="2368"/>
                  <a:pt x="1339" y="2368"/>
                </a:cubicBezTo>
                <a:cubicBezTo>
                  <a:pt x="1610" y="2358"/>
                  <a:pt x="1863" y="2248"/>
                  <a:pt x="2055" y="2055"/>
                </a:cubicBezTo>
                <a:cubicBezTo>
                  <a:pt x="2248" y="1863"/>
                  <a:pt x="2358" y="1610"/>
                  <a:pt x="2368" y="1339"/>
                </a:cubicBezTo>
                <a:cubicBezTo>
                  <a:pt x="2558" y="1339"/>
                  <a:pt x="2558" y="1339"/>
                  <a:pt x="2558" y="1339"/>
                </a:cubicBezTo>
                <a:cubicBezTo>
                  <a:pt x="2580" y="1339"/>
                  <a:pt x="2598" y="1321"/>
                  <a:pt x="2598" y="1299"/>
                </a:cubicBezTo>
                <a:cubicBezTo>
                  <a:pt x="2598" y="1277"/>
                  <a:pt x="2580" y="1259"/>
                  <a:pt x="2558" y="1259"/>
                </a:cubicBezTo>
                <a:close/>
                <a:moveTo>
                  <a:pt x="2288" y="1259"/>
                </a:moveTo>
                <a:cubicBezTo>
                  <a:pt x="1852" y="1259"/>
                  <a:pt x="1852" y="1259"/>
                  <a:pt x="1852" y="1259"/>
                </a:cubicBezTo>
                <a:cubicBezTo>
                  <a:pt x="1833" y="985"/>
                  <a:pt x="1613" y="765"/>
                  <a:pt x="1339" y="746"/>
                </a:cubicBezTo>
                <a:cubicBezTo>
                  <a:pt x="1339" y="310"/>
                  <a:pt x="1339" y="310"/>
                  <a:pt x="1339" y="310"/>
                </a:cubicBezTo>
                <a:cubicBezTo>
                  <a:pt x="1853" y="331"/>
                  <a:pt x="2267" y="745"/>
                  <a:pt x="2288" y="1259"/>
                </a:cubicBezTo>
                <a:close/>
                <a:moveTo>
                  <a:pt x="1556" y="1339"/>
                </a:moveTo>
                <a:cubicBezTo>
                  <a:pt x="1772" y="1339"/>
                  <a:pt x="1772" y="1339"/>
                  <a:pt x="1772" y="1339"/>
                </a:cubicBezTo>
                <a:cubicBezTo>
                  <a:pt x="1753" y="1569"/>
                  <a:pt x="1569" y="1753"/>
                  <a:pt x="1339" y="1772"/>
                </a:cubicBezTo>
                <a:cubicBezTo>
                  <a:pt x="1339" y="1556"/>
                  <a:pt x="1339" y="1556"/>
                  <a:pt x="1339" y="1556"/>
                </a:cubicBezTo>
                <a:cubicBezTo>
                  <a:pt x="1339" y="1534"/>
                  <a:pt x="1321" y="1516"/>
                  <a:pt x="1299" y="1516"/>
                </a:cubicBezTo>
                <a:cubicBezTo>
                  <a:pt x="1277" y="1516"/>
                  <a:pt x="1259" y="1534"/>
                  <a:pt x="1259" y="1556"/>
                </a:cubicBezTo>
                <a:cubicBezTo>
                  <a:pt x="1259" y="1772"/>
                  <a:pt x="1259" y="1772"/>
                  <a:pt x="1259" y="1772"/>
                </a:cubicBezTo>
                <a:cubicBezTo>
                  <a:pt x="1029" y="1753"/>
                  <a:pt x="845" y="1569"/>
                  <a:pt x="826" y="1339"/>
                </a:cubicBezTo>
                <a:cubicBezTo>
                  <a:pt x="1042" y="1339"/>
                  <a:pt x="1042" y="1339"/>
                  <a:pt x="1042" y="1339"/>
                </a:cubicBezTo>
                <a:cubicBezTo>
                  <a:pt x="1064" y="1339"/>
                  <a:pt x="1082" y="1321"/>
                  <a:pt x="1082" y="1299"/>
                </a:cubicBezTo>
                <a:cubicBezTo>
                  <a:pt x="1082" y="1277"/>
                  <a:pt x="1064" y="1259"/>
                  <a:pt x="1042" y="1259"/>
                </a:cubicBezTo>
                <a:cubicBezTo>
                  <a:pt x="826" y="1259"/>
                  <a:pt x="826" y="1259"/>
                  <a:pt x="826" y="1259"/>
                </a:cubicBezTo>
                <a:cubicBezTo>
                  <a:pt x="845" y="1029"/>
                  <a:pt x="1029" y="845"/>
                  <a:pt x="1259" y="826"/>
                </a:cubicBezTo>
                <a:cubicBezTo>
                  <a:pt x="1259" y="1042"/>
                  <a:pt x="1259" y="1042"/>
                  <a:pt x="1259" y="1042"/>
                </a:cubicBezTo>
                <a:cubicBezTo>
                  <a:pt x="1259" y="1064"/>
                  <a:pt x="1277" y="1082"/>
                  <a:pt x="1299" y="1082"/>
                </a:cubicBezTo>
                <a:cubicBezTo>
                  <a:pt x="1321" y="1082"/>
                  <a:pt x="1339" y="1064"/>
                  <a:pt x="1339" y="1042"/>
                </a:cubicBezTo>
                <a:cubicBezTo>
                  <a:pt x="1339" y="826"/>
                  <a:pt x="1339" y="826"/>
                  <a:pt x="1339" y="826"/>
                </a:cubicBezTo>
                <a:cubicBezTo>
                  <a:pt x="1569" y="845"/>
                  <a:pt x="1753" y="1029"/>
                  <a:pt x="1772" y="1259"/>
                </a:cubicBezTo>
                <a:cubicBezTo>
                  <a:pt x="1556" y="1259"/>
                  <a:pt x="1556" y="1259"/>
                  <a:pt x="1556" y="1259"/>
                </a:cubicBezTo>
                <a:cubicBezTo>
                  <a:pt x="1534" y="1259"/>
                  <a:pt x="1516" y="1277"/>
                  <a:pt x="1516" y="1299"/>
                </a:cubicBezTo>
                <a:cubicBezTo>
                  <a:pt x="1516" y="1321"/>
                  <a:pt x="1534" y="1339"/>
                  <a:pt x="1556" y="1339"/>
                </a:cubicBezTo>
                <a:close/>
                <a:moveTo>
                  <a:pt x="1259" y="310"/>
                </a:moveTo>
                <a:cubicBezTo>
                  <a:pt x="1259" y="746"/>
                  <a:pt x="1259" y="746"/>
                  <a:pt x="1259" y="746"/>
                </a:cubicBezTo>
                <a:cubicBezTo>
                  <a:pt x="985" y="765"/>
                  <a:pt x="765" y="985"/>
                  <a:pt x="746" y="1259"/>
                </a:cubicBezTo>
                <a:cubicBezTo>
                  <a:pt x="310" y="1259"/>
                  <a:pt x="310" y="1259"/>
                  <a:pt x="310" y="1259"/>
                </a:cubicBezTo>
                <a:cubicBezTo>
                  <a:pt x="331" y="745"/>
                  <a:pt x="745" y="331"/>
                  <a:pt x="1259" y="310"/>
                </a:cubicBezTo>
                <a:close/>
                <a:moveTo>
                  <a:pt x="310" y="1339"/>
                </a:moveTo>
                <a:cubicBezTo>
                  <a:pt x="746" y="1339"/>
                  <a:pt x="746" y="1339"/>
                  <a:pt x="746" y="1339"/>
                </a:cubicBezTo>
                <a:cubicBezTo>
                  <a:pt x="765" y="1613"/>
                  <a:pt x="985" y="1833"/>
                  <a:pt x="1259" y="1852"/>
                </a:cubicBezTo>
                <a:cubicBezTo>
                  <a:pt x="1259" y="2288"/>
                  <a:pt x="1259" y="2288"/>
                  <a:pt x="1259" y="2288"/>
                </a:cubicBezTo>
                <a:cubicBezTo>
                  <a:pt x="745" y="2267"/>
                  <a:pt x="331" y="1853"/>
                  <a:pt x="310" y="1339"/>
                </a:cubicBezTo>
                <a:close/>
                <a:moveTo>
                  <a:pt x="1339" y="2288"/>
                </a:moveTo>
                <a:cubicBezTo>
                  <a:pt x="1339" y="1852"/>
                  <a:pt x="1339" y="1852"/>
                  <a:pt x="1339" y="1852"/>
                </a:cubicBezTo>
                <a:cubicBezTo>
                  <a:pt x="1613" y="1833"/>
                  <a:pt x="1833" y="1613"/>
                  <a:pt x="1852" y="1339"/>
                </a:cubicBezTo>
                <a:cubicBezTo>
                  <a:pt x="2288" y="1339"/>
                  <a:pt x="2288" y="1339"/>
                  <a:pt x="2288" y="1339"/>
                </a:cubicBezTo>
                <a:cubicBezTo>
                  <a:pt x="2267" y="1853"/>
                  <a:pt x="1853" y="2267"/>
                  <a:pt x="1339" y="22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6" name="Text Placeholder 1">
            <a:extLst>
              <a:ext uri="{FF2B5EF4-FFF2-40B4-BE49-F238E27FC236}">
                <a16:creationId xmlns:a16="http://schemas.microsoft.com/office/drawing/2014/main" id="{C8762247-E74C-7121-1DAE-F64532A622BC}"/>
              </a:ext>
            </a:extLst>
          </p:cNvPr>
          <p:cNvSpPr>
            <a:spLocks noGrp="1"/>
          </p:cNvSpPr>
          <p:nvPr>
            <p:ph type="body" sz="quarter" idx="10"/>
          </p:nvPr>
        </p:nvSpPr>
        <p:spPr>
          <a:xfrm>
            <a:off x="849378" y="576000"/>
            <a:ext cx="11040000" cy="900000"/>
          </a:xfrm>
        </p:spPr>
        <p:txBody>
          <a:bodyPr/>
          <a:lstStyle/>
          <a:p>
            <a:pPr marR="0" lvl="0" defTabSz="914400" latinLnBrk="0">
              <a:buClrTx/>
              <a:buSzTx/>
              <a:tabLst/>
              <a:defRPr/>
            </a:pPr>
            <a:r>
              <a:rPr lang="en-GB" sz="2300" kern="2800" dirty="0" err="1">
                <a:solidFill>
                  <a:schemeClr val="bg1"/>
                </a:solidFill>
              </a:rPr>
              <a:t>Scorurile</a:t>
            </a:r>
            <a:r>
              <a:rPr lang="en-GB" sz="2300" kern="2800" dirty="0">
                <a:solidFill>
                  <a:schemeClr val="bg1"/>
                </a:solidFill>
              </a:rPr>
              <a:t> de </a:t>
            </a:r>
            <a:r>
              <a:rPr lang="en-GB" sz="2300" kern="2800" dirty="0" err="1">
                <a:solidFill>
                  <a:schemeClr val="bg1"/>
                </a:solidFill>
              </a:rPr>
              <a:t>risc</a:t>
            </a:r>
            <a:r>
              <a:rPr lang="en-GB" sz="2300" kern="2800" dirty="0">
                <a:solidFill>
                  <a:schemeClr val="bg1"/>
                </a:solidFill>
              </a:rPr>
              <a:t>. M</a:t>
            </a:r>
            <a:r>
              <a:rPr lang="ro-RO" sz="2300" kern="2800" dirty="0" err="1">
                <a:solidFill>
                  <a:schemeClr val="bg1"/>
                </a:solidFill>
              </a:rPr>
              <a:t>ăsurile</a:t>
            </a:r>
            <a:r>
              <a:rPr lang="ro-RO" sz="2300" kern="2800" dirty="0">
                <a:solidFill>
                  <a:schemeClr val="bg1"/>
                </a:solidFill>
              </a:rPr>
              <a:t> subsecvente.</a:t>
            </a:r>
          </a:p>
        </p:txBody>
      </p:sp>
      <p:sp>
        <p:nvSpPr>
          <p:cNvPr id="17" name="TextBox 16">
            <a:extLst>
              <a:ext uri="{FF2B5EF4-FFF2-40B4-BE49-F238E27FC236}">
                <a16:creationId xmlns:a16="http://schemas.microsoft.com/office/drawing/2014/main" id="{AF129D95-5339-B549-CCCC-0C1E1C24C634}"/>
              </a:ext>
            </a:extLst>
          </p:cNvPr>
          <p:cNvSpPr txBox="1"/>
          <p:nvPr/>
        </p:nvSpPr>
        <p:spPr>
          <a:xfrm>
            <a:off x="5638800" y="2974258"/>
            <a:ext cx="914400" cy="914400"/>
          </a:xfrm>
          <a:prstGeom prst="rect">
            <a:avLst/>
          </a:prstGeom>
          <a:noFill/>
          <a:ln>
            <a:noFill/>
          </a:ln>
        </p:spPr>
        <p:txBody>
          <a:bodyPr wrap="square" rtlCol="0">
            <a:spAutoFit/>
          </a:bodyPr>
          <a:lstStyle/>
          <a:p>
            <a:endParaRPr lang="en-GB" sz="1000" dirty="0">
              <a:solidFill>
                <a:srgbClr val="766A62"/>
              </a:solidFill>
              <a:latin typeface="Arial" pitchFamily="34" charset="0"/>
              <a:cs typeface="Arial" pitchFamily="34" charset="0"/>
            </a:endParaRPr>
          </a:p>
        </p:txBody>
      </p:sp>
      <p:sp>
        <p:nvSpPr>
          <p:cNvPr id="20" name="TextBox 19">
            <a:extLst>
              <a:ext uri="{FF2B5EF4-FFF2-40B4-BE49-F238E27FC236}">
                <a16:creationId xmlns:a16="http://schemas.microsoft.com/office/drawing/2014/main" id="{D3DAD2A6-BA3F-FB15-0A93-0C6EB555ACB7}"/>
              </a:ext>
            </a:extLst>
          </p:cNvPr>
          <p:cNvSpPr txBox="1"/>
          <p:nvPr/>
        </p:nvSpPr>
        <p:spPr>
          <a:xfrm>
            <a:off x="762902" y="5156350"/>
            <a:ext cx="5153879" cy="1100179"/>
          </a:xfrm>
          <a:prstGeom prst="rect">
            <a:avLst/>
          </a:prstGeom>
          <a:solidFill>
            <a:schemeClr val="bg1">
              <a:lumMod val="65000"/>
              <a:alpha val="51000"/>
            </a:schemeClr>
          </a:solidFill>
          <a:ln>
            <a:noFill/>
          </a:ln>
        </p:spPr>
        <p:txBody>
          <a:bodyPr wrap="square" rtlCol="0">
            <a:noAutofit/>
          </a:bodyPr>
          <a:lstStyle/>
          <a:p>
            <a:pPr marL="180975" fontAlgn="base">
              <a:spcBef>
                <a:spcPts val="480"/>
              </a:spcBef>
              <a:spcAft>
                <a:spcPct val="0"/>
              </a:spcAft>
              <a:defRPr/>
            </a:pPr>
            <a:r>
              <a:rPr lang="en-GB" sz="1400" b="1" dirty="0" err="1">
                <a:solidFill>
                  <a:srgbClr val="000000"/>
                </a:solidFill>
                <a:latin typeface="Arial" pitchFamily="34" charset="0"/>
                <a:cs typeface="Arial" pitchFamily="34" charset="0"/>
              </a:rPr>
              <a:t>Atragem</a:t>
            </a:r>
            <a:r>
              <a:rPr lang="en-GB" sz="1400" b="1" dirty="0">
                <a:solidFill>
                  <a:srgbClr val="000000"/>
                </a:solidFill>
                <a:latin typeface="Arial" pitchFamily="34" charset="0"/>
                <a:cs typeface="Arial" pitchFamily="34" charset="0"/>
              </a:rPr>
              <a:t> </a:t>
            </a:r>
            <a:r>
              <a:rPr lang="en-GB" sz="1400" b="1" dirty="0" err="1">
                <a:solidFill>
                  <a:srgbClr val="000000"/>
                </a:solidFill>
                <a:latin typeface="Arial" pitchFamily="34" charset="0"/>
                <a:cs typeface="Arial" pitchFamily="34" charset="0"/>
              </a:rPr>
              <a:t>atenția</a:t>
            </a:r>
            <a:r>
              <a:rPr lang="en-GB" sz="1400" b="1" dirty="0">
                <a:solidFill>
                  <a:srgbClr val="000000"/>
                </a:solidFill>
                <a:latin typeface="Arial" pitchFamily="34" charset="0"/>
                <a:cs typeface="Arial" pitchFamily="34" charset="0"/>
              </a:rPr>
              <a:t> </a:t>
            </a:r>
            <a:r>
              <a:rPr lang="en-GB" sz="1400" b="1" dirty="0" err="1">
                <a:solidFill>
                  <a:srgbClr val="000000"/>
                </a:solidFill>
                <a:latin typeface="Arial" pitchFamily="34" charset="0"/>
                <a:cs typeface="Arial" pitchFamily="34" charset="0"/>
              </a:rPr>
              <a:t>cǎ</a:t>
            </a:r>
            <a:r>
              <a:rPr lang="en-GB" sz="1400" b="1" dirty="0">
                <a:solidFill>
                  <a:srgbClr val="000000"/>
                </a:solidFill>
                <a:latin typeface="Arial" pitchFamily="34" charset="0"/>
                <a:cs typeface="Arial" pitchFamily="34" charset="0"/>
              </a:rPr>
              <a:t> </a:t>
            </a:r>
            <a:r>
              <a:rPr lang="en-GB" sz="1400" b="1" dirty="0" err="1">
                <a:solidFill>
                  <a:srgbClr val="000000"/>
                </a:solidFill>
                <a:latin typeface="Arial" pitchFamily="34" charset="0"/>
                <a:cs typeface="Arial" pitchFamily="34" charset="0"/>
              </a:rPr>
              <a:t>secretul</a:t>
            </a:r>
            <a:r>
              <a:rPr lang="en-GB" sz="1400" b="1" dirty="0">
                <a:solidFill>
                  <a:srgbClr val="000000"/>
                </a:solidFill>
                <a:latin typeface="Arial" pitchFamily="34" charset="0"/>
                <a:cs typeface="Arial" pitchFamily="34" charset="0"/>
              </a:rPr>
              <a:t> </a:t>
            </a:r>
            <a:r>
              <a:rPr lang="en-GB" sz="1400" b="1" dirty="0" err="1">
                <a:solidFill>
                  <a:srgbClr val="000000"/>
                </a:solidFill>
                <a:latin typeface="Arial" pitchFamily="34" charset="0"/>
                <a:cs typeface="Arial" pitchFamily="34" charset="0"/>
              </a:rPr>
              <a:t>profesional</a:t>
            </a:r>
            <a:r>
              <a:rPr lang="en-GB" sz="1400" b="1" dirty="0">
                <a:solidFill>
                  <a:srgbClr val="000000"/>
                </a:solidFill>
                <a:latin typeface="Arial" pitchFamily="34" charset="0"/>
                <a:cs typeface="Arial" pitchFamily="34" charset="0"/>
              </a:rPr>
              <a:t> este </a:t>
            </a:r>
            <a:r>
              <a:rPr lang="en-GB" sz="1400" b="1" dirty="0" err="1">
                <a:solidFill>
                  <a:srgbClr val="000000"/>
                </a:solidFill>
                <a:latin typeface="Arial" pitchFamily="34" charset="0"/>
                <a:cs typeface="Arial" pitchFamily="34" charset="0"/>
              </a:rPr>
              <a:t>absolut</a:t>
            </a:r>
            <a:r>
              <a:rPr lang="en-GB" sz="1400" b="1" dirty="0">
                <a:solidFill>
                  <a:srgbClr val="000000"/>
                </a:solidFill>
                <a:latin typeface="Arial" pitchFamily="34" charset="0"/>
                <a:cs typeface="Arial" pitchFamily="34" charset="0"/>
              </a:rPr>
              <a:t> și </a:t>
            </a:r>
            <a:r>
              <a:rPr lang="en-GB" sz="1400" b="1" dirty="0" err="1">
                <a:solidFill>
                  <a:srgbClr val="000000"/>
                </a:solidFill>
                <a:latin typeface="Arial" pitchFamily="34" charset="0"/>
                <a:cs typeface="Arial" pitchFamily="34" charset="0"/>
              </a:rPr>
              <a:t>nelimitat</a:t>
            </a:r>
            <a:r>
              <a:rPr lang="en-GB" sz="1400" b="1" dirty="0">
                <a:solidFill>
                  <a:srgbClr val="000000"/>
                </a:solidFill>
                <a:latin typeface="Arial" pitchFamily="34" charset="0"/>
                <a:cs typeface="Arial" pitchFamily="34" charset="0"/>
              </a:rPr>
              <a:t> în </a:t>
            </a:r>
            <a:r>
              <a:rPr lang="en-GB" sz="1400" b="1" dirty="0" err="1">
                <a:solidFill>
                  <a:srgbClr val="000000"/>
                </a:solidFill>
                <a:latin typeface="Arial" pitchFamily="34" charset="0"/>
                <a:cs typeface="Arial" pitchFamily="34" charset="0"/>
              </a:rPr>
              <a:t>timp.</a:t>
            </a:r>
            <a:endParaRPr lang="en-GB" sz="1400" b="1" dirty="0">
              <a:solidFill>
                <a:srgbClr val="000000"/>
              </a:solidFill>
              <a:latin typeface="Arial" pitchFamily="34" charset="0"/>
              <a:cs typeface="Arial" pitchFamily="34" charset="0"/>
            </a:endParaRPr>
          </a:p>
          <a:p>
            <a:pPr marL="180975" fontAlgn="base">
              <a:spcBef>
                <a:spcPts val="480"/>
              </a:spcBef>
              <a:spcAft>
                <a:spcPct val="0"/>
              </a:spcAft>
              <a:defRPr/>
            </a:pPr>
            <a:r>
              <a:rPr lang="en-GB" sz="1400" b="1" dirty="0" err="1">
                <a:solidFill>
                  <a:srgbClr val="000000"/>
                </a:solidFill>
                <a:latin typeface="Arial" pitchFamily="34" charset="0"/>
                <a:cs typeface="Arial" pitchFamily="34" charset="0"/>
              </a:rPr>
              <a:t>Secretul</a:t>
            </a:r>
            <a:r>
              <a:rPr lang="en-GB" sz="1400" b="1" dirty="0">
                <a:solidFill>
                  <a:srgbClr val="000000"/>
                </a:solidFill>
                <a:latin typeface="Arial" pitchFamily="34" charset="0"/>
                <a:cs typeface="Arial" pitchFamily="34" charset="0"/>
              </a:rPr>
              <a:t> </a:t>
            </a:r>
            <a:r>
              <a:rPr lang="en-GB" sz="1400" b="1" dirty="0" err="1">
                <a:solidFill>
                  <a:srgbClr val="000000"/>
                </a:solidFill>
                <a:latin typeface="Arial" pitchFamily="34" charset="0"/>
                <a:cs typeface="Arial" pitchFamily="34" charset="0"/>
              </a:rPr>
              <a:t>profesional</a:t>
            </a:r>
            <a:r>
              <a:rPr lang="en-GB" sz="1400" b="1" dirty="0">
                <a:solidFill>
                  <a:srgbClr val="000000"/>
                </a:solidFill>
                <a:latin typeface="Arial" pitchFamily="34" charset="0"/>
                <a:cs typeface="Arial" pitchFamily="34" charset="0"/>
              </a:rPr>
              <a:t> este o </a:t>
            </a:r>
            <a:r>
              <a:rPr lang="en-GB" sz="1400" b="1" dirty="0" err="1">
                <a:solidFill>
                  <a:srgbClr val="000000"/>
                </a:solidFill>
                <a:latin typeface="Arial" pitchFamily="34" charset="0"/>
                <a:cs typeface="Arial" pitchFamily="34" charset="0"/>
              </a:rPr>
              <a:t>obligație</a:t>
            </a:r>
            <a:r>
              <a:rPr lang="en-GB" sz="1400" b="1" dirty="0">
                <a:solidFill>
                  <a:srgbClr val="000000"/>
                </a:solidFill>
                <a:latin typeface="Arial" pitchFamily="34" charset="0"/>
                <a:cs typeface="Arial" pitchFamily="34" charset="0"/>
              </a:rPr>
              <a:t> a </a:t>
            </a:r>
            <a:r>
              <a:rPr lang="en-GB" sz="1400" b="1" dirty="0" err="1">
                <a:solidFill>
                  <a:srgbClr val="000000"/>
                </a:solidFill>
                <a:latin typeface="Arial" pitchFamily="34" charset="0"/>
                <a:cs typeface="Arial" pitchFamily="34" charset="0"/>
              </a:rPr>
              <a:t>avocatului</a:t>
            </a:r>
            <a:r>
              <a:rPr lang="en-GB" sz="1400" b="1" dirty="0">
                <a:solidFill>
                  <a:srgbClr val="000000"/>
                </a:solidFill>
                <a:latin typeface="Arial" pitchFamily="34" charset="0"/>
                <a:cs typeface="Arial" pitchFamily="34" charset="0"/>
              </a:rPr>
              <a:t> și un drept al </a:t>
            </a:r>
            <a:r>
              <a:rPr lang="en-GB" sz="1400" b="1" dirty="0" err="1">
                <a:solidFill>
                  <a:srgbClr val="000000"/>
                </a:solidFill>
                <a:latin typeface="Arial" pitchFamily="34" charset="0"/>
                <a:cs typeface="Arial" pitchFamily="34" charset="0"/>
              </a:rPr>
              <a:t>clientului</a:t>
            </a:r>
            <a:r>
              <a:rPr lang="en-GB" sz="1400" b="1" dirty="0">
                <a:solidFill>
                  <a:srgbClr val="000000"/>
                </a:solidFill>
                <a:latin typeface="Arial" pitchFamily="34" charset="0"/>
                <a:cs typeface="Arial" pitchFamily="34" charset="0"/>
              </a:rPr>
              <a:t>.</a:t>
            </a:r>
          </a:p>
        </p:txBody>
      </p:sp>
    </p:spTree>
    <p:extLst>
      <p:ext uri="{BB962C8B-B14F-4D97-AF65-F5344CB8AC3E}">
        <p14:creationId xmlns:p14="http://schemas.microsoft.com/office/powerpoint/2010/main" val="2019062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74766E5-AACC-201B-E602-78688A25AB6B}"/>
              </a:ext>
            </a:extLst>
          </p:cNvPr>
          <p:cNvSpPr txBox="1">
            <a:spLocks/>
          </p:cNvSpPr>
          <p:nvPr/>
        </p:nvSpPr>
        <p:spPr bwMode="auto">
          <a:xfrm>
            <a:off x="882000" y="1772077"/>
            <a:ext cx="5287590" cy="27926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spcBef>
                <a:spcPts val="480"/>
              </a:spcBef>
              <a:spcAft>
                <a:spcPct val="0"/>
              </a:spcAft>
              <a:buFont typeface="Symbol" pitchFamily="18" charset="2"/>
              <a:buChar char="-"/>
              <a:defRPr sz="2400" kern="1200">
                <a:solidFill>
                  <a:schemeClr val="tx1"/>
                </a:solidFill>
                <a:latin typeface="Arial" pitchFamily="34" charset="0"/>
                <a:ea typeface="Arial" panose="020B0604020202020204" pitchFamily="34" charset="0"/>
                <a:cs typeface="Arial" pitchFamily="34" charset="0"/>
              </a:defRPr>
            </a:lvl1pPr>
            <a:lvl2pPr marL="648000" indent="-284400" algn="l" rtl="0" eaLnBrk="1" fontAlgn="base" hangingPunct="1">
              <a:spcBef>
                <a:spcPts val="432"/>
              </a:spcBef>
              <a:spcAft>
                <a:spcPct val="0"/>
              </a:spcAft>
              <a:buFont typeface="Arial" pitchFamily="34" charset="0"/>
              <a:buChar char="•"/>
              <a:defRPr sz="2200"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ts val="384"/>
              </a:spcBef>
              <a:spcAft>
                <a:spcPct val="0"/>
              </a:spcAft>
              <a:buFont typeface="Symbol" pitchFamily="18" charset="2"/>
              <a:buChar char="-"/>
              <a:defRPr sz="1800" kern="1200" baseline="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ts val="384"/>
              </a:spcBef>
              <a:spcAft>
                <a:spcPct val="0"/>
              </a:spcAft>
              <a:buFont typeface="Arial" pitchFamily="34" charset="0"/>
              <a:buChar char="•"/>
              <a:defRPr sz="1600" kern="1200" baseline="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ts val="384"/>
              </a:spcBef>
              <a:spcAft>
                <a:spcPct val="0"/>
              </a:spcAft>
              <a:buFont typeface="Symbol" pitchFamily="18"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a:lstStyle>
          <a:p>
            <a:pPr marL="0" indent="0">
              <a:buFont typeface="Symbol" pitchFamily="18" charset="2"/>
              <a:buNone/>
              <a:defRPr/>
            </a:pPr>
            <a:endParaRPr lang="ro-RO" sz="1400" b="1" dirty="0">
              <a:solidFill>
                <a:srgbClr val="000000"/>
              </a:solidFill>
            </a:endParaRPr>
          </a:p>
          <a:p>
            <a:pPr marL="0" indent="0">
              <a:buNone/>
            </a:pPr>
            <a:r>
              <a:rPr lang="en-US" sz="1400" b="1" dirty="0" err="1"/>
              <a:t>Registre</a:t>
            </a:r>
            <a:r>
              <a:rPr lang="en-US" sz="1400" b="1" dirty="0"/>
              <a:t> și </a:t>
            </a:r>
            <a:r>
              <a:rPr lang="en-US" sz="1400" b="1" dirty="0" err="1"/>
              <a:t>îndrumare</a:t>
            </a:r>
            <a:r>
              <a:rPr lang="en-US" sz="1400" b="1" dirty="0"/>
              <a:t> de bun</a:t>
            </a:r>
            <a:r>
              <a:rPr kumimoji="0" lang="en-GB" sz="1400" b="1" i="0" u="none" strike="noStrike" kern="1200" cap="none" spc="0" normalizeH="0" baseline="0" noProof="0" dirty="0">
                <a:ln>
                  <a:noFill/>
                </a:ln>
                <a:solidFill>
                  <a:srgbClr val="000000"/>
                </a:solidFill>
                <a:effectLst/>
                <a:uLnTx/>
                <a:uFillTx/>
              </a:rPr>
              <a:t>ǎ</a:t>
            </a:r>
            <a:r>
              <a:rPr lang="en-US" sz="1400" b="1" dirty="0"/>
              <a:t>-</a:t>
            </a:r>
            <a:r>
              <a:rPr lang="en-US" sz="1400" b="1" dirty="0" err="1"/>
              <a:t>practic</a:t>
            </a:r>
            <a:r>
              <a:rPr kumimoji="0" lang="en-GB" sz="1400" b="1" i="0" u="none" strike="noStrike" kern="1200" cap="none" spc="0" normalizeH="0" baseline="0" noProof="0" dirty="0">
                <a:ln>
                  <a:noFill/>
                </a:ln>
                <a:solidFill>
                  <a:srgbClr val="000000"/>
                </a:solidFill>
                <a:effectLst/>
                <a:uLnTx/>
                <a:uFillTx/>
              </a:rPr>
              <a:t>ǎ</a:t>
            </a:r>
            <a:endParaRPr lang="en-US" sz="1400" b="1" dirty="0"/>
          </a:p>
          <a:p>
            <a:pPr marL="0" marR="0" lvl="0" indent="0" algn="l" defTabSz="914400" rtl="0" eaLnBrk="1" fontAlgn="base" latinLnBrk="0" hangingPunct="1">
              <a:lnSpc>
                <a:spcPct val="100000"/>
              </a:lnSpc>
              <a:spcBef>
                <a:spcPts val="480"/>
              </a:spcBef>
              <a:spcAft>
                <a:spcPct val="0"/>
              </a:spcAft>
              <a:buClrTx/>
              <a:buSzTx/>
              <a:buFont typeface="Symbol" pitchFamily="18" charset="2"/>
              <a:buNone/>
              <a:tabLst/>
              <a:defRPr/>
            </a:pPr>
            <a:r>
              <a:rPr lang="en-GB" sz="1400" dirty="0">
                <a:solidFill>
                  <a:srgbClr val="000000"/>
                </a:solidFill>
              </a:rPr>
              <a:t>Ȋ</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n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vederea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evit</a:t>
            </a:r>
            <a:r>
              <a:rPr kumimoji="0" lang="en-GB" sz="1400" b="0" i="0" u="none" strike="noStrike" kern="1200" cap="none" spc="0" normalizeH="0" baseline="0" noProof="0" dirty="0" err="1">
                <a:ln>
                  <a:noFill/>
                </a:ln>
                <a:solidFill>
                  <a:srgbClr val="000000"/>
                </a:solidFill>
                <a:effectLst/>
                <a:uLnTx/>
                <a:uFillTx/>
              </a:rPr>
              <a:t>ǎ</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rii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r</a:t>
            </a:r>
            <a:r>
              <a:rPr kumimoji="0" lang="en-GB" sz="1400" b="0" i="0" u="none" strike="noStrike" kern="1200" cap="none" spc="0" normalizeH="0" baseline="0" noProof="0" dirty="0" err="1">
                <a:ln>
                  <a:noFill/>
                </a:ln>
                <a:solidFill>
                  <a:srgbClr val="000000"/>
                </a:solidFill>
                <a:effectLst/>
                <a:uLnTx/>
                <a:uFillTx/>
              </a:rPr>
              <a:t>ǎ</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spunderii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profesionale</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lang="en-GB" sz="1400" dirty="0">
                <a:solidFill>
                  <a:srgbClr val="000000"/>
                </a:solidFill>
              </a:rPr>
              <a:t>ș</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i/sau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penale</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avocatului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recomand</a:t>
            </a:r>
            <a:r>
              <a:rPr kumimoji="0" lang="en-GB" sz="1400" b="0" i="0" u="none" strike="noStrike" kern="1200" cap="none" spc="0" normalizeH="0" baseline="0" noProof="0" dirty="0" err="1">
                <a:ln>
                  <a:noFill/>
                </a:ln>
                <a:solidFill>
                  <a:srgbClr val="000000"/>
                </a:solidFill>
                <a:effectLst/>
                <a:uLnTx/>
                <a:uFillTx/>
              </a:rPr>
              <a:t>ǎ</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m</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orice fel de instrument care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s</a:t>
            </a:r>
            <a:r>
              <a:rPr kumimoji="0" lang="en-GB" sz="1400" b="0" i="0" u="none" strike="noStrike" kern="1200" cap="none" spc="0" normalizeH="0" baseline="0" noProof="0" dirty="0" err="1">
                <a:ln>
                  <a:noFill/>
                </a:ln>
                <a:solidFill>
                  <a:srgbClr val="000000"/>
                </a:solidFill>
                <a:effectLst/>
                <a:uLnTx/>
                <a:uFillTx/>
              </a:rPr>
              <a:t>ǎ</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ajute</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documentarea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asupra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clientelei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lang="en-GB" sz="1400" dirty="0">
                <a:solidFill>
                  <a:srgbClr val="000000"/>
                </a:solidFill>
              </a:rPr>
              <a:t>ș</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i a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contractelor</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unei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forme</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de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exercitare</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prin</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a:t>
            </a:r>
            <a:endParaRPr kumimoji="0" lang="ro-RO" sz="1400" b="0" i="0" u="none" strike="noStrike" kern="1200" cap="none" spc="0" normalizeH="0" baseline="0" noProof="0" dirty="0">
              <a:ln>
                <a:noFill/>
              </a:ln>
              <a:solidFill>
                <a:srgbClr val="000000"/>
              </a:solidFill>
              <a:effectLst/>
              <a:uLnTx/>
              <a:uFillTx/>
              <a:latin typeface="Arial" pitchFamily="34" charset="0"/>
              <a:cs typeface="Arial" pitchFamily="34" charset="0"/>
            </a:endParaRPr>
          </a:p>
          <a:p>
            <a:pPr marL="0" indent="0">
              <a:buFont typeface="Symbol" pitchFamily="18" charset="2"/>
              <a:buNone/>
              <a:defRPr/>
            </a:pPr>
            <a:endParaRPr lang="ro-RO" sz="1400" b="1" dirty="0">
              <a:solidFill>
                <a:srgbClr val="000000"/>
              </a:solidFill>
            </a:endParaRPr>
          </a:p>
          <a:p>
            <a:pPr marL="0" indent="0">
              <a:buFont typeface="Symbol" pitchFamily="18" charset="2"/>
              <a:buNone/>
              <a:defRPr/>
            </a:pPr>
            <a:endParaRPr lang="ro-RO" sz="1600" b="1" dirty="0">
              <a:solidFill>
                <a:srgbClr val="000000"/>
              </a:solidFill>
            </a:endParaRPr>
          </a:p>
          <a:p>
            <a:pPr marL="0" indent="0">
              <a:buFont typeface="Symbol" pitchFamily="18" charset="2"/>
              <a:buNone/>
            </a:pPr>
            <a:endParaRPr lang="en-US" sz="1400" b="1" dirty="0">
              <a:solidFill>
                <a:srgbClr val="000000"/>
              </a:solidFill>
            </a:endParaRPr>
          </a:p>
        </p:txBody>
      </p:sp>
      <p:pic>
        <p:nvPicPr>
          <p:cNvPr id="2" name="Picture 1">
            <a:extLst>
              <a:ext uri="{FF2B5EF4-FFF2-40B4-BE49-F238E27FC236}">
                <a16:creationId xmlns:a16="http://schemas.microsoft.com/office/drawing/2014/main" id="{284B0A35-C743-26A5-0825-23DB2ED23D03}"/>
              </a:ext>
            </a:extLst>
          </p:cNvPr>
          <p:cNvPicPr>
            <a:picLocks noChangeAspect="1"/>
          </p:cNvPicPr>
          <p:nvPr/>
        </p:nvPicPr>
        <p:blipFill>
          <a:blip r:embed="rId3" cstate="print">
            <a:extLst>
              <a:ext uri="{28A0092B-C50C-407E-A947-70E740481C1C}">
                <a14:useLocalDpi xmlns:a14="http://schemas.microsoft.com/office/drawing/2010/main" val="0"/>
              </a:ext>
            </a:extLst>
          </a:blip>
          <a:srcRect l="-2" t="348" r="49306" b="12379"/>
          <a:stretch/>
        </p:blipFill>
        <p:spPr>
          <a:xfrm>
            <a:off x="7443216" y="1835896"/>
            <a:ext cx="4000217" cy="4587144"/>
          </a:xfrm>
          <a:prstGeom prst="rect">
            <a:avLst/>
          </a:prstGeom>
          <a:solidFill>
            <a:schemeClr val="accent2"/>
          </a:solidFill>
        </p:spPr>
      </p:pic>
      <p:pic>
        <p:nvPicPr>
          <p:cNvPr id="24" name="Picture 23">
            <a:extLst>
              <a:ext uri="{FF2B5EF4-FFF2-40B4-BE49-F238E27FC236}">
                <a16:creationId xmlns:a16="http://schemas.microsoft.com/office/drawing/2014/main" id="{3A7F4557-C01D-1515-6D78-C2DA3A62255D}"/>
              </a:ext>
            </a:extLst>
          </p:cNvPr>
          <p:cNvPicPr>
            <a:picLocks noChangeAspect="1"/>
          </p:cNvPicPr>
          <p:nvPr/>
        </p:nvPicPr>
        <p:blipFill>
          <a:blip r:embed="rId4" cstate="print">
            <a:extLst>
              <a:ext uri="{28A0092B-C50C-407E-A947-70E740481C1C}">
                <a14:useLocalDpi xmlns:a14="http://schemas.microsoft.com/office/drawing/2010/main" val="0"/>
              </a:ext>
            </a:extLst>
          </a:blip>
          <a:srcRect t="39184" b="39184"/>
          <a:stretch/>
        </p:blipFill>
        <p:spPr>
          <a:xfrm>
            <a:off x="0" y="0"/>
            <a:ext cx="12192000" cy="1483471"/>
          </a:xfrm>
          <a:prstGeom prst="rect">
            <a:avLst/>
          </a:prstGeom>
        </p:spPr>
      </p:pic>
      <p:sp>
        <p:nvSpPr>
          <p:cNvPr id="19" name="Google Shape;86;p14">
            <a:extLst>
              <a:ext uri="{FF2B5EF4-FFF2-40B4-BE49-F238E27FC236}">
                <a16:creationId xmlns:a16="http://schemas.microsoft.com/office/drawing/2014/main" id="{AE5C4D4C-1CEC-5C7C-02D2-9227244CCFE5}"/>
              </a:ext>
            </a:extLst>
          </p:cNvPr>
          <p:cNvSpPr/>
          <p:nvPr/>
        </p:nvSpPr>
        <p:spPr>
          <a:xfrm>
            <a:off x="-2095" y="352425"/>
            <a:ext cx="12194095" cy="790575"/>
          </a:xfrm>
          <a:prstGeom prst="rect">
            <a:avLst/>
          </a:prstGeom>
          <a:solidFill>
            <a:srgbClr val="000000">
              <a:alpha val="50000"/>
            </a:srgbClr>
          </a:solidFill>
          <a:ln>
            <a:noFill/>
          </a:ln>
        </p:spPr>
        <p:txBody>
          <a:bodyPr spcFirstLastPara="1" wrap="square" lIns="82939" tIns="82939" rIns="82939" bIns="82939" anchor="ctr" anchorCtr="0">
            <a:noAutofit/>
          </a:bodyPr>
          <a:lstStyle/>
          <a:p>
            <a:endParaRPr sz="1633" dirty="0"/>
          </a:p>
        </p:txBody>
      </p:sp>
      <p:sp>
        <p:nvSpPr>
          <p:cNvPr id="12" name="Freeform 15">
            <a:extLst>
              <a:ext uri="{FF2B5EF4-FFF2-40B4-BE49-F238E27FC236}">
                <a16:creationId xmlns:a16="http://schemas.microsoft.com/office/drawing/2014/main" id="{0F7098B8-9563-757E-03F0-E7903C29C85B}"/>
              </a:ext>
            </a:extLst>
          </p:cNvPr>
          <p:cNvSpPr>
            <a:spLocks noEditPoints="1"/>
          </p:cNvSpPr>
          <p:nvPr/>
        </p:nvSpPr>
        <p:spPr bwMode="auto">
          <a:xfrm>
            <a:off x="154814" y="486250"/>
            <a:ext cx="539750" cy="539750"/>
          </a:xfrm>
          <a:custGeom>
            <a:avLst/>
            <a:gdLst>
              <a:gd name="T0" fmla="*/ 2368 w 2598"/>
              <a:gd name="T1" fmla="*/ 1259 h 2598"/>
              <a:gd name="T2" fmla="*/ 1339 w 2598"/>
              <a:gd name="T3" fmla="*/ 230 h 2598"/>
              <a:gd name="T4" fmla="*/ 1299 w 2598"/>
              <a:gd name="T5" fmla="*/ 0 h 2598"/>
              <a:gd name="T6" fmla="*/ 1259 w 2598"/>
              <a:gd name="T7" fmla="*/ 230 h 2598"/>
              <a:gd name="T8" fmla="*/ 230 w 2598"/>
              <a:gd name="T9" fmla="*/ 1259 h 2598"/>
              <a:gd name="T10" fmla="*/ 0 w 2598"/>
              <a:gd name="T11" fmla="*/ 1299 h 2598"/>
              <a:gd name="T12" fmla="*/ 230 w 2598"/>
              <a:gd name="T13" fmla="*/ 1339 h 2598"/>
              <a:gd name="T14" fmla="*/ 1259 w 2598"/>
              <a:gd name="T15" fmla="*/ 2368 h 2598"/>
              <a:gd name="T16" fmla="*/ 1299 w 2598"/>
              <a:gd name="T17" fmla="*/ 2598 h 2598"/>
              <a:gd name="T18" fmla="*/ 1339 w 2598"/>
              <a:gd name="T19" fmla="*/ 2368 h 2598"/>
              <a:gd name="T20" fmla="*/ 2368 w 2598"/>
              <a:gd name="T21" fmla="*/ 1339 h 2598"/>
              <a:gd name="T22" fmla="*/ 2598 w 2598"/>
              <a:gd name="T23" fmla="*/ 1299 h 2598"/>
              <a:gd name="T24" fmla="*/ 2288 w 2598"/>
              <a:gd name="T25" fmla="*/ 1259 h 2598"/>
              <a:gd name="T26" fmla="*/ 1339 w 2598"/>
              <a:gd name="T27" fmla="*/ 746 h 2598"/>
              <a:gd name="T28" fmla="*/ 2288 w 2598"/>
              <a:gd name="T29" fmla="*/ 1259 h 2598"/>
              <a:gd name="T30" fmla="*/ 1772 w 2598"/>
              <a:gd name="T31" fmla="*/ 1339 h 2598"/>
              <a:gd name="T32" fmla="*/ 1339 w 2598"/>
              <a:gd name="T33" fmla="*/ 1556 h 2598"/>
              <a:gd name="T34" fmla="*/ 1259 w 2598"/>
              <a:gd name="T35" fmla="*/ 1556 h 2598"/>
              <a:gd name="T36" fmla="*/ 826 w 2598"/>
              <a:gd name="T37" fmla="*/ 1339 h 2598"/>
              <a:gd name="T38" fmla="*/ 1082 w 2598"/>
              <a:gd name="T39" fmla="*/ 1299 h 2598"/>
              <a:gd name="T40" fmla="*/ 826 w 2598"/>
              <a:gd name="T41" fmla="*/ 1259 h 2598"/>
              <a:gd name="T42" fmla="*/ 1259 w 2598"/>
              <a:gd name="T43" fmla="*/ 1042 h 2598"/>
              <a:gd name="T44" fmla="*/ 1339 w 2598"/>
              <a:gd name="T45" fmla="*/ 1042 h 2598"/>
              <a:gd name="T46" fmla="*/ 1772 w 2598"/>
              <a:gd name="T47" fmla="*/ 1259 h 2598"/>
              <a:gd name="T48" fmla="*/ 1516 w 2598"/>
              <a:gd name="T49" fmla="*/ 1299 h 2598"/>
              <a:gd name="T50" fmla="*/ 1259 w 2598"/>
              <a:gd name="T51" fmla="*/ 310 h 2598"/>
              <a:gd name="T52" fmla="*/ 746 w 2598"/>
              <a:gd name="T53" fmla="*/ 1259 h 2598"/>
              <a:gd name="T54" fmla="*/ 1259 w 2598"/>
              <a:gd name="T55" fmla="*/ 310 h 2598"/>
              <a:gd name="T56" fmla="*/ 746 w 2598"/>
              <a:gd name="T57" fmla="*/ 1339 h 2598"/>
              <a:gd name="T58" fmla="*/ 1259 w 2598"/>
              <a:gd name="T59" fmla="*/ 2288 h 2598"/>
              <a:gd name="T60" fmla="*/ 1339 w 2598"/>
              <a:gd name="T61" fmla="*/ 2288 h 2598"/>
              <a:gd name="T62" fmla="*/ 1852 w 2598"/>
              <a:gd name="T63" fmla="*/ 1339 h 2598"/>
              <a:gd name="T64" fmla="*/ 1339 w 2598"/>
              <a:gd name="T65" fmla="*/ 2288 h 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98" h="2598">
                <a:moveTo>
                  <a:pt x="2558" y="1259"/>
                </a:moveTo>
                <a:cubicBezTo>
                  <a:pt x="2368" y="1259"/>
                  <a:pt x="2368" y="1259"/>
                  <a:pt x="2368" y="1259"/>
                </a:cubicBezTo>
                <a:cubicBezTo>
                  <a:pt x="2358" y="988"/>
                  <a:pt x="2248" y="735"/>
                  <a:pt x="2055" y="543"/>
                </a:cubicBezTo>
                <a:cubicBezTo>
                  <a:pt x="1863" y="350"/>
                  <a:pt x="1610" y="240"/>
                  <a:pt x="1339" y="230"/>
                </a:cubicBezTo>
                <a:cubicBezTo>
                  <a:pt x="1339" y="40"/>
                  <a:pt x="1339" y="40"/>
                  <a:pt x="1339" y="40"/>
                </a:cubicBezTo>
                <a:cubicBezTo>
                  <a:pt x="1339" y="18"/>
                  <a:pt x="1321" y="0"/>
                  <a:pt x="1299" y="0"/>
                </a:cubicBezTo>
                <a:cubicBezTo>
                  <a:pt x="1277" y="0"/>
                  <a:pt x="1259" y="18"/>
                  <a:pt x="1259" y="40"/>
                </a:cubicBezTo>
                <a:cubicBezTo>
                  <a:pt x="1259" y="230"/>
                  <a:pt x="1259" y="230"/>
                  <a:pt x="1259" y="230"/>
                </a:cubicBezTo>
                <a:cubicBezTo>
                  <a:pt x="988" y="240"/>
                  <a:pt x="735" y="350"/>
                  <a:pt x="543" y="543"/>
                </a:cubicBezTo>
                <a:cubicBezTo>
                  <a:pt x="350" y="735"/>
                  <a:pt x="240" y="988"/>
                  <a:pt x="230" y="1259"/>
                </a:cubicBezTo>
                <a:cubicBezTo>
                  <a:pt x="40" y="1259"/>
                  <a:pt x="40" y="1259"/>
                  <a:pt x="40" y="1259"/>
                </a:cubicBezTo>
                <a:cubicBezTo>
                  <a:pt x="18" y="1259"/>
                  <a:pt x="0" y="1277"/>
                  <a:pt x="0" y="1299"/>
                </a:cubicBezTo>
                <a:cubicBezTo>
                  <a:pt x="0" y="1321"/>
                  <a:pt x="18" y="1339"/>
                  <a:pt x="40" y="1339"/>
                </a:cubicBezTo>
                <a:cubicBezTo>
                  <a:pt x="230" y="1339"/>
                  <a:pt x="230" y="1339"/>
                  <a:pt x="230" y="1339"/>
                </a:cubicBezTo>
                <a:cubicBezTo>
                  <a:pt x="240" y="1610"/>
                  <a:pt x="350" y="1863"/>
                  <a:pt x="543" y="2055"/>
                </a:cubicBezTo>
                <a:cubicBezTo>
                  <a:pt x="735" y="2248"/>
                  <a:pt x="988" y="2358"/>
                  <a:pt x="1259" y="2368"/>
                </a:cubicBezTo>
                <a:cubicBezTo>
                  <a:pt x="1259" y="2558"/>
                  <a:pt x="1259" y="2558"/>
                  <a:pt x="1259" y="2558"/>
                </a:cubicBezTo>
                <a:cubicBezTo>
                  <a:pt x="1259" y="2580"/>
                  <a:pt x="1277" y="2598"/>
                  <a:pt x="1299" y="2598"/>
                </a:cubicBezTo>
                <a:cubicBezTo>
                  <a:pt x="1321" y="2598"/>
                  <a:pt x="1339" y="2580"/>
                  <a:pt x="1339" y="2558"/>
                </a:cubicBezTo>
                <a:cubicBezTo>
                  <a:pt x="1339" y="2368"/>
                  <a:pt x="1339" y="2368"/>
                  <a:pt x="1339" y="2368"/>
                </a:cubicBezTo>
                <a:cubicBezTo>
                  <a:pt x="1610" y="2358"/>
                  <a:pt x="1863" y="2248"/>
                  <a:pt x="2055" y="2055"/>
                </a:cubicBezTo>
                <a:cubicBezTo>
                  <a:pt x="2248" y="1863"/>
                  <a:pt x="2358" y="1610"/>
                  <a:pt x="2368" y="1339"/>
                </a:cubicBezTo>
                <a:cubicBezTo>
                  <a:pt x="2558" y="1339"/>
                  <a:pt x="2558" y="1339"/>
                  <a:pt x="2558" y="1339"/>
                </a:cubicBezTo>
                <a:cubicBezTo>
                  <a:pt x="2580" y="1339"/>
                  <a:pt x="2598" y="1321"/>
                  <a:pt x="2598" y="1299"/>
                </a:cubicBezTo>
                <a:cubicBezTo>
                  <a:pt x="2598" y="1277"/>
                  <a:pt x="2580" y="1259"/>
                  <a:pt x="2558" y="1259"/>
                </a:cubicBezTo>
                <a:close/>
                <a:moveTo>
                  <a:pt x="2288" y="1259"/>
                </a:moveTo>
                <a:cubicBezTo>
                  <a:pt x="1852" y="1259"/>
                  <a:pt x="1852" y="1259"/>
                  <a:pt x="1852" y="1259"/>
                </a:cubicBezTo>
                <a:cubicBezTo>
                  <a:pt x="1833" y="985"/>
                  <a:pt x="1613" y="765"/>
                  <a:pt x="1339" y="746"/>
                </a:cubicBezTo>
                <a:cubicBezTo>
                  <a:pt x="1339" y="310"/>
                  <a:pt x="1339" y="310"/>
                  <a:pt x="1339" y="310"/>
                </a:cubicBezTo>
                <a:cubicBezTo>
                  <a:pt x="1853" y="331"/>
                  <a:pt x="2267" y="745"/>
                  <a:pt x="2288" y="1259"/>
                </a:cubicBezTo>
                <a:close/>
                <a:moveTo>
                  <a:pt x="1556" y="1339"/>
                </a:moveTo>
                <a:cubicBezTo>
                  <a:pt x="1772" y="1339"/>
                  <a:pt x="1772" y="1339"/>
                  <a:pt x="1772" y="1339"/>
                </a:cubicBezTo>
                <a:cubicBezTo>
                  <a:pt x="1753" y="1569"/>
                  <a:pt x="1569" y="1753"/>
                  <a:pt x="1339" y="1772"/>
                </a:cubicBezTo>
                <a:cubicBezTo>
                  <a:pt x="1339" y="1556"/>
                  <a:pt x="1339" y="1556"/>
                  <a:pt x="1339" y="1556"/>
                </a:cubicBezTo>
                <a:cubicBezTo>
                  <a:pt x="1339" y="1534"/>
                  <a:pt x="1321" y="1516"/>
                  <a:pt x="1299" y="1516"/>
                </a:cubicBezTo>
                <a:cubicBezTo>
                  <a:pt x="1277" y="1516"/>
                  <a:pt x="1259" y="1534"/>
                  <a:pt x="1259" y="1556"/>
                </a:cubicBezTo>
                <a:cubicBezTo>
                  <a:pt x="1259" y="1772"/>
                  <a:pt x="1259" y="1772"/>
                  <a:pt x="1259" y="1772"/>
                </a:cubicBezTo>
                <a:cubicBezTo>
                  <a:pt x="1029" y="1753"/>
                  <a:pt x="845" y="1569"/>
                  <a:pt x="826" y="1339"/>
                </a:cubicBezTo>
                <a:cubicBezTo>
                  <a:pt x="1042" y="1339"/>
                  <a:pt x="1042" y="1339"/>
                  <a:pt x="1042" y="1339"/>
                </a:cubicBezTo>
                <a:cubicBezTo>
                  <a:pt x="1064" y="1339"/>
                  <a:pt x="1082" y="1321"/>
                  <a:pt x="1082" y="1299"/>
                </a:cubicBezTo>
                <a:cubicBezTo>
                  <a:pt x="1082" y="1277"/>
                  <a:pt x="1064" y="1259"/>
                  <a:pt x="1042" y="1259"/>
                </a:cubicBezTo>
                <a:cubicBezTo>
                  <a:pt x="826" y="1259"/>
                  <a:pt x="826" y="1259"/>
                  <a:pt x="826" y="1259"/>
                </a:cubicBezTo>
                <a:cubicBezTo>
                  <a:pt x="845" y="1029"/>
                  <a:pt x="1029" y="845"/>
                  <a:pt x="1259" y="826"/>
                </a:cubicBezTo>
                <a:cubicBezTo>
                  <a:pt x="1259" y="1042"/>
                  <a:pt x="1259" y="1042"/>
                  <a:pt x="1259" y="1042"/>
                </a:cubicBezTo>
                <a:cubicBezTo>
                  <a:pt x="1259" y="1064"/>
                  <a:pt x="1277" y="1082"/>
                  <a:pt x="1299" y="1082"/>
                </a:cubicBezTo>
                <a:cubicBezTo>
                  <a:pt x="1321" y="1082"/>
                  <a:pt x="1339" y="1064"/>
                  <a:pt x="1339" y="1042"/>
                </a:cubicBezTo>
                <a:cubicBezTo>
                  <a:pt x="1339" y="826"/>
                  <a:pt x="1339" y="826"/>
                  <a:pt x="1339" y="826"/>
                </a:cubicBezTo>
                <a:cubicBezTo>
                  <a:pt x="1569" y="845"/>
                  <a:pt x="1753" y="1029"/>
                  <a:pt x="1772" y="1259"/>
                </a:cubicBezTo>
                <a:cubicBezTo>
                  <a:pt x="1556" y="1259"/>
                  <a:pt x="1556" y="1259"/>
                  <a:pt x="1556" y="1259"/>
                </a:cubicBezTo>
                <a:cubicBezTo>
                  <a:pt x="1534" y="1259"/>
                  <a:pt x="1516" y="1277"/>
                  <a:pt x="1516" y="1299"/>
                </a:cubicBezTo>
                <a:cubicBezTo>
                  <a:pt x="1516" y="1321"/>
                  <a:pt x="1534" y="1339"/>
                  <a:pt x="1556" y="1339"/>
                </a:cubicBezTo>
                <a:close/>
                <a:moveTo>
                  <a:pt x="1259" y="310"/>
                </a:moveTo>
                <a:cubicBezTo>
                  <a:pt x="1259" y="746"/>
                  <a:pt x="1259" y="746"/>
                  <a:pt x="1259" y="746"/>
                </a:cubicBezTo>
                <a:cubicBezTo>
                  <a:pt x="985" y="765"/>
                  <a:pt x="765" y="985"/>
                  <a:pt x="746" y="1259"/>
                </a:cubicBezTo>
                <a:cubicBezTo>
                  <a:pt x="310" y="1259"/>
                  <a:pt x="310" y="1259"/>
                  <a:pt x="310" y="1259"/>
                </a:cubicBezTo>
                <a:cubicBezTo>
                  <a:pt x="331" y="745"/>
                  <a:pt x="745" y="331"/>
                  <a:pt x="1259" y="310"/>
                </a:cubicBezTo>
                <a:close/>
                <a:moveTo>
                  <a:pt x="310" y="1339"/>
                </a:moveTo>
                <a:cubicBezTo>
                  <a:pt x="746" y="1339"/>
                  <a:pt x="746" y="1339"/>
                  <a:pt x="746" y="1339"/>
                </a:cubicBezTo>
                <a:cubicBezTo>
                  <a:pt x="765" y="1613"/>
                  <a:pt x="985" y="1833"/>
                  <a:pt x="1259" y="1852"/>
                </a:cubicBezTo>
                <a:cubicBezTo>
                  <a:pt x="1259" y="2288"/>
                  <a:pt x="1259" y="2288"/>
                  <a:pt x="1259" y="2288"/>
                </a:cubicBezTo>
                <a:cubicBezTo>
                  <a:pt x="745" y="2267"/>
                  <a:pt x="331" y="1853"/>
                  <a:pt x="310" y="1339"/>
                </a:cubicBezTo>
                <a:close/>
                <a:moveTo>
                  <a:pt x="1339" y="2288"/>
                </a:moveTo>
                <a:cubicBezTo>
                  <a:pt x="1339" y="1852"/>
                  <a:pt x="1339" y="1852"/>
                  <a:pt x="1339" y="1852"/>
                </a:cubicBezTo>
                <a:cubicBezTo>
                  <a:pt x="1613" y="1833"/>
                  <a:pt x="1833" y="1613"/>
                  <a:pt x="1852" y="1339"/>
                </a:cubicBezTo>
                <a:cubicBezTo>
                  <a:pt x="2288" y="1339"/>
                  <a:pt x="2288" y="1339"/>
                  <a:pt x="2288" y="1339"/>
                </a:cubicBezTo>
                <a:cubicBezTo>
                  <a:pt x="2267" y="1853"/>
                  <a:pt x="1853" y="2267"/>
                  <a:pt x="1339" y="22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 name="Text Placeholder 2">
            <a:extLst>
              <a:ext uri="{FF2B5EF4-FFF2-40B4-BE49-F238E27FC236}">
                <a16:creationId xmlns:a16="http://schemas.microsoft.com/office/drawing/2014/main" id="{D036C5BB-F73E-7018-9A4A-5F710E0DC17B}"/>
              </a:ext>
            </a:extLst>
          </p:cNvPr>
          <p:cNvSpPr>
            <a:spLocks noGrp="1"/>
          </p:cNvSpPr>
          <p:nvPr>
            <p:ph type="body" sz="quarter" idx="11"/>
          </p:nvPr>
        </p:nvSpPr>
        <p:spPr>
          <a:xfrm>
            <a:off x="882000" y="3189106"/>
            <a:ext cx="5292649" cy="1483471"/>
          </a:xfrm>
        </p:spPr>
        <p:txBody>
          <a:bodyPr/>
          <a:lstStyle/>
          <a:p>
            <a:pPr marL="0" marR="0" lvl="0" indent="0" algn="l" defTabSz="914400" rtl="0" eaLnBrk="1" fontAlgn="base" latinLnBrk="0" hangingPunct="1">
              <a:lnSpc>
                <a:spcPct val="100000"/>
              </a:lnSpc>
              <a:spcBef>
                <a:spcPts val="480"/>
              </a:spcBef>
              <a:spcAft>
                <a:spcPct val="0"/>
              </a:spcAft>
              <a:buClrTx/>
              <a:buSzTx/>
              <a:buFont typeface="Symbol" pitchFamily="18" charset="2"/>
              <a:buNone/>
              <a:tabLst/>
              <a:defRPr/>
            </a:pPr>
            <a:endParaRPr kumimoji="0" lang="en-GB" sz="1600" b="0" i="0" u="none" strike="noStrike" kern="1200" cap="none" spc="0" normalizeH="0" baseline="0" noProof="0" dirty="0">
              <a:ln>
                <a:noFill/>
              </a:ln>
              <a:solidFill>
                <a:srgbClr val="000000"/>
              </a:solidFill>
              <a:effectLst/>
              <a:uLnTx/>
              <a:uFillTx/>
              <a:latin typeface="Arial" pitchFamily="34" charset="0"/>
              <a:cs typeface="Arial" pitchFamily="34" charset="0"/>
            </a:endParaRPr>
          </a:p>
          <a:p>
            <a:pPr marR="0" lvl="0" algn="l" defTabSz="914400" rtl="0" eaLnBrk="1" fontAlgn="base" latinLnBrk="0" hangingPunct="1">
              <a:lnSpc>
                <a:spcPct val="100000"/>
              </a:lnSpc>
              <a:spcBef>
                <a:spcPts val="480"/>
              </a:spcBef>
              <a:spcAft>
                <a:spcPct val="0"/>
              </a:spcAft>
              <a:buClrTx/>
              <a:buSzTx/>
              <a:buFont typeface="Wingdings" panose="05000000000000000000" pitchFamily="2" charset="2"/>
              <a:buChar char="§"/>
              <a:tabLst/>
              <a:defRPr/>
            </a:pPr>
            <a:r>
              <a:rPr lang="en-GB" sz="1400" dirty="0">
                <a:solidFill>
                  <a:srgbClr val="000000"/>
                </a:solidFill>
              </a:rPr>
              <a:t>ț</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inerea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la zi a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registrelor</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de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evidenț</a:t>
            </a:r>
            <a:r>
              <a:rPr kumimoji="0" lang="en-GB" sz="1400" b="0" i="0" u="none" strike="noStrike" kern="1200" cap="none" spc="0" normalizeH="0" baseline="0" noProof="0" dirty="0" err="1">
                <a:ln>
                  <a:noFill/>
                </a:ln>
                <a:solidFill>
                  <a:srgbClr val="000000"/>
                </a:solidFill>
                <a:effectLst/>
                <a:uLnTx/>
                <a:uFillTx/>
              </a:rPr>
              <a:t>ǎ</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prev</a:t>
            </a:r>
            <a:r>
              <a:rPr kumimoji="0" lang="en-GB" sz="1400" b="0" i="0" u="none" strike="noStrike" kern="1200" cap="none" spc="0" normalizeH="0" baseline="0" noProof="0" dirty="0" err="1">
                <a:ln>
                  <a:noFill/>
                </a:ln>
                <a:solidFill>
                  <a:srgbClr val="000000"/>
                </a:solidFill>
                <a:effectLst/>
                <a:uLnTx/>
                <a:uFillTx/>
              </a:rPr>
              <a:t>ǎ</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zute</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de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legislația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aplicabil</a:t>
            </a:r>
            <a:r>
              <a:rPr kumimoji="0" lang="en-GB" sz="1400" b="0" i="0" u="none" strike="noStrike" kern="1200" cap="none" spc="0" normalizeH="0" baseline="0" noProof="0" dirty="0" err="1">
                <a:ln>
                  <a:noFill/>
                </a:ln>
                <a:solidFill>
                  <a:srgbClr val="000000"/>
                </a:solidFill>
                <a:effectLst/>
                <a:uLnTx/>
                <a:uFillTx/>
              </a:rPr>
              <a:t>ǎ</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profesiei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a:t>
            </a:r>
            <a:endParaRPr kumimoji="0" lang="ro-RO" sz="1400" b="0" i="0" u="none" strike="noStrike" kern="1200" cap="none" spc="0" normalizeH="0" baseline="0" noProof="0" dirty="0">
              <a:ln>
                <a:noFill/>
              </a:ln>
              <a:solidFill>
                <a:srgbClr val="000000"/>
              </a:solidFill>
              <a:effectLst/>
              <a:uLnTx/>
              <a:uFillTx/>
              <a:latin typeface="Arial" pitchFamily="34" charset="0"/>
              <a:cs typeface="Arial" pitchFamily="34" charset="0"/>
            </a:endParaRPr>
          </a:p>
          <a:p>
            <a:pPr marR="0" lvl="0" algn="l" defTabSz="914400" rtl="0" eaLnBrk="1" fontAlgn="base" latinLnBrk="0" hangingPunct="1">
              <a:lnSpc>
                <a:spcPct val="100000"/>
              </a:lnSpc>
              <a:spcBef>
                <a:spcPts val="480"/>
              </a:spcBef>
              <a:spcAft>
                <a:spcPct val="0"/>
              </a:spcAft>
              <a:buClrTx/>
              <a:buSzTx/>
              <a:buFont typeface="Wingdings" panose="05000000000000000000" pitchFamily="2" charset="2"/>
              <a:buChar char="§"/>
              <a:tabLst/>
              <a:defRPr/>
            </a:pP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completarea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unei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baze</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de date interne,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proprii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fiec</a:t>
            </a:r>
            <a:r>
              <a:rPr kumimoji="0" lang="en-GB" sz="1400" b="0" i="0" u="none" strike="noStrike" kern="1200" cap="none" spc="0" normalizeH="0" baseline="0" noProof="0" dirty="0" err="1">
                <a:ln>
                  <a:noFill/>
                </a:ln>
                <a:solidFill>
                  <a:srgbClr val="000000"/>
                </a:solidFill>
                <a:effectLst/>
                <a:uLnTx/>
                <a:uFillTx/>
              </a:rPr>
              <a:t>ǎ</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rei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forme</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de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exercitare</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cu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concluzii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privind</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clientela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din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perspectiva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riscului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pe care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îl</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reprezint</a:t>
            </a:r>
            <a:r>
              <a:rPr kumimoji="0" lang="en-GB" sz="1400" b="0" i="0" u="none" strike="noStrike" kern="1200" cap="none" spc="0" normalizeH="0" baseline="0" noProof="0" dirty="0" err="1">
                <a:ln>
                  <a:noFill/>
                </a:ln>
                <a:solidFill>
                  <a:srgbClr val="000000"/>
                </a:solidFill>
                <a:effectLst/>
                <a:uLnTx/>
                <a:uFillTx/>
              </a:rPr>
              <a:t>ǎ</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pentru forma de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exercitare</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a:t>
            </a:r>
            <a:endParaRPr kumimoji="0" lang="ro-RO" sz="1400" b="0" i="0" u="none" strike="noStrike" kern="1200" cap="none" spc="0" normalizeH="0" baseline="0" noProof="0" dirty="0">
              <a:ln>
                <a:noFill/>
              </a:ln>
              <a:solidFill>
                <a:srgbClr val="000000"/>
              </a:solidFill>
              <a:effectLst/>
              <a:uLnTx/>
              <a:uFillTx/>
              <a:latin typeface="Arial" pitchFamily="34" charset="0"/>
              <a:cs typeface="Arial" pitchFamily="34" charset="0"/>
            </a:endParaRPr>
          </a:p>
          <a:p>
            <a:pPr marR="0" lvl="0" algn="l" defTabSz="914400" rtl="0" eaLnBrk="1" fontAlgn="base" latinLnBrk="0" hangingPunct="1">
              <a:lnSpc>
                <a:spcPct val="100000"/>
              </a:lnSpc>
              <a:spcBef>
                <a:spcPts val="480"/>
              </a:spcBef>
              <a:spcAft>
                <a:spcPct val="0"/>
              </a:spcAft>
              <a:buClrTx/>
              <a:buSzTx/>
              <a:buFont typeface="Wingdings" panose="05000000000000000000" pitchFamily="2" charset="2"/>
              <a:buChar char="§"/>
              <a:tabLst/>
              <a:defRPr/>
            </a:pP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dac</a:t>
            </a:r>
            <a:r>
              <a:rPr kumimoji="0" lang="en-GB" sz="1400" b="0" i="0" u="none" strike="noStrike" kern="1200" cap="none" spc="0" normalizeH="0" baseline="0" noProof="0" dirty="0" err="1">
                <a:ln>
                  <a:noFill/>
                </a:ln>
                <a:solidFill>
                  <a:srgbClr val="000000"/>
                </a:solidFill>
                <a:effectLst/>
                <a:uLnTx/>
                <a:uFillTx/>
              </a:rPr>
              <a:t>ǎ</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este</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posibil</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implementarea</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de </a:t>
            </a:r>
            <a:r>
              <a:rPr lang="en-US" sz="1400" dirty="0"/>
              <a:t>î</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ndrumare</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de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bun</a:t>
            </a:r>
            <a:r>
              <a:rPr kumimoji="0" lang="en-GB" sz="1400" b="0" i="0" u="none" strike="noStrike" kern="1200" cap="none" spc="0" normalizeH="0" baseline="0" noProof="0" dirty="0" err="1">
                <a:ln>
                  <a:noFill/>
                </a:ln>
                <a:solidFill>
                  <a:srgbClr val="000000"/>
                </a:solidFill>
                <a:effectLst/>
                <a:uLnTx/>
                <a:uFillTx/>
              </a:rPr>
              <a:t>ǎ</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-practic</a:t>
            </a:r>
            <a:r>
              <a:rPr kumimoji="0" lang="en-GB" sz="1400" b="0" i="0" u="none" strike="noStrike" kern="1200" cap="none" spc="0" normalizeH="0" baseline="0" noProof="0" dirty="0" err="1">
                <a:ln>
                  <a:noFill/>
                </a:ln>
                <a:solidFill>
                  <a:srgbClr val="000000"/>
                </a:solidFill>
                <a:effectLst/>
                <a:uLnTx/>
                <a:uFillTx/>
              </a:rPr>
              <a:t>ǎ</a:t>
            </a:r>
            <a:r>
              <a:rPr kumimoji="0" lang="en-GB" sz="1400" b="0" i="0" u="none" strike="noStrike" kern="1200" cap="none" spc="0" normalizeH="0" baseline="0" noProof="0" dirty="0">
                <a:ln>
                  <a:noFill/>
                </a:ln>
                <a:solidFill>
                  <a:srgbClr val="000000"/>
                </a:solidFill>
                <a:effectLst/>
                <a:uLnTx/>
                <a:uFillTx/>
              </a:rPr>
              <a:t>, de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uz</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intern, care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s</a:t>
            </a:r>
            <a:r>
              <a:rPr kumimoji="0" lang="en-GB" sz="1400" b="0" i="0" u="none" strike="noStrike" kern="1200" cap="none" spc="0" normalizeH="0" baseline="0" noProof="0" dirty="0" err="1">
                <a:ln>
                  <a:noFill/>
                </a:ln>
                <a:solidFill>
                  <a:srgbClr val="000000"/>
                </a:solidFill>
                <a:effectLst/>
                <a:uLnTx/>
                <a:uFillTx/>
              </a:rPr>
              <a:t>ǎ</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cuprind</a:t>
            </a:r>
            <a:r>
              <a:rPr kumimoji="0" lang="en-GB" sz="1400" b="0" i="0" u="none" strike="noStrike" kern="1200" cap="none" spc="0" normalizeH="0" baseline="0" noProof="0" dirty="0" err="1">
                <a:ln>
                  <a:noFill/>
                </a:ln>
                <a:solidFill>
                  <a:srgbClr val="000000"/>
                </a:solidFill>
                <a:effectLst/>
                <a:uLnTx/>
                <a:uFillTx/>
              </a:rPr>
              <a:t>ǎ</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reguli pentru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avocați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t>
            </a:r>
            <a:r>
              <a:rPr lang="en-GB" sz="1400" dirty="0">
                <a:solidFill>
                  <a:srgbClr val="000000"/>
                </a:solidFill>
              </a:rPr>
              <a:t>ș</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i</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reguli pentru </a:t>
            </a:r>
            <a:r>
              <a:rPr kumimoji="0" lang="en-GB" sz="1400" b="0" i="0" u="none" strike="noStrike" kern="1200" cap="none" spc="0" normalizeH="0" baseline="0" noProof="0" dirty="0" err="1">
                <a:ln>
                  <a:noFill/>
                </a:ln>
                <a:solidFill>
                  <a:srgbClr val="000000"/>
                </a:solidFill>
                <a:effectLst/>
                <a:uLnTx/>
                <a:uFillTx/>
                <a:latin typeface="Arial" pitchFamily="34" charset="0"/>
                <a:cs typeface="Arial" pitchFamily="34" charset="0"/>
              </a:rPr>
              <a:t>personalul</a:t>
            </a:r>
            <a:r>
              <a:rPr kumimoji="0" lang="en-GB" sz="1400" b="0" i="0" u="none" strike="noStrike" kern="1200" cap="none" spc="0" normalizeH="0" baseline="0" noProof="0" dirty="0">
                <a:ln>
                  <a:noFill/>
                </a:ln>
                <a:solidFill>
                  <a:srgbClr val="000000"/>
                </a:solidFill>
                <a:effectLst/>
                <a:uLnTx/>
                <a:uFillTx/>
                <a:latin typeface="Arial" pitchFamily="34" charset="0"/>
                <a:cs typeface="Arial" pitchFamily="34" charset="0"/>
              </a:rPr>
              <a:t> auxiliar si</a:t>
            </a:r>
          </a:p>
          <a:p>
            <a:pPr>
              <a:buFont typeface="Wingdings" panose="05000000000000000000" pitchFamily="2" charset="2"/>
              <a:buChar char="§"/>
              <a:defRPr/>
            </a:pPr>
            <a:r>
              <a:rPr kumimoji="0" lang="en-GB" sz="1400" b="0" i="0" u="none" strike="noStrike" kern="1200" cap="none" spc="0" normalizeH="0" baseline="0" noProof="0" dirty="0" err="1">
                <a:ln>
                  <a:noFill/>
                </a:ln>
                <a:effectLst/>
                <a:uLnTx/>
                <a:uFillTx/>
                <a:latin typeface="Arial" pitchFamily="34" charset="0"/>
                <a:cs typeface="Arial" pitchFamily="34" charset="0"/>
              </a:rPr>
              <a:t>adaptarea</a:t>
            </a:r>
            <a:r>
              <a:rPr kumimoji="0" lang="en-GB" sz="1400" b="0" i="0" u="none" strike="noStrike" kern="1200" cap="none" spc="0" normalizeH="0" baseline="0" noProof="0" dirty="0">
                <a:ln>
                  <a:noFill/>
                </a:ln>
                <a:effectLst/>
                <a:uLnTx/>
                <a:uFillTx/>
                <a:latin typeface="Arial" pitchFamily="34" charset="0"/>
                <a:cs typeface="Arial" pitchFamily="34" charset="0"/>
              </a:rPr>
              <a:t> cerin</a:t>
            </a:r>
            <a:r>
              <a:rPr lang="en-GB" sz="1400" dirty="0">
                <a:solidFill>
                  <a:srgbClr val="000000"/>
                </a:solidFill>
              </a:rPr>
              <a:t>ț</a:t>
            </a:r>
            <a:r>
              <a:rPr kumimoji="0" lang="en-GB" sz="1400" b="0" i="0" u="none" strike="noStrike" kern="1200" cap="none" spc="0" normalizeH="0" baseline="0" noProof="0" dirty="0" err="1">
                <a:ln>
                  <a:noFill/>
                </a:ln>
                <a:effectLst/>
                <a:uLnTx/>
                <a:uFillTx/>
                <a:latin typeface="Arial" pitchFamily="34" charset="0"/>
                <a:cs typeface="Arial" pitchFamily="34" charset="0"/>
              </a:rPr>
              <a:t>elor</a:t>
            </a:r>
            <a:r>
              <a:rPr kumimoji="0" lang="en-GB" sz="1400" b="0" i="0" u="none" strike="noStrike" kern="1200" cap="none" spc="0" normalizeH="0" baseline="0" noProof="0" dirty="0">
                <a:ln>
                  <a:noFill/>
                </a:ln>
                <a:effectLst/>
                <a:uLnTx/>
                <a:uFillTx/>
                <a:latin typeface="Arial" pitchFamily="34" charset="0"/>
                <a:cs typeface="Arial" pitchFamily="34" charset="0"/>
              </a:rPr>
              <a:t> la </a:t>
            </a:r>
            <a:r>
              <a:rPr kumimoji="0" lang="en-GB" sz="1400" b="0" i="0" u="none" strike="noStrike" kern="1200" cap="none" spc="0" normalizeH="0" baseline="0" noProof="0" dirty="0" err="1">
                <a:ln>
                  <a:noFill/>
                </a:ln>
                <a:effectLst/>
                <a:uLnTx/>
                <a:uFillTx/>
                <a:latin typeface="Arial" pitchFamily="34" charset="0"/>
                <a:cs typeface="Arial" pitchFamily="34" charset="0"/>
              </a:rPr>
              <a:t>nevoile</a:t>
            </a:r>
            <a:r>
              <a:rPr kumimoji="0" lang="en-GB" sz="1400" b="0" i="0" u="none" strike="noStrike" kern="1200" cap="none" spc="0" normalizeH="0" baseline="0" noProof="0" dirty="0">
                <a:ln>
                  <a:noFill/>
                </a:ln>
                <a:effectLst/>
                <a:uLnTx/>
                <a:uFillTx/>
                <a:latin typeface="Arial" pitchFamily="34" charset="0"/>
                <a:cs typeface="Arial" pitchFamily="34" charset="0"/>
              </a:rPr>
              <a:t> </a:t>
            </a:r>
            <a:r>
              <a:rPr kumimoji="0" lang="en-GB" sz="1400" b="0" i="0" u="none" strike="noStrike" kern="1200" cap="none" spc="0" normalizeH="0" baseline="0" noProof="0" dirty="0" err="1">
                <a:ln>
                  <a:noFill/>
                </a:ln>
                <a:effectLst/>
                <a:uLnTx/>
                <a:uFillTx/>
                <a:latin typeface="Arial" pitchFamily="34" charset="0"/>
                <a:cs typeface="Arial" pitchFamily="34" charset="0"/>
              </a:rPr>
              <a:t>fiec</a:t>
            </a:r>
            <a:r>
              <a:rPr kumimoji="0" lang="en-GB" sz="1400" b="0" i="0" u="none" strike="noStrike" kern="1200" cap="none" spc="0" normalizeH="0" baseline="0" noProof="0" dirty="0" err="1">
                <a:ln>
                  <a:noFill/>
                </a:ln>
                <a:effectLst/>
                <a:uLnTx/>
                <a:uFillTx/>
              </a:rPr>
              <a:t>ǎ</a:t>
            </a:r>
            <a:r>
              <a:rPr kumimoji="0" lang="en-GB" sz="1400" b="0" i="0" u="none" strike="noStrike" kern="1200" cap="none" spc="0" normalizeH="0" baseline="0" noProof="0" dirty="0" err="1">
                <a:ln>
                  <a:noFill/>
                </a:ln>
                <a:effectLst/>
                <a:uLnTx/>
                <a:uFillTx/>
                <a:latin typeface="Arial" pitchFamily="34" charset="0"/>
                <a:cs typeface="Arial" pitchFamily="34" charset="0"/>
              </a:rPr>
              <a:t>rei</a:t>
            </a:r>
            <a:r>
              <a:rPr kumimoji="0" lang="en-GB" sz="1400" b="0" i="0" u="none" strike="noStrike" kern="1200" cap="none" spc="0" normalizeH="0" baseline="0" noProof="0" dirty="0">
                <a:ln>
                  <a:noFill/>
                </a:ln>
                <a:effectLst/>
                <a:uLnTx/>
                <a:uFillTx/>
                <a:latin typeface="Arial" pitchFamily="34" charset="0"/>
                <a:cs typeface="Arial" pitchFamily="34" charset="0"/>
              </a:rPr>
              <a:t> </a:t>
            </a:r>
            <a:r>
              <a:rPr kumimoji="0" lang="en-GB" sz="1400" b="0" i="0" u="none" strike="noStrike" kern="1200" cap="none" spc="0" normalizeH="0" baseline="0" noProof="0" dirty="0" err="1">
                <a:ln>
                  <a:noFill/>
                </a:ln>
                <a:effectLst/>
                <a:uLnTx/>
                <a:uFillTx/>
                <a:latin typeface="Arial" pitchFamily="34" charset="0"/>
                <a:cs typeface="Arial" pitchFamily="34" charset="0"/>
              </a:rPr>
              <a:t>forme</a:t>
            </a:r>
            <a:r>
              <a:rPr kumimoji="0" lang="en-GB" sz="1400" b="0" i="0" u="none" strike="noStrike" kern="1200" cap="none" spc="0" normalizeH="0" baseline="0" noProof="0" dirty="0">
                <a:ln>
                  <a:noFill/>
                </a:ln>
                <a:effectLst/>
                <a:uLnTx/>
                <a:uFillTx/>
                <a:latin typeface="Arial" pitchFamily="34" charset="0"/>
                <a:cs typeface="Arial" pitchFamily="34" charset="0"/>
              </a:rPr>
              <a:t> de </a:t>
            </a:r>
            <a:r>
              <a:rPr kumimoji="0" lang="en-GB" sz="1400" b="0" i="0" u="none" strike="noStrike" kern="1200" cap="none" spc="0" normalizeH="0" baseline="0" noProof="0" dirty="0" err="1">
                <a:ln>
                  <a:noFill/>
                </a:ln>
                <a:effectLst/>
                <a:uLnTx/>
                <a:uFillTx/>
                <a:latin typeface="Arial" pitchFamily="34" charset="0"/>
                <a:cs typeface="Arial" pitchFamily="34" charset="0"/>
              </a:rPr>
              <a:t>exercitare</a:t>
            </a:r>
            <a:r>
              <a:rPr kumimoji="0" lang="en-GB" sz="1400" b="0" i="0" u="none" strike="noStrike" kern="1200" cap="none" spc="0" normalizeH="0" baseline="0" noProof="0" dirty="0">
                <a:ln>
                  <a:noFill/>
                </a:ln>
                <a:effectLst/>
                <a:uLnTx/>
                <a:uFillTx/>
                <a:latin typeface="Arial" pitchFamily="34" charset="0"/>
                <a:cs typeface="Arial" pitchFamily="34" charset="0"/>
              </a:rPr>
              <a:t> a </a:t>
            </a:r>
            <a:r>
              <a:rPr kumimoji="0" lang="en-GB" sz="1400" b="0" i="0" u="none" strike="noStrike" kern="1200" cap="none" spc="0" normalizeH="0" baseline="0" noProof="0" dirty="0" err="1">
                <a:ln>
                  <a:noFill/>
                </a:ln>
                <a:effectLst/>
                <a:uLnTx/>
                <a:uFillTx/>
                <a:latin typeface="Arial" pitchFamily="34" charset="0"/>
                <a:cs typeface="Arial" pitchFamily="34" charset="0"/>
              </a:rPr>
              <a:t>profesiei</a:t>
            </a:r>
            <a:r>
              <a:rPr kumimoji="0" lang="en-GB" sz="1400" b="0" i="0" u="none" strike="noStrike" kern="1200" cap="none" spc="0" normalizeH="0" baseline="0" noProof="0" dirty="0">
                <a:ln>
                  <a:noFill/>
                </a:ln>
                <a:effectLst/>
                <a:uLnTx/>
                <a:uFillTx/>
                <a:latin typeface="Arial" pitchFamily="34" charset="0"/>
                <a:cs typeface="Arial" pitchFamily="34" charset="0"/>
              </a:rPr>
              <a:t>.</a:t>
            </a:r>
            <a:endParaRPr kumimoji="0" lang="en-GB" sz="1400" b="1" i="0" u="none" strike="noStrike" kern="1200" cap="none" spc="0" normalizeH="0" baseline="0" noProof="0" dirty="0">
              <a:ln>
                <a:noFill/>
              </a:ln>
              <a:effectLst/>
              <a:uLnTx/>
              <a:uFillTx/>
              <a:latin typeface="Arial" pitchFamily="34" charset="0"/>
              <a:cs typeface="Arial" pitchFamily="34" charset="0"/>
            </a:endParaRPr>
          </a:p>
          <a:p>
            <a:pPr marL="0" indent="0">
              <a:buNone/>
            </a:pPr>
            <a:endParaRPr lang="en-US" sz="1400" dirty="0"/>
          </a:p>
          <a:p>
            <a:pPr marL="0" indent="0">
              <a:buNone/>
            </a:pPr>
            <a:endParaRPr lang="en-US" sz="1400" dirty="0"/>
          </a:p>
          <a:p>
            <a:endParaRPr lang="en-US" dirty="0"/>
          </a:p>
        </p:txBody>
      </p:sp>
      <p:sp>
        <p:nvSpPr>
          <p:cNvPr id="5" name="Slide Number Placeholder 4">
            <a:extLst>
              <a:ext uri="{FF2B5EF4-FFF2-40B4-BE49-F238E27FC236}">
                <a16:creationId xmlns:a16="http://schemas.microsoft.com/office/drawing/2014/main" id="{91D9D61C-464F-CD1E-528D-23378A4DB1D8}"/>
              </a:ext>
            </a:extLst>
          </p:cNvPr>
          <p:cNvSpPr>
            <a:spLocks noGrp="1"/>
          </p:cNvSpPr>
          <p:nvPr>
            <p:ph type="sldNum" sz="quarter" idx="14"/>
          </p:nvPr>
        </p:nvSpPr>
        <p:spPr/>
        <p:txBody>
          <a:bodyPr/>
          <a:lstStyle/>
          <a:p>
            <a:fld id="{BCA178D2-D38B-496A-BFAF-4FB157D36662}" type="slidenum">
              <a:rPr lang="en-GB" noProof="0" smtClean="0"/>
              <a:pPr/>
              <a:t>8</a:t>
            </a:fld>
            <a:endParaRPr lang="en-GB" noProof="0" dirty="0"/>
          </a:p>
        </p:txBody>
      </p:sp>
      <p:sp>
        <p:nvSpPr>
          <p:cNvPr id="15" name="Text Placeholder 1">
            <a:extLst>
              <a:ext uri="{FF2B5EF4-FFF2-40B4-BE49-F238E27FC236}">
                <a16:creationId xmlns:a16="http://schemas.microsoft.com/office/drawing/2014/main" id="{C00E0D5C-C4C9-5394-3239-BC5A020E2EF5}"/>
              </a:ext>
            </a:extLst>
          </p:cNvPr>
          <p:cNvSpPr>
            <a:spLocks noGrp="1"/>
          </p:cNvSpPr>
          <p:nvPr>
            <p:ph type="body" sz="quarter" idx="10"/>
          </p:nvPr>
        </p:nvSpPr>
        <p:spPr>
          <a:xfrm>
            <a:off x="849378" y="576000"/>
            <a:ext cx="11040000" cy="900000"/>
          </a:xfrm>
        </p:spPr>
        <p:txBody>
          <a:bodyPr/>
          <a:lstStyle/>
          <a:p>
            <a:pPr marR="0" lvl="0" defTabSz="914400" latinLnBrk="0">
              <a:buClrTx/>
              <a:buSzTx/>
              <a:tabLst/>
              <a:defRPr/>
            </a:pPr>
            <a:r>
              <a:rPr lang="ro-RO" sz="2300" kern="2800" dirty="0">
                <a:solidFill>
                  <a:schemeClr val="bg1"/>
                </a:solidFill>
              </a:rPr>
              <a:t>Evidențele</a:t>
            </a:r>
          </a:p>
        </p:txBody>
      </p:sp>
      <p:grpSp>
        <p:nvGrpSpPr>
          <p:cNvPr id="11" name="Group 4">
            <a:extLst>
              <a:ext uri="{FF2B5EF4-FFF2-40B4-BE49-F238E27FC236}">
                <a16:creationId xmlns:a16="http://schemas.microsoft.com/office/drawing/2014/main" id="{48AE3B80-D8BF-5BFF-F1AB-FF6947AF594A}"/>
              </a:ext>
            </a:extLst>
          </p:cNvPr>
          <p:cNvGrpSpPr>
            <a:grpSpLocks noChangeAspect="1"/>
          </p:cNvGrpSpPr>
          <p:nvPr/>
        </p:nvGrpSpPr>
        <p:grpSpPr bwMode="auto">
          <a:xfrm>
            <a:off x="7443216" y="1842585"/>
            <a:ext cx="4000217" cy="5658462"/>
            <a:chOff x="786" y="18"/>
            <a:chExt cx="3054" cy="4320"/>
          </a:xfrm>
          <a:solidFill>
            <a:srgbClr val="E7EEEF">
              <a:alpha val="42000"/>
            </a:srgbClr>
          </a:solidFill>
        </p:grpSpPr>
        <p:sp>
          <p:nvSpPr>
            <p:cNvPr id="13" name="Freeform 5">
              <a:extLst>
                <a:ext uri="{FF2B5EF4-FFF2-40B4-BE49-F238E27FC236}">
                  <a16:creationId xmlns:a16="http://schemas.microsoft.com/office/drawing/2014/main" id="{66704E18-C4CB-0014-849F-E2A6D4B24AC4}"/>
                </a:ext>
              </a:extLst>
            </p:cNvPr>
            <p:cNvSpPr>
              <a:spLocks/>
            </p:cNvSpPr>
            <p:nvPr userDrawn="1"/>
          </p:nvSpPr>
          <p:spPr bwMode="auto">
            <a:xfrm>
              <a:off x="1900" y="18"/>
              <a:ext cx="1940" cy="4320"/>
            </a:xfrm>
            <a:custGeom>
              <a:avLst/>
              <a:gdLst>
                <a:gd name="T0" fmla="*/ 1623 w 1939"/>
                <a:gd name="T1" fmla="*/ 4320 h 4320"/>
                <a:gd name="T2" fmla="*/ 635 w 1939"/>
                <a:gd name="T3" fmla="*/ 2764 h 4320"/>
                <a:gd name="T4" fmla="*/ 635 w 1939"/>
                <a:gd name="T5" fmla="*/ 2746 h 4320"/>
                <a:gd name="T6" fmla="*/ 1938 w 1939"/>
                <a:gd name="T7" fmla="*/ 1137 h 4320"/>
                <a:gd name="T8" fmla="*/ 1939 w 1939"/>
                <a:gd name="T9" fmla="*/ 0 h 4320"/>
                <a:gd name="T10" fmla="*/ 916 w 1939"/>
                <a:gd name="T11" fmla="*/ 0 h 4320"/>
                <a:gd name="T12" fmla="*/ 533 w 1939"/>
                <a:gd name="T13" fmla="*/ 397 h 4320"/>
                <a:gd name="T14" fmla="*/ 480 w 1939"/>
                <a:gd name="T15" fmla="*/ 478 h 4320"/>
                <a:gd name="T16" fmla="*/ 42 w 1939"/>
                <a:gd name="T17" fmla="*/ 2268 h 4320"/>
                <a:gd name="T18" fmla="*/ 43 w 1939"/>
                <a:gd name="T19" fmla="*/ 2285 h 4320"/>
                <a:gd name="T20" fmla="*/ 994 w 1939"/>
                <a:gd name="T21" fmla="*/ 4320 h 4320"/>
                <a:gd name="T22" fmla="*/ 1623 w 1939"/>
                <a:gd name="T23"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9" h="4320">
                  <a:moveTo>
                    <a:pt x="1623" y="4320"/>
                  </a:moveTo>
                  <a:cubicBezTo>
                    <a:pt x="1025" y="4110"/>
                    <a:pt x="635" y="3502"/>
                    <a:pt x="635" y="2764"/>
                  </a:cubicBezTo>
                  <a:cubicBezTo>
                    <a:pt x="635" y="2746"/>
                    <a:pt x="635" y="2746"/>
                    <a:pt x="635" y="2746"/>
                  </a:cubicBezTo>
                  <a:cubicBezTo>
                    <a:pt x="635" y="1910"/>
                    <a:pt x="1166" y="1220"/>
                    <a:pt x="1938" y="1137"/>
                  </a:cubicBezTo>
                  <a:cubicBezTo>
                    <a:pt x="1939" y="0"/>
                    <a:pt x="1939" y="0"/>
                    <a:pt x="1939" y="0"/>
                  </a:cubicBezTo>
                  <a:cubicBezTo>
                    <a:pt x="916" y="0"/>
                    <a:pt x="916" y="0"/>
                    <a:pt x="916" y="0"/>
                  </a:cubicBezTo>
                  <a:cubicBezTo>
                    <a:pt x="721" y="150"/>
                    <a:pt x="597" y="305"/>
                    <a:pt x="533" y="397"/>
                  </a:cubicBezTo>
                  <a:cubicBezTo>
                    <a:pt x="524" y="411"/>
                    <a:pt x="480" y="478"/>
                    <a:pt x="480" y="478"/>
                  </a:cubicBezTo>
                  <a:cubicBezTo>
                    <a:pt x="163" y="986"/>
                    <a:pt x="0" y="1601"/>
                    <a:pt x="42" y="2268"/>
                  </a:cubicBezTo>
                  <a:cubicBezTo>
                    <a:pt x="43" y="2285"/>
                    <a:pt x="43" y="2285"/>
                    <a:pt x="43" y="2285"/>
                  </a:cubicBezTo>
                  <a:cubicBezTo>
                    <a:pt x="96" y="3115"/>
                    <a:pt x="449" y="3825"/>
                    <a:pt x="994" y="4320"/>
                  </a:cubicBezTo>
                  <a:lnTo>
                    <a:pt x="1623" y="4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Freeform 6">
              <a:extLst>
                <a:ext uri="{FF2B5EF4-FFF2-40B4-BE49-F238E27FC236}">
                  <a16:creationId xmlns:a16="http://schemas.microsoft.com/office/drawing/2014/main" id="{B1824721-9C11-48BD-38D6-2EAEA9CAB27F}"/>
                </a:ext>
              </a:extLst>
            </p:cNvPr>
            <p:cNvSpPr>
              <a:spLocks/>
            </p:cNvSpPr>
            <p:nvPr userDrawn="1"/>
          </p:nvSpPr>
          <p:spPr bwMode="auto">
            <a:xfrm>
              <a:off x="786" y="190"/>
              <a:ext cx="1530" cy="4148"/>
            </a:xfrm>
            <a:custGeom>
              <a:avLst/>
              <a:gdLst>
                <a:gd name="T0" fmla="*/ 711 w 1530"/>
                <a:gd name="T1" fmla="*/ 1987 h 4148"/>
                <a:gd name="T2" fmla="*/ 860 w 1530"/>
                <a:gd name="T3" fmla="*/ 1010 h 4148"/>
                <a:gd name="T4" fmla="*/ 1312 w 1530"/>
                <a:gd name="T5" fmla="*/ 0 h 4148"/>
                <a:gd name="T6" fmla="*/ 1311 w 1530"/>
                <a:gd name="T7" fmla="*/ 1 h 4148"/>
                <a:gd name="T8" fmla="*/ 0 w 1530"/>
                <a:gd name="T9" fmla="*/ 2592 h 4148"/>
                <a:gd name="T10" fmla="*/ 0 w 1530"/>
                <a:gd name="T11" fmla="*/ 2609 h 4148"/>
                <a:gd name="T12" fmla="*/ 377 w 1530"/>
                <a:gd name="T13" fmla="*/ 4148 h 4148"/>
                <a:gd name="T14" fmla="*/ 1530 w 1530"/>
                <a:gd name="T15" fmla="*/ 4148 h 4148"/>
                <a:gd name="T16" fmla="*/ 711 w 1530"/>
                <a:gd name="T17" fmla="*/ 1987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4148">
                  <a:moveTo>
                    <a:pt x="711" y="1987"/>
                  </a:moveTo>
                  <a:cubicBezTo>
                    <a:pt x="711" y="1647"/>
                    <a:pt x="763" y="1319"/>
                    <a:pt x="860" y="1010"/>
                  </a:cubicBezTo>
                  <a:cubicBezTo>
                    <a:pt x="955" y="643"/>
                    <a:pt x="1108" y="303"/>
                    <a:pt x="1312" y="0"/>
                  </a:cubicBezTo>
                  <a:cubicBezTo>
                    <a:pt x="1311" y="1"/>
                    <a:pt x="1311" y="1"/>
                    <a:pt x="1311" y="1"/>
                  </a:cubicBezTo>
                  <a:cubicBezTo>
                    <a:pt x="503" y="574"/>
                    <a:pt x="0" y="1512"/>
                    <a:pt x="0" y="2592"/>
                  </a:cubicBezTo>
                  <a:cubicBezTo>
                    <a:pt x="0" y="2609"/>
                    <a:pt x="0" y="2609"/>
                    <a:pt x="0" y="2609"/>
                  </a:cubicBezTo>
                  <a:cubicBezTo>
                    <a:pt x="0" y="3178"/>
                    <a:pt x="137" y="3700"/>
                    <a:pt x="377" y="4148"/>
                  </a:cubicBezTo>
                  <a:cubicBezTo>
                    <a:pt x="1530" y="4148"/>
                    <a:pt x="1530" y="4148"/>
                    <a:pt x="1530" y="4148"/>
                  </a:cubicBezTo>
                  <a:cubicBezTo>
                    <a:pt x="1020" y="3571"/>
                    <a:pt x="711" y="2814"/>
                    <a:pt x="711" y="19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02421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7B3165-57D8-4126-879C-2A8482AE95B5}"/>
              </a:ext>
            </a:extLst>
          </p:cNvPr>
          <p:cNvSpPr/>
          <p:nvPr/>
        </p:nvSpPr>
        <p:spPr>
          <a:xfrm>
            <a:off x="695898" y="326584"/>
            <a:ext cx="1108383" cy="8817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3" tIns="41476" rIns="82953" bIns="41476" numCol="1" spcCol="0" rtlCol="0" fromWordArt="0" anchor="t" anchorCtr="0" forceAA="0" compatLnSpc="1">
            <a:prstTxWarp prst="textNoShape">
              <a:avLst/>
            </a:prstTxWarp>
            <a:noAutofit/>
          </a:bodyPr>
          <a:lstStyle/>
          <a:p>
            <a:endParaRPr lang="en-GB" sz="1089"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2" name="Title 1">
            <a:extLst>
              <a:ext uri="{FF2B5EF4-FFF2-40B4-BE49-F238E27FC236}">
                <a16:creationId xmlns:a16="http://schemas.microsoft.com/office/drawing/2014/main" id="{71371C13-2884-F058-9CA0-0B71C4725FAE}"/>
              </a:ext>
            </a:extLst>
          </p:cNvPr>
          <p:cNvSpPr txBox="1">
            <a:spLocks/>
          </p:cNvSpPr>
          <p:nvPr/>
        </p:nvSpPr>
        <p:spPr bwMode="auto">
          <a:xfrm>
            <a:off x="2084388" y="500063"/>
            <a:ext cx="5992812" cy="457200"/>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normAutofit fontScale="97500"/>
          </a:bodyPr>
          <a:lstStyle>
            <a:lvl1pPr algn="l" rtl="0" eaLnBrk="1" fontAlgn="base" hangingPunct="1">
              <a:lnSpc>
                <a:spcPct val="100000"/>
              </a:lnSpc>
              <a:spcBef>
                <a:spcPct val="0"/>
              </a:spcBef>
              <a:spcAft>
                <a:spcPct val="0"/>
              </a:spcAft>
              <a:defRPr sz="3200" b="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a:lstStyle>
          <a:p>
            <a:r>
              <a:rPr lang="ro-RO" sz="2800" dirty="0">
                <a:solidFill>
                  <a:schemeClr val="tx2"/>
                </a:solidFill>
              </a:rPr>
              <a:t>Speakeri CMS</a:t>
            </a:r>
            <a:endParaRPr lang="sk-SK" sz="2800" dirty="0">
              <a:solidFill>
                <a:schemeClr val="accent3"/>
              </a:solidFill>
            </a:endParaRPr>
          </a:p>
        </p:txBody>
      </p:sp>
      <p:pic>
        <p:nvPicPr>
          <p:cNvPr id="8" name="Graphic 7" descr="Group of people outline">
            <a:extLst>
              <a:ext uri="{FF2B5EF4-FFF2-40B4-BE49-F238E27FC236}">
                <a16:creationId xmlns:a16="http://schemas.microsoft.com/office/drawing/2014/main" id="{84E1BF7F-B51D-C4FB-7A15-012C801B07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5089" y="372474"/>
            <a:ext cx="790000" cy="790000"/>
          </a:xfrm>
          <a:prstGeom prst="rect">
            <a:avLst/>
          </a:prstGeom>
        </p:spPr>
      </p:pic>
      <p:pic>
        <p:nvPicPr>
          <p:cNvPr id="59" name="Picture 58">
            <a:extLst>
              <a:ext uri="{FF2B5EF4-FFF2-40B4-BE49-F238E27FC236}">
                <a16:creationId xmlns:a16="http://schemas.microsoft.com/office/drawing/2014/main" id="{AB0D1A11-358D-EAEC-6E66-771DC2C2323D}"/>
              </a:ext>
            </a:extLst>
          </p:cNvPr>
          <p:cNvPicPr>
            <a:picLocks noChangeAspect="1"/>
          </p:cNvPicPr>
          <p:nvPr/>
        </p:nvPicPr>
        <p:blipFill>
          <a:blip r:embed="rId4" cstate="print">
            <a:extLst>
              <a:ext uri="{28A0092B-C50C-407E-A947-70E740481C1C}">
                <a14:useLocalDpi xmlns:a14="http://schemas.microsoft.com/office/drawing/2010/main" val="0"/>
              </a:ext>
            </a:extLst>
          </a:blip>
          <a:srcRect l="34108" t="7632" r="34587" b="35058"/>
          <a:stretch/>
        </p:blipFill>
        <p:spPr>
          <a:xfrm>
            <a:off x="695897" y="1370850"/>
            <a:ext cx="1656000" cy="2020405"/>
          </a:xfrm>
          <a:prstGeom prst="rect">
            <a:avLst/>
          </a:prstGeom>
          <a:ln>
            <a:noFill/>
          </a:ln>
        </p:spPr>
      </p:pic>
      <p:sp>
        <p:nvSpPr>
          <p:cNvPr id="83" name="Rechteck 9">
            <a:extLst>
              <a:ext uri="{FF2B5EF4-FFF2-40B4-BE49-F238E27FC236}">
                <a16:creationId xmlns:a16="http://schemas.microsoft.com/office/drawing/2014/main" id="{18726D01-01A0-DBBA-A2B0-17B3E45AD441}"/>
              </a:ext>
            </a:extLst>
          </p:cNvPr>
          <p:cNvSpPr/>
          <p:nvPr/>
        </p:nvSpPr>
        <p:spPr>
          <a:xfrm>
            <a:off x="2602673" y="1370848"/>
            <a:ext cx="4557778" cy="1368082"/>
          </a:xfrm>
          <a:prstGeom prst="rect">
            <a:avLst/>
          </a:prstGeom>
          <a:ln>
            <a:noFill/>
          </a:ln>
        </p:spPr>
        <p:txBody>
          <a:bodyPr wrap="square" lIns="0" tIns="0" rIns="0" bIns="0">
            <a:noAutofit/>
          </a:bodyPr>
          <a:lstStyle/>
          <a:p>
            <a:pPr defTabSz="751732" fontAlgn="base">
              <a:spcBef>
                <a:spcPts val="91"/>
              </a:spcBef>
              <a:spcAft>
                <a:spcPct val="0"/>
              </a:spcAft>
              <a:tabLst>
                <a:tab pos="146170" algn="l"/>
              </a:tabLst>
              <a:defRPr/>
            </a:pPr>
            <a:r>
              <a:rPr lang="ro-RO" sz="1400" b="1" dirty="0">
                <a:solidFill>
                  <a:schemeClr val="tx2"/>
                </a:solidFill>
                <a:latin typeface="Arial" pitchFamily="34" charset="0"/>
                <a:cs typeface="Arial" pitchFamily="34" charset="0"/>
              </a:rPr>
              <a:t>Horia Drăghici</a:t>
            </a:r>
            <a:endParaRPr lang="en-US" sz="1400" b="1" dirty="0">
              <a:solidFill>
                <a:schemeClr val="tx2"/>
              </a:solidFill>
              <a:latin typeface="Arial" pitchFamily="34" charset="0"/>
              <a:cs typeface="Arial" pitchFamily="34" charset="0"/>
            </a:endParaRPr>
          </a:p>
          <a:p>
            <a:pPr defTabSz="828635">
              <a:spcBef>
                <a:spcPts val="91"/>
              </a:spcBef>
              <a:defRPr/>
            </a:pPr>
            <a:r>
              <a:rPr lang="ro-RO" sz="1300" b="1" dirty="0"/>
              <a:t>Partener Coordonator </a:t>
            </a:r>
            <a:r>
              <a:rPr lang="en-US" sz="1300" dirty="0"/>
              <a:t>| </a:t>
            </a:r>
            <a:r>
              <a:rPr lang="ro-RO" sz="1300" b="1" dirty="0"/>
              <a:t>Drept Comercial și Litigii</a:t>
            </a:r>
            <a:endParaRPr lang="de-DE" sz="1300" b="1" dirty="0">
              <a:latin typeface="Arial"/>
            </a:endParaRPr>
          </a:p>
          <a:p>
            <a:pPr defTabSz="828635">
              <a:spcBef>
                <a:spcPts val="91"/>
              </a:spcBef>
              <a:defRPr/>
            </a:pPr>
            <a:r>
              <a:rPr lang="de-DE" sz="1300" dirty="0">
                <a:latin typeface="Arial"/>
              </a:rPr>
              <a:t>CMS Cameron McKenna</a:t>
            </a:r>
            <a:r>
              <a:rPr lang="ro-RO" sz="1300" dirty="0">
                <a:latin typeface="Arial"/>
              </a:rPr>
              <a:t> Nabarro Olswang LLP S</a:t>
            </a:r>
            <a:r>
              <a:rPr lang="en-GB" sz="1300" dirty="0">
                <a:latin typeface="Arial"/>
              </a:rPr>
              <a:t>.</a:t>
            </a:r>
            <a:r>
              <a:rPr lang="ro-RO" sz="1300" dirty="0">
                <a:latin typeface="Arial"/>
              </a:rPr>
              <a:t>C</a:t>
            </a:r>
            <a:r>
              <a:rPr lang="en-GB" sz="1300" dirty="0">
                <a:latin typeface="Arial"/>
              </a:rPr>
              <a:t>.</a:t>
            </a:r>
            <a:r>
              <a:rPr lang="ro-RO" sz="1300" dirty="0">
                <a:latin typeface="Arial"/>
              </a:rPr>
              <a:t>P</a:t>
            </a:r>
            <a:r>
              <a:rPr lang="en-GB" sz="1300" dirty="0">
                <a:latin typeface="Arial"/>
              </a:rPr>
              <a:t>.</a:t>
            </a:r>
            <a:endParaRPr lang="de-DE" sz="1300" dirty="0">
              <a:highlight>
                <a:srgbClr val="FFFF00"/>
              </a:highlight>
              <a:latin typeface="Arial"/>
            </a:endParaRPr>
          </a:p>
          <a:p>
            <a:pPr defTabSz="751732" fontAlgn="base">
              <a:spcBef>
                <a:spcPts val="91"/>
              </a:spcBef>
              <a:spcAft>
                <a:spcPct val="0"/>
              </a:spcAft>
              <a:tabLst>
                <a:tab pos="146170" algn="l"/>
              </a:tabLst>
              <a:defRPr/>
            </a:pPr>
            <a:endParaRPr lang="en-GB" sz="1300" b="1" dirty="0">
              <a:solidFill>
                <a:schemeClr val="tx2"/>
              </a:solidFill>
              <a:latin typeface="Arial" pitchFamily="34" charset="0"/>
              <a:cs typeface="Arial" pitchFamily="34" charset="0"/>
            </a:endParaRPr>
          </a:p>
          <a:p>
            <a:pPr defTabSz="828635">
              <a:spcBef>
                <a:spcPts val="91"/>
              </a:spcBef>
              <a:tabLst>
                <a:tab pos="119535" algn="l"/>
              </a:tabLst>
              <a:defRPr/>
            </a:pPr>
            <a:r>
              <a:rPr lang="de-DE" sz="1300" dirty="0">
                <a:latin typeface="Arial"/>
              </a:rPr>
              <a:t>Horia are o </a:t>
            </a:r>
            <a:r>
              <a:rPr lang="ro-RO" sz="1300" dirty="0"/>
              <a:t>vastă experiență în</a:t>
            </a:r>
            <a:r>
              <a:rPr lang="en-GB" sz="1300" dirty="0"/>
              <a:t> aria l</a:t>
            </a:r>
            <a:r>
              <a:rPr lang="ro-RO" sz="1300" dirty="0" err="1"/>
              <a:t>itigii</a:t>
            </a:r>
            <a:r>
              <a:rPr lang="en-GB" sz="1300" dirty="0"/>
              <a:t>lor </a:t>
            </a:r>
            <a:r>
              <a:rPr lang="ro-RO" sz="1300" dirty="0"/>
              <a:t>comerciale și arbitraj</a:t>
            </a:r>
            <a:r>
              <a:rPr lang="en-GB" sz="1300" dirty="0"/>
              <a:t> </a:t>
            </a:r>
            <a:r>
              <a:rPr lang="ro-RO" sz="1300" dirty="0"/>
              <a:t>precum și o experiență solidă în domeniul investigațiilor interne de conformitate.</a:t>
            </a:r>
            <a:r>
              <a:rPr lang="en-GB" sz="1300" dirty="0"/>
              <a:t> A</a:t>
            </a:r>
            <a:r>
              <a:rPr lang="ro-RO" sz="1300" dirty="0"/>
              <a:t> fost implicat în investigații complexe privind infracțiunile de </a:t>
            </a:r>
            <a:r>
              <a:rPr lang="en-GB" sz="1300" dirty="0"/>
              <a:t>“</a:t>
            </a:r>
            <a:r>
              <a:rPr lang="ro-RO" sz="1300" dirty="0"/>
              <a:t>gulere albe</a:t>
            </a:r>
            <a:r>
              <a:rPr lang="en-GB" sz="1300" dirty="0"/>
              <a:t>”</a:t>
            </a:r>
            <a:r>
              <a:rPr lang="ro-RO" sz="1300" dirty="0"/>
              <a:t> - consiliere în cadrul investigațiilor efectuate de D</a:t>
            </a:r>
            <a:r>
              <a:rPr lang="en-GB" sz="1300" dirty="0"/>
              <a:t>.</a:t>
            </a:r>
            <a:r>
              <a:rPr lang="ro-RO" sz="1300" dirty="0"/>
              <a:t>N</a:t>
            </a:r>
            <a:r>
              <a:rPr lang="en-GB" sz="1300" dirty="0"/>
              <a:t>.</a:t>
            </a:r>
            <a:r>
              <a:rPr lang="ro-RO" sz="1300" dirty="0"/>
              <a:t>A </a:t>
            </a:r>
            <a:r>
              <a:rPr lang="en-GB" sz="1300" dirty="0"/>
              <a:t>, </a:t>
            </a:r>
            <a:r>
              <a:rPr lang="ro-RO" sz="1300" dirty="0"/>
              <a:t>D</a:t>
            </a:r>
            <a:r>
              <a:rPr lang="en-GB" sz="1300" dirty="0"/>
              <a:t>.</a:t>
            </a:r>
            <a:r>
              <a:rPr lang="ro-RO" sz="1300" dirty="0"/>
              <a:t>I</a:t>
            </a:r>
            <a:r>
              <a:rPr lang="en-GB" sz="1300" dirty="0"/>
              <a:t>.</a:t>
            </a:r>
            <a:r>
              <a:rPr lang="ro-RO" sz="1300" dirty="0"/>
              <a:t>I</a:t>
            </a:r>
            <a:r>
              <a:rPr lang="en-GB" sz="1300" dirty="0"/>
              <a:t>.</a:t>
            </a:r>
            <a:r>
              <a:rPr lang="ro-RO" sz="1300" dirty="0"/>
              <a:t>C</a:t>
            </a:r>
            <a:r>
              <a:rPr lang="en-GB" sz="1300" dirty="0"/>
              <a:t>.</a:t>
            </a:r>
            <a:r>
              <a:rPr lang="ro-RO" sz="1300" dirty="0"/>
              <a:t>O</a:t>
            </a:r>
            <a:r>
              <a:rPr lang="en-GB" sz="1300" dirty="0"/>
              <a:t>.</a:t>
            </a:r>
            <a:r>
              <a:rPr lang="ro-RO" sz="1300" dirty="0"/>
              <a:t>T</a:t>
            </a:r>
            <a:r>
              <a:rPr lang="en-GB" sz="1300" dirty="0"/>
              <a:t>, </a:t>
            </a:r>
            <a:r>
              <a:rPr lang="ro-RO" sz="1300" dirty="0"/>
              <a:t>O</a:t>
            </a:r>
            <a:r>
              <a:rPr lang="en-GB" sz="1300" dirty="0"/>
              <a:t>.</a:t>
            </a:r>
            <a:r>
              <a:rPr lang="ro-RO" sz="1300" dirty="0"/>
              <a:t>L</a:t>
            </a:r>
            <a:r>
              <a:rPr lang="en-GB" sz="1300" dirty="0"/>
              <a:t>.</a:t>
            </a:r>
            <a:r>
              <a:rPr lang="ro-RO" sz="1300" dirty="0"/>
              <a:t>A</a:t>
            </a:r>
            <a:r>
              <a:rPr lang="en-GB" sz="1300" dirty="0"/>
              <a:t>.</a:t>
            </a:r>
            <a:r>
              <a:rPr lang="ro-RO" sz="1300" dirty="0"/>
              <a:t>F</a:t>
            </a:r>
            <a:r>
              <a:rPr lang="en-GB" sz="1300" dirty="0"/>
              <a:t>.</a:t>
            </a:r>
            <a:r>
              <a:rPr lang="ro-RO" sz="1300" dirty="0"/>
              <a:t>/D</a:t>
            </a:r>
            <a:r>
              <a:rPr lang="en-GB" sz="1300" dirty="0"/>
              <a:t>.</a:t>
            </a:r>
            <a:r>
              <a:rPr lang="ro-RO" sz="1300" dirty="0"/>
              <a:t>L</a:t>
            </a:r>
            <a:r>
              <a:rPr lang="en-GB" sz="1300" dirty="0"/>
              <a:t>.</a:t>
            </a:r>
            <a:r>
              <a:rPr lang="ro-RO" sz="1300" dirty="0"/>
              <a:t>A</a:t>
            </a:r>
            <a:r>
              <a:rPr lang="en-GB" sz="1300" dirty="0"/>
              <a:t>.</a:t>
            </a:r>
            <a:r>
              <a:rPr lang="ro-RO" sz="1300" dirty="0"/>
              <a:t>F</a:t>
            </a:r>
            <a:r>
              <a:rPr lang="en-GB" sz="1300" dirty="0"/>
              <a:t>.</a:t>
            </a:r>
            <a:endParaRPr lang="de-DE" sz="1300" dirty="0">
              <a:latin typeface="Arial"/>
            </a:endParaRPr>
          </a:p>
          <a:p>
            <a:pPr defTabSz="828635">
              <a:spcBef>
                <a:spcPts val="91"/>
              </a:spcBef>
              <a:tabLst>
                <a:tab pos="119535" algn="l"/>
              </a:tabLst>
              <a:defRPr/>
            </a:pPr>
            <a:endParaRPr lang="ro-RO" sz="1400" dirty="0">
              <a:latin typeface="Arial"/>
            </a:endParaRPr>
          </a:p>
          <a:p>
            <a:pPr defTabSz="828635">
              <a:spcBef>
                <a:spcPts val="91"/>
              </a:spcBef>
              <a:defRPr/>
            </a:pPr>
            <a:endParaRPr lang="en-US" sz="1400" dirty="0"/>
          </a:p>
          <a:p>
            <a:pPr defTabSz="828635">
              <a:spcBef>
                <a:spcPts val="91"/>
              </a:spcBef>
              <a:defRPr/>
            </a:pPr>
            <a:endParaRPr lang="en-US" sz="1400" dirty="0"/>
          </a:p>
          <a:p>
            <a:pPr defTabSz="828635">
              <a:spcBef>
                <a:spcPts val="91"/>
              </a:spcBef>
              <a:defRPr/>
            </a:pPr>
            <a:endParaRPr lang="en-US" sz="1400" dirty="0"/>
          </a:p>
          <a:p>
            <a:pPr defTabSz="828635">
              <a:spcBef>
                <a:spcPts val="91"/>
              </a:spcBef>
              <a:defRPr/>
            </a:pPr>
            <a:endParaRPr lang="en-US" sz="1400" dirty="0"/>
          </a:p>
          <a:p>
            <a:pPr defTabSz="828635">
              <a:spcBef>
                <a:spcPts val="91"/>
              </a:spcBef>
              <a:tabLst>
                <a:tab pos="119535" algn="l"/>
              </a:tabLst>
              <a:defRPr/>
            </a:pPr>
            <a:endParaRPr lang="en-US" sz="1300" dirty="0"/>
          </a:p>
          <a:p>
            <a:pPr defTabSz="828635">
              <a:spcBef>
                <a:spcPts val="91"/>
              </a:spcBef>
              <a:tabLst>
                <a:tab pos="119535" algn="l"/>
              </a:tabLst>
              <a:defRPr/>
            </a:pPr>
            <a:endParaRPr lang="en-US" sz="1300" dirty="0"/>
          </a:p>
          <a:p>
            <a:pPr defTabSz="828635">
              <a:spcBef>
                <a:spcPts val="91"/>
              </a:spcBef>
              <a:tabLst>
                <a:tab pos="119535" algn="l"/>
              </a:tabLst>
              <a:defRPr/>
            </a:pPr>
            <a:endParaRPr lang="ro-RO" sz="1300" dirty="0"/>
          </a:p>
          <a:p>
            <a:pPr defTabSz="828635">
              <a:spcBef>
                <a:spcPts val="91"/>
              </a:spcBef>
              <a:tabLst>
                <a:tab pos="119535" algn="l"/>
              </a:tabLst>
              <a:defRPr/>
            </a:pPr>
            <a:endParaRPr lang="de-DE" sz="1400" dirty="0">
              <a:latin typeface="Arial"/>
            </a:endParaRPr>
          </a:p>
        </p:txBody>
      </p:sp>
      <p:sp>
        <p:nvSpPr>
          <p:cNvPr id="17" name="Freeform 5">
            <a:extLst>
              <a:ext uri="{FF2B5EF4-FFF2-40B4-BE49-F238E27FC236}">
                <a16:creationId xmlns:a16="http://schemas.microsoft.com/office/drawing/2014/main" id="{C7DBCB38-265E-F2EF-BCB7-1A83D321C52B}"/>
              </a:ext>
            </a:extLst>
          </p:cNvPr>
          <p:cNvSpPr>
            <a:spLocks/>
          </p:cNvSpPr>
          <p:nvPr/>
        </p:nvSpPr>
        <p:spPr bwMode="auto">
          <a:xfrm>
            <a:off x="9112251" y="1"/>
            <a:ext cx="3079749" cy="6857999"/>
          </a:xfrm>
          <a:custGeom>
            <a:avLst/>
            <a:gdLst>
              <a:gd name="T0" fmla="*/ 1623 w 1939"/>
              <a:gd name="T1" fmla="*/ 4320 h 4320"/>
              <a:gd name="T2" fmla="*/ 635 w 1939"/>
              <a:gd name="T3" fmla="*/ 2764 h 4320"/>
              <a:gd name="T4" fmla="*/ 635 w 1939"/>
              <a:gd name="T5" fmla="*/ 2746 h 4320"/>
              <a:gd name="T6" fmla="*/ 1938 w 1939"/>
              <a:gd name="T7" fmla="*/ 1137 h 4320"/>
              <a:gd name="T8" fmla="*/ 1939 w 1939"/>
              <a:gd name="T9" fmla="*/ 0 h 4320"/>
              <a:gd name="T10" fmla="*/ 916 w 1939"/>
              <a:gd name="T11" fmla="*/ 0 h 4320"/>
              <a:gd name="T12" fmla="*/ 533 w 1939"/>
              <a:gd name="T13" fmla="*/ 397 h 4320"/>
              <a:gd name="T14" fmla="*/ 480 w 1939"/>
              <a:gd name="T15" fmla="*/ 478 h 4320"/>
              <a:gd name="T16" fmla="*/ 42 w 1939"/>
              <a:gd name="T17" fmla="*/ 2268 h 4320"/>
              <a:gd name="T18" fmla="*/ 43 w 1939"/>
              <a:gd name="T19" fmla="*/ 2285 h 4320"/>
              <a:gd name="T20" fmla="*/ 994 w 1939"/>
              <a:gd name="T21" fmla="*/ 4320 h 4320"/>
              <a:gd name="T22" fmla="*/ 1623 w 1939"/>
              <a:gd name="T23"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9" h="4320">
                <a:moveTo>
                  <a:pt x="1623" y="4320"/>
                </a:moveTo>
                <a:cubicBezTo>
                  <a:pt x="1025" y="4110"/>
                  <a:pt x="635" y="3502"/>
                  <a:pt x="635" y="2764"/>
                </a:cubicBezTo>
                <a:cubicBezTo>
                  <a:pt x="635" y="2746"/>
                  <a:pt x="635" y="2746"/>
                  <a:pt x="635" y="2746"/>
                </a:cubicBezTo>
                <a:cubicBezTo>
                  <a:pt x="635" y="1910"/>
                  <a:pt x="1166" y="1220"/>
                  <a:pt x="1938" y="1137"/>
                </a:cubicBezTo>
                <a:cubicBezTo>
                  <a:pt x="1939" y="0"/>
                  <a:pt x="1939" y="0"/>
                  <a:pt x="1939" y="0"/>
                </a:cubicBezTo>
                <a:cubicBezTo>
                  <a:pt x="916" y="0"/>
                  <a:pt x="916" y="0"/>
                  <a:pt x="916" y="0"/>
                </a:cubicBezTo>
                <a:cubicBezTo>
                  <a:pt x="721" y="150"/>
                  <a:pt x="597" y="305"/>
                  <a:pt x="533" y="397"/>
                </a:cubicBezTo>
                <a:cubicBezTo>
                  <a:pt x="524" y="411"/>
                  <a:pt x="480" y="478"/>
                  <a:pt x="480" y="478"/>
                </a:cubicBezTo>
                <a:cubicBezTo>
                  <a:pt x="163" y="986"/>
                  <a:pt x="0" y="1601"/>
                  <a:pt x="42" y="2268"/>
                </a:cubicBezTo>
                <a:cubicBezTo>
                  <a:pt x="43" y="2285"/>
                  <a:pt x="43" y="2285"/>
                  <a:pt x="43" y="2285"/>
                </a:cubicBezTo>
                <a:cubicBezTo>
                  <a:pt x="96" y="3115"/>
                  <a:pt x="449" y="3825"/>
                  <a:pt x="994" y="4320"/>
                </a:cubicBezTo>
                <a:lnTo>
                  <a:pt x="1623" y="4320"/>
                </a:lnTo>
                <a:close/>
              </a:path>
            </a:pathLst>
          </a:custGeom>
          <a:solidFill>
            <a:schemeClr val="accent2">
              <a:alpha val="25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8" name="Freeform 6">
            <a:extLst>
              <a:ext uri="{FF2B5EF4-FFF2-40B4-BE49-F238E27FC236}">
                <a16:creationId xmlns:a16="http://schemas.microsoft.com/office/drawing/2014/main" id="{E6A82462-0C4B-5728-AA19-2E463DC75009}"/>
              </a:ext>
            </a:extLst>
          </p:cNvPr>
          <p:cNvSpPr>
            <a:spLocks/>
          </p:cNvSpPr>
          <p:nvPr/>
        </p:nvSpPr>
        <p:spPr bwMode="auto">
          <a:xfrm>
            <a:off x="7380289" y="273050"/>
            <a:ext cx="2428874" cy="6584949"/>
          </a:xfrm>
          <a:custGeom>
            <a:avLst/>
            <a:gdLst>
              <a:gd name="T0" fmla="*/ 711 w 1530"/>
              <a:gd name="T1" fmla="*/ 1987 h 4148"/>
              <a:gd name="T2" fmla="*/ 860 w 1530"/>
              <a:gd name="T3" fmla="*/ 1010 h 4148"/>
              <a:gd name="T4" fmla="*/ 1312 w 1530"/>
              <a:gd name="T5" fmla="*/ 0 h 4148"/>
              <a:gd name="T6" fmla="*/ 1311 w 1530"/>
              <a:gd name="T7" fmla="*/ 1 h 4148"/>
              <a:gd name="T8" fmla="*/ 0 w 1530"/>
              <a:gd name="T9" fmla="*/ 2592 h 4148"/>
              <a:gd name="T10" fmla="*/ 0 w 1530"/>
              <a:gd name="T11" fmla="*/ 2609 h 4148"/>
              <a:gd name="T12" fmla="*/ 377 w 1530"/>
              <a:gd name="T13" fmla="*/ 4148 h 4148"/>
              <a:gd name="T14" fmla="*/ 1530 w 1530"/>
              <a:gd name="T15" fmla="*/ 4148 h 4148"/>
              <a:gd name="T16" fmla="*/ 711 w 1530"/>
              <a:gd name="T17" fmla="*/ 1987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4148">
                <a:moveTo>
                  <a:pt x="711" y="1987"/>
                </a:moveTo>
                <a:cubicBezTo>
                  <a:pt x="711" y="1647"/>
                  <a:pt x="763" y="1319"/>
                  <a:pt x="860" y="1010"/>
                </a:cubicBezTo>
                <a:cubicBezTo>
                  <a:pt x="955" y="643"/>
                  <a:pt x="1108" y="303"/>
                  <a:pt x="1312" y="0"/>
                </a:cubicBezTo>
                <a:cubicBezTo>
                  <a:pt x="1311" y="1"/>
                  <a:pt x="1311" y="1"/>
                  <a:pt x="1311" y="1"/>
                </a:cubicBezTo>
                <a:cubicBezTo>
                  <a:pt x="503" y="574"/>
                  <a:pt x="0" y="1512"/>
                  <a:pt x="0" y="2592"/>
                </a:cubicBezTo>
                <a:cubicBezTo>
                  <a:pt x="0" y="2609"/>
                  <a:pt x="0" y="2609"/>
                  <a:pt x="0" y="2609"/>
                </a:cubicBezTo>
                <a:cubicBezTo>
                  <a:pt x="0" y="3178"/>
                  <a:pt x="137" y="3700"/>
                  <a:pt x="377" y="4148"/>
                </a:cubicBezTo>
                <a:cubicBezTo>
                  <a:pt x="1530" y="4148"/>
                  <a:pt x="1530" y="4148"/>
                  <a:pt x="1530" y="4148"/>
                </a:cubicBezTo>
                <a:cubicBezTo>
                  <a:pt x="1020" y="3571"/>
                  <a:pt x="711" y="2814"/>
                  <a:pt x="711" y="1987"/>
                </a:cubicBezTo>
              </a:path>
            </a:pathLst>
          </a:custGeom>
          <a:solidFill>
            <a:schemeClr val="accent2">
              <a:alpha val="25000"/>
            </a:schemeClr>
          </a:solidFill>
          <a:ln>
            <a:noFill/>
          </a:ln>
        </p:spPr>
        <p:txBody>
          <a:bodyPr vert="horz" wrap="square" lIns="91440" tIns="45720" rIns="91440" bIns="45720" numCol="1" anchor="t" anchorCtr="0" compatLnSpc="1">
            <a:prstTxWarp prst="textNoShape">
              <a:avLst/>
            </a:prstTxWarp>
          </a:bodyPr>
          <a:lstStyle/>
          <a:p>
            <a:endParaRPr lang="en-GB" dirty="0"/>
          </a:p>
        </p:txBody>
      </p:sp>
      <p:pic>
        <p:nvPicPr>
          <p:cNvPr id="3" name="Picture 2">
            <a:extLst>
              <a:ext uri="{FF2B5EF4-FFF2-40B4-BE49-F238E27FC236}">
                <a16:creationId xmlns:a16="http://schemas.microsoft.com/office/drawing/2014/main" id="{5FEC28E2-6891-8137-D17C-6BF9DC08770C}"/>
              </a:ext>
            </a:extLst>
          </p:cNvPr>
          <p:cNvPicPr>
            <a:picLocks noChangeAspect="1"/>
          </p:cNvPicPr>
          <p:nvPr/>
        </p:nvPicPr>
        <p:blipFill>
          <a:blip r:embed="rId5">
            <a:extLst>
              <a:ext uri="{28A0092B-C50C-407E-A947-70E740481C1C}">
                <a14:useLocalDpi xmlns:a14="http://schemas.microsoft.com/office/drawing/2010/main" val="0"/>
              </a:ext>
            </a:extLst>
          </a:blip>
          <a:srcRect t="4184" b="4184"/>
          <a:stretch/>
        </p:blipFill>
        <p:spPr>
          <a:xfrm>
            <a:off x="695896" y="4347458"/>
            <a:ext cx="1656000" cy="2020405"/>
          </a:xfrm>
          <a:prstGeom prst="rect">
            <a:avLst/>
          </a:prstGeom>
          <a:ln>
            <a:noFill/>
          </a:ln>
        </p:spPr>
      </p:pic>
      <p:sp>
        <p:nvSpPr>
          <p:cNvPr id="4" name="Rechteck 9">
            <a:extLst>
              <a:ext uri="{FF2B5EF4-FFF2-40B4-BE49-F238E27FC236}">
                <a16:creationId xmlns:a16="http://schemas.microsoft.com/office/drawing/2014/main" id="{8CA7F600-C94B-99D6-9D6C-61BAC941F314}"/>
              </a:ext>
            </a:extLst>
          </p:cNvPr>
          <p:cNvSpPr/>
          <p:nvPr/>
        </p:nvSpPr>
        <p:spPr>
          <a:xfrm>
            <a:off x="2602673" y="4347457"/>
            <a:ext cx="4557778" cy="1368082"/>
          </a:xfrm>
          <a:prstGeom prst="rect">
            <a:avLst/>
          </a:prstGeom>
          <a:ln>
            <a:noFill/>
          </a:ln>
        </p:spPr>
        <p:txBody>
          <a:bodyPr wrap="square" lIns="0" tIns="0" rIns="0" bIns="0">
            <a:noAutofit/>
          </a:bodyPr>
          <a:lstStyle/>
          <a:p>
            <a:pPr defTabSz="751732" fontAlgn="base">
              <a:spcBef>
                <a:spcPts val="91"/>
              </a:spcBef>
              <a:spcAft>
                <a:spcPct val="0"/>
              </a:spcAft>
              <a:tabLst>
                <a:tab pos="146170" algn="l"/>
              </a:tabLst>
              <a:defRPr/>
            </a:pPr>
            <a:r>
              <a:rPr lang="ro-RO" sz="1400" b="1" dirty="0">
                <a:solidFill>
                  <a:schemeClr val="tx2"/>
                </a:solidFill>
                <a:latin typeface="Arial" pitchFamily="34" charset="0"/>
                <a:cs typeface="Arial" pitchFamily="34" charset="0"/>
              </a:rPr>
              <a:t>Raluca Amza</a:t>
            </a:r>
            <a:endParaRPr lang="en-US" sz="1400" b="1" dirty="0">
              <a:solidFill>
                <a:schemeClr val="tx2"/>
              </a:solidFill>
              <a:latin typeface="Arial" pitchFamily="34" charset="0"/>
              <a:cs typeface="Arial" pitchFamily="34" charset="0"/>
            </a:endParaRPr>
          </a:p>
          <a:p>
            <a:pPr defTabSz="828635">
              <a:spcBef>
                <a:spcPts val="91"/>
              </a:spcBef>
              <a:defRPr/>
            </a:pPr>
            <a:r>
              <a:rPr lang="en-US" sz="1300" b="1" dirty="0"/>
              <a:t>Director</a:t>
            </a:r>
            <a:r>
              <a:rPr lang="ro-RO" sz="1300" b="1" dirty="0"/>
              <a:t> </a:t>
            </a:r>
            <a:r>
              <a:rPr lang="en-US" sz="1300" b="1" dirty="0"/>
              <a:t>| </a:t>
            </a:r>
            <a:r>
              <a:rPr lang="en-US" sz="1300" b="1" dirty="0" err="1"/>
              <a:t>Risc</a:t>
            </a:r>
            <a:r>
              <a:rPr lang="en-US" sz="1300" b="1" dirty="0"/>
              <a:t> </a:t>
            </a:r>
            <a:r>
              <a:rPr lang="ro-RO" sz="1300" b="1" dirty="0"/>
              <a:t>și Conformitate</a:t>
            </a:r>
            <a:endParaRPr lang="de-DE" sz="1300" b="1" dirty="0">
              <a:latin typeface="Arial"/>
            </a:endParaRPr>
          </a:p>
          <a:p>
            <a:pPr defTabSz="828635">
              <a:spcBef>
                <a:spcPts val="91"/>
              </a:spcBef>
              <a:defRPr/>
            </a:pPr>
            <a:r>
              <a:rPr lang="de-DE" sz="1300" dirty="0">
                <a:latin typeface="Arial"/>
              </a:rPr>
              <a:t>CMS Cameron McKenna</a:t>
            </a:r>
            <a:r>
              <a:rPr lang="ro-RO" sz="1300" dirty="0">
                <a:latin typeface="Arial"/>
              </a:rPr>
              <a:t> Nabarro Olswang LLP S</a:t>
            </a:r>
            <a:r>
              <a:rPr lang="en-GB" sz="1300" dirty="0">
                <a:latin typeface="Arial"/>
              </a:rPr>
              <a:t>.</a:t>
            </a:r>
            <a:r>
              <a:rPr lang="ro-RO" sz="1300" dirty="0">
                <a:latin typeface="Arial"/>
              </a:rPr>
              <a:t>C</a:t>
            </a:r>
            <a:r>
              <a:rPr lang="en-GB" sz="1300" dirty="0">
                <a:latin typeface="Arial"/>
              </a:rPr>
              <a:t>.</a:t>
            </a:r>
            <a:r>
              <a:rPr lang="ro-RO" sz="1300" dirty="0">
                <a:latin typeface="Arial"/>
              </a:rPr>
              <a:t>P</a:t>
            </a:r>
            <a:r>
              <a:rPr lang="en-GB" sz="1300" dirty="0">
                <a:latin typeface="Arial"/>
              </a:rPr>
              <a:t>.</a:t>
            </a:r>
            <a:endParaRPr lang="de-DE" sz="1300" dirty="0">
              <a:highlight>
                <a:srgbClr val="FFFF00"/>
              </a:highlight>
              <a:latin typeface="Arial"/>
            </a:endParaRPr>
          </a:p>
          <a:p>
            <a:pPr defTabSz="751732" fontAlgn="base">
              <a:spcBef>
                <a:spcPts val="91"/>
              </a:spcBef>
              <a:spcAft>
                <a:spcPct val="0"/>
              </a:spcAft>
              <a:tabLst>
                <a:tab pos="146170" algn="l"/>
              </a:tabLst>
              <a:defRPr/>
            </a:pPr>
            <a:endParaRPr lang="en-GB" sz="1300" b="1" dirty="0">
              <a:solidFill>
                <a:schemeClr val="tx2"/>
              </a:solidFill>
              <a:latin typeface="Arial" pitchFamily="34" charset="0"/>
              <a:cs typeface="Arial" pitchFamily="34" charset="0"/>
            </a:endParaRPr>
          </a:p>
          <a:p>
            <a:r>
              <a:rPr lang="en-GB" sz="1300" dirty="0"/>
              <a:t>Raluca are o </a:t>
            </a:r>
            <a:r>
              <a:rPr lang="en-GB" sz="1300" dirty="0" err="1"/>
              <a:t>experien</a:t>
            </a:r>
            <a:r>
              <a:rPr lang="ro-RO" sz="1300" dirty="0" err="1"/>
              <a:t>ță</a:t>
            </a:r>
            <a:r>
              <a:rPr lang="en-GB" sz="1300" dirty="0"/>
              <a:t> de peste 20 de ani </a:t>
            </a:r>
            <a:r>
              <a:rPr lang="ro-RO" sz="1300" dirty="0"/>
              <a:t>î</a:t>
            </a:r>
            <a:r>
              <a:rPr lang="en-GB" sz="1300" dirty="0"/>
              <a:t>n </a:t>
            </a:r>
            <a:r>
              <a:rPr lang="en-GB" sz="1300" dirty="0" err="1"/>
              <a:t>practica</a:t>
            </a:r>
            <a:r>
              <a:rPr lang="en-GB" sz="1300" dirty="0"/>
              <a:t> avoca</a:t>
            </a:r>
            <a:r>
              <a:rPr lang="ro-RO" sz="1300" dirty="0"/>
              <a:t>ț</a:t>
            </a:r>
            <a:r>
              <a:rPr lang="en-GB" sz="1300" dirty="0" err="1"/>
              <a:t>ial</a:t>
            </a:r>
            <a:r>
              <a:rPr lang="ro-RO" sz="1300" dirty="0"/>
              <a:t>ă</a:t>
            </a:r>
            <a:r>
              <a:rPr lang="en-GB" sz="1300" dirty="0"/>
              <a:t> comercial</a:t>
            </a:r>
            <a:r>
              <a:rPr lang="ro-RO" sz="1300" dirty="0"/>
              <a:t>ă</a:t>
            </a:r>
            <a:r>
              <a:rPr lang="en-GB" sz="1300" dirty="0"/>
              <a:t> </a:t>
            </a:r>
            <a:r>
              <a:rPr lang="ro-RO" sz="1300" dirty="0"/>
              <a:t>ș</a:t>
            </a:r>
            <a:r>
              <a:rPr lang="en-GB" sz="1300" dirty="0"/>
              <a:t>i de litigii </a:t>
            </a:r>
            <a:r>
              <a:rPr lang="ro-RO" sz="1300" dirty="0"/>
              <a:t>ș</a:t>
            </a:r>
            <a:r>
              <a:rPr lang="en-GB" sz="1300" dirty="0"/>
              <a:t>i este </a:t>
            </a:r>
            <a:r>
              <a:rPr lang="en-GB" sz="1300" dirty="0" err="1"/>
              <a:t>dedicat</a:t>
            </a:r>
            <a:r>
              <a:rPr lang="ro-RO" sz="1300" dirty="0"/>
              <a:t>ă</a:t>
            </a:r>
            <a:r>
              <a:rPr lang="en-GB" sz="1300" dirty="0"/>
              <a:t> </a:t>
            </a:r>
            <a:r>
              <a:rPr lang="en-GB" sz="1300" dirty="0" err="1"/>
              <a:t>sferei</a:t>
            </a:r>
            <a:r>
              <a:rPr lang="en-GB" sz="1300" dirty="0"/>
              <a:t> de </a:t>
            </a:r>
            <a:r>
              <a:rPr lang="en-GB" sz="1300" dirty="0" err="1"/>
              <a:t>risc</a:t>
            </a:r>
            <a:r>
              <a:rPr lang="en-GB" sz="1300" dirty="0"/>
              <a:t> </a:t>
            </a:r>
            <a:r>
              <a:rPr lang="ro-RO" sz="1300" dirty="0"/>
              <a:t>ș</a:t>
            </a:r>
            <a:r>
              <a:rPr lang="en-GB" sz="1300" dirty="0"/>
              <a:t>i </a:t>
            </a:r>
            <a:r>
              <a:rPr lang="en-GB" sz="1300" dirty="0" err="1"/>
              <a:t>conformitate</a:t>
            </a:r>
            <a:r>
              <a:rPr lang="en-GB" sz="1300" dirty="0"/>
              <a:t> din </a:t>
            </a:r>
            <a:r>
              <a:rPr lang="en-GB" sz="1300" dirty="0" err="1"/>
              <a:t>anul</a:t>
            </a:r>
            <a:r>
              <a:rPr lang="en-GB" sz="1300" dirty="0"/>
              <a:t> 2017. Este lector I.N.P.P.A. la </a:t>
            </a:r>
            <a:r>
              <a:rPr lang="en-GB" sz="1300" dirty="0" err="1"/>
              <a:t>disciplina</a:t>
            </a:r>
            <a:r>
              <a:rPr lang="en-GB" sz="1300" dirty="0"/>
              <a:t> </a:t>
            </a:r>
            <a:r>
              <a:rPr lang="en-GB" sz="1300" dirty="0" err="1"/>
              <a:t>Organizarea</a:t>
            </a:r>
            <a:r>
              <a:rPr lang="en-GB" sz="1300" dirty="0"/>
              <a:t> </a:t>
            </a:r>
            <a:r>
              <a:rPr lang="ro-RO" sz="1300" dirty="0"/>
              <a:t>ș</a:t>
            </a:r>
            <a:r>
              <a:rPr lang="en-GB" sz="1300" dirty="0" err="1"/>
              <a:t>i</a:t>
            </a:r>
            <a:r>
              <a:rPr lang="en-GB" sz="1300" dirty="0"/>
              <a:t> </a:t>
            </a:r>
            <a:r>
              <a:rPr lang="en-GB" sz="1300" dirty="0" err="1"/>
              <a:t>Exercitarea</a:t>
            </a:r>
            <a:r>
              <a:rPr lang="en-GB" sz="1300" dirty="0"/>
              <a:t> </a:t>
            </a:r>
            <a:r>
              <a:rPr lang="en-GB" sz="1300" dirty="0" err="1"/>
              <a:t>Profesiei</a:t>
            </a:r>
            <a:r>
              <a:rPr lang="en-GB" sz="1300" dirty="0"/>
              <a:t> de Avocat.</a:t>
            </a:r>
          </a:p>
          <a:p>
            <a:pPr defTabSz="828635">
              <a:spcBef>
                <a:spcPts val="91"/>
              </a:spcBef>
              <a:tabLst>
                <a:tab pos="119535" algn="l"/>
              </a:tabLst>
              <a:defRPr/>
            </a:pPr>
            <a:endParaRPr lang="ro-RO" sz="1400" dirty="0">
              <a:latin typeface="Arial"/>
            </a:endParaRPr>
          </a:p>
          <a:p>
            <a:pPr defTabSz="828635">
              <a:spcBef>
                <a:spcPts val="91"/>
              </a:spcBef>
              <a:defRPr/>
            </a:pPr>
            <a:endParaRPr lang="en-US" sz="1400" dirty="0"/>
          </a:p>
          <a:p>
            <a:pPr defTabSz="828635">
              <a:spcBef>
                <a:spcPts val="91"/>
              </a:spcBef>
              <a:defRPr/>
            </a:pPr>
            <a:endParaRPr lang="en-US" sz="1400" dirty="0"/>
          </a:p>
          <a:p>
            <a:pPr defTabSz="828635">
              <a:spcBef>
                <a:spcPts val="91"/>
              </a:spcBef>
              <a:defRPr/>
            </a:pPr>
            <a:endParaRPr lang="en-US" sz="1400" dirty="0"/>
          </a:p>
          <a:p>
            <a:pPr defTabSz="828635">
              <a:spcBef>
                <a:spcPts val="91"/>
              </a:spcBef>
              <a:defRPr/>
            </a:pPr>
            <a:endParaRPr lang="en-US" sz="1400" dirty="0"/>
          </a:p>
          <a:p>
            <a:pPr defTabSz="828635">
              <a:spcBef>
                <a:spcPts val="91"/>
              </a:spcBef>
              <a:tabLst>
                <a:tab pos="119535" algn="l"/>
              </a:tabLst>
              <a:defRPr/>
            </a:pPr>
            <a:endParaRPr lang="en-US" sz="1300" dirty="0"/>
          </a:p>
          <a:p>
            <a:pPr defTabSz="828635">
              <a:spcBef>
                <a:spcPts val="91"/>
              </a:spcBef>
              <a:tabLst>
                <a:tab pos="119535" algn="l"/>
              </a:tabLst>
              <a:defRPr/>
            </a:pPr>
            <a:endParaRPr lang="en-US" sz="1300" dirty="0"/>
          </a:p>
          <a:p>
            <a:pPr defTabSz="828635">
              <a:spcBef>
                <a:spcPts val="91"/>
              </a:spcBef>
              <a:tabLst>
                <a:tab pos="119535" algn="l"/>
              </a:tabLst>
              <a:defRPr/>
            </a:pPr>
            <a:endParaRPr lang="ro-RO" sz="1300" dirty="0"/>
          </a:p>
          <a:p>
            <a:pPr defTabSz="828635">
              <a:spcBef>
                <a:spcPts val="91"/>
              </a:spcBef>
              <a:tabLst>
                <a:tab pos="119535" algn="l"/>
              </a:tabLst>
              <a:defRPr/>
            </a:pPr>
            <a:endParaRPr lang="de-DE" sz="1400" dirty="0">
              <a:latin typeface="Arial"/>
            </a:endParaRPr>
          </a:p>
        </p:txBody>
      </p:sp>
    </p:spTree>
    <p:extLst>
      <p:ext uri="{BB962C8B-B14F-4D97-AF65-F5344CB8AC3E}">
        <p14:creationId xmlns:p14="http://schemas.microsoft.com/office/powerpoint/2010/main" val="31635317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10.xml><?xml version="1.0" encoding="utf-8"?>
<p:tagLst xmlns:a="http://schemas.openxmlformats.org/drawingml/2006/main" xmlns:r="http://schemas.openxmlformats.org/officeDocument/2006/relationships" xmlns:p="http://schemas.openxmlformats.org/presentationml/2006/main">
  <p:tag name="OUTLINEID" val="C5EBD86AF0B44BF0A8383A2B7ED424AD"/>
</p:tagLst>
</file>

<file path=ppt/tags/tag100.xml><?xml version="1.0" encoding="utf-8"?>
<p:tagLst xmlns:a="http://schemas.openxmlformats.org/drawingml/2006/main" xmlns:r="http://schemas.openxmlformats.org/officeDocument/2006/relationships" xmlns:p="http://schemas.openxmlformats.org/presentationml/2006/main">
  <p:tag name="OUTLINEID" val="C5EBD86AF0B44BF0A8383A2B7ED424AD"/>
</p:tagLst>
</file>

<file path=ppt/tags/tag101.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102.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103.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104.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105.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106.xml><?xml version="1.0" encoding="utf-8"?>
<p:tagLst xmlns:a="http://schemas.openxmlformats.org/drawingml/2006/main" xmlns:r="http://schemas.openxmlformats.org/officeDocument/2006/relationships" xmlns:p="http://schemas.openxmlformats.org/presentationml/2006/main">
  <p:tag name="OUTLINEID" val="C5EBD86AF0B44BF0A8383A2B7ED424AD"/>
</p:tagLst>
</file>

<file path=ppt/tags/tag107.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108.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109.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11.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110.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111.xml><?xml version="1.0" encoding="utf-8"?>
<p:tagLst xmlns:a="http://schemas.openxmlformats.org/drawingml/2006/main" xmlns:r="http://schemas.openxmlformats.org/officeDocument/2006/relationships" xmlns:p="http://schemas.openxmlformats.org/presentationml/2006/main">
  <p:tag name="OUTLINEID" val="CC0D275901F547F0ADB4D75BBEA1C7DC"/>
</p:tagLst>
</file>

<file path=ppt/tags/tag112.xml><?xml version="1.0" encoding="utf-8"?>
<p:tagLst xmlns:a="http://schemas.openxmlformats.org/drawingml/2006/main" xmlns:r="http://schemas.openxmlformats.org/officeDocument/2006/relationships" xmlns:p="http://schemas.openxmlformats.org/presentationml/2006/main">
  <p:tag name="OUTLINEID" val="6AEB133BB3684F4583BE2413E614A363"/>
</p:tagLst>
</file>

<file path=ppt/tags/tag113.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114.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115.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116.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117.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118.xml><?xml version="1.0" encoding="utf-8"?>
<p:tagLst xmlns:a="http://schemas.openxmlformats.org/drawingml/2006/main" xmlns:r="http://schemas.openxmlformats.org/officeDocument/2006/relationships" xmlns:p="http://schemas.openxmlformats.org/presentationml/2006/main">
  <p:tag name="OUTLINEID" val="76A117133798466E8FEFED4D3B6BDDA0"/>
</p:tagLst>
</file>

<file path=ppt/tags/tag119.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12.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120.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121.xml><?xml version="1.0" encoding="utf-8"?>
<p:tagLst xmlns:a="http://schemas.openxmlformats.org/drawingml/2006/main" xmlns:r="http://schemas.openxmlformats.org/officeDocument/2006/relationships" xmlns:p="http://schemas.openxmlformats.org/presentationml/2006/main">
  <p:tag name="OUTLINEFRAGMENTID" val="8BCE8390D7B24B45B05A9E9940E46901"/>
</p:tagLst>
</file>

<file path=ppt/tags/tag122.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123.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13.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14.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15.xml><?xml version="1.0" encoding="utf-8"?>
<p:tagLst xmlns:a="http://schemas.openxmlformats.org/drawingml/2006/main" xmlns:r="http://schemas.openxmlformats.org/officeDocument/2006/relationships" xmlns:p="http://schemas.openxmlformats.org/presentationml/2006/main">
  <p:tag name="OUTLINEID" val="3476FF2C766E4C84A6C85ECBE52C025D"/>
</p:tagLst>
</file>

<file path=ppt/tags/tag16.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17.xml><?xml version="1.0" encoding="utf-8"?>
<p:tagLst xmlns:a="http://schemas.openxmlformats.org/drawingml/2006/main" xmlns:r="http://schemas.openxmlformats.org/officeDocument/2006/relationships" xmlns:p="http://schemas.openxmlformats.org/presentationml/2006/main">
  <p:tag name="OUTLINEID" val="C5EBD86AF0B44BF0A8383A2B7ED424AD"/>
</p:tagLst>
</file>

<file path=ppt/tags/tag18.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19.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2.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20.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21.xml><?xml version="1.0" encoding="utf-8"?>
<p:tagLst xmlns:a="http://schemas.openxmlformats.org/drawingml/2006/main" xmlns:r="http://schemas.openxmlformats.org/officeDocument/2006/relationships" xmlns:p="http://schemas.openxmlformats.org/presentationml/2006/main">
  <p:tag name="OUTLINEID" val="C5EBD86AF0B44BF0A8383A2B7ED424AD"/>
</p:tagLst>
</file>

<file path=ppt/tags/tag22.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23.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24.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25.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26.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27.xml><?xml version="1.0" encoding="utf-8"?>
<p:tagLst xmlns:a="http://schemas.openxmlformats.org/drawingml/2006/main" xmlns:r="http://schemas.openxmlformats.org/officeDocument/2006/relationships" xmlns:p="http://schemas.openxmlformats.org/presentationml/2006/main">
  <p:tag name="OUTLINEID" val="C5EBD86AF0B44BF0A8383A2B7ED424AD"/>
</p:tagLst>
</file>

<file path=ppt/tags/tag28.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29.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3.xml><?xml version="1.0" encoding="utf-8"?>
<p:tagLst xmlns:a="http://schemas.openxmlformats.org/drawingml/2006/main" xmlns:r="http://schemas.openxmlformats.org/officeDocument/2006/relationships" xmlns:p="http://schemas.openxmlformats.org/presentationml/2006/main">
  <p:tag name="OUTLINEID" val="C5EBD86AF0B44BF0A8383A2B7ED424AD"/>
</p:tagLst>
</file>

<file path=ppt/tags/tag30.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31.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32.xml><?xml version="1.0" encoding="utf-8"?>
<p:tagLst xmlns:a="http://schemas.openxmlformats.org/drawingml/2006/main" xmlns:r="http://schemas.openxmlformats.org/officeDocument/2006/relationships" xmlns:p="http://schemas.openxmlformats.org/presentationml/2006/main">
  <p:tag name="OUTLINEID" val="CC0D275901F547F0ADB4D75BBEA1C7DC"/>
</p:tagLst>
</file>

<file path=ppt/tags/tag33.xml><?xml version="1.0" encoding="utf-8"?>
<p:tagLst xmlns:a="http://schemas.openxmlformats.org/drawingml/2006/main" xmlns:r="http://schemas.openxmlformats.org/officeDocument/2006/relationships" xmlns:p="http://schemas.openxmlformats.org/presentationml/2006/main">
  <p:tag name="OUTLINEID" val="6AEB133BB3684F4583BE2413E614A363"/>
</p:tagLst>
</file>

<file path=ppt/tags/tag34.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35.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36.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37.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38.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39.xml><?xml version="1.0" encoding="utf-8"?>
<p:tagLst xmlns:a="http://schemas.openxmlformats.org/drawingml/2006/main" xmlns:r="http://schemas.openxmlformats.org/officeDocument/2006/relationships" xmlns:p="http://schemas.openxmlformats.org/presentationml/2006/main">
  <p:tag name="OUTLINEID" val="76A117133798466E8FEFED4D3B6BDDA0"/>
</p:tagLst>
</file>

<file path=ppt/tags/tag4.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40.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41.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42.xml><?xml version="1.0" encoding="utf-8"?>
<p:tagLst xmlns:a="http://schemas.openxmlformats.org/drawingml/2006/main" xmlns:r="http://schemas.openxmlformats.org/officeDocument/2006/relationships" xmlns:p="http://schemas.openxmlformats.org/presentationml/2006/main">
  <p:tag name="OUTLINEID" val="3476FF2C766E4C84A6C85ECBE52C025D"/>
</p:tagLst>
</file>

<file path=ppt/tags/tag43.xml><?xml version="1.0" encoding="utf-8"?>
<p:tagLst xmlns:a="http://schemas.openxmlformats.org/drawingml/2006/main" xmlns:r="http://schemas.openxmlformats.org/officeDocument/2006/relationships" xmlns:p="http://schemas.openxmlformats.org/presentationml/2006/main">
  <p:tag name="OUTLINEID" val="6C0962FF0505459DBC6EA9E5DD8E1E29"/>
</p:tagLst>
</file>

<file path=ppt/tags/tag44.xml><?xml version="1.0" encoding="utf-8"?>
<p:tagLst xmlns:a="http://schemas.openxmlformats.org/drawingml/2006/main" xmlns:r="http://schemas.openxmlformats.org/officeDocument/2006/relationships" xmlns:p="http://schemas.openxmlformats.org/presentationml/2006/main">
  <p:tag name="OUTLINEID" val="02EEA62448D04DF58EE2841B4C5BD0B7"/>
</p:tagLst>
</file>

<file path=ppt/tags/tag45.xml><?xml version="1.0" encoding="utf-8"?>
<p:tagLst xmlns:a="http://schemas.openxmlformats.org/drawingml/2006/main" xmlns:r="http://schemas.openxmlformats.org/officeDocument/2006/relationships" xmlns:p="http://schemas.openxmlformats.org/presentationml/2006/main">
  <p:tag name="OUTLINEID" val="F3B034D9A2834F67BA70E8DEC326B751"/>
</p:tagLst>
</file>

<file path=ppt/tags/tag46.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47.xml><?xml version="1.0" encoding="utf-8"?>
<p:tagLst xmlns:a="http://schemas.openxmlformats.org/drawingml/2006/main" xmlns:r="http://schemas.openxmlformats.org/officeDocument/2006/relationships" xmlns:p="http://schemas.openxmlformats.org/presentationml/2006/main">
  <p:tag name="OUTLINEID" val="FD2D84E05D4441EDB4EFEAF5DF45FE10"/>
</p:tagLst>
</file>

<file path=ppt/tags/tag48.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49.xml><?xml version="1.0" encoding="utf-8"?>
<p:tagLst xmlns:a="http://schemas.openxmlformats.org/drawingml/2006/main" xmlns:r="http://schemas.openxmlformats.org/officeDocument/2006/relationships" xmlns:p="http://schemas.openxmlformats.org/presentationml/2006/main">
  <p:tag name="OUTLINEID" val="E78B5B442510428FA70A73A99F0845E7"/>
</p:tagLst>
</file>

<file path=ppt/tags/tag5.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50.xml><?xml version="1.0" encoding="utf-8"?>
<p:tagLst xmlns:a="http://schemas.openxmlformats.org/drawingml/2006/main" xmlns:r="http://schemas.openxmlformats.org/officeDocument/2006/relationships" xmlns:p="http://schemas.openxmlformats.org/presentationml/2006/main">
  <p:tag name="OUTLINEID" val="D4D63AE2366B4D769A97E34C60EBFD7C"/>
</p:tagLst>
</file>

<file path=ppt/tags/tag51.xml><?xml version="1.0" encoding="utf-8"?>
<p:tagLst xmlns:a="http://schemas.openxmlformats.org/drawingml/2006/main" xmlns:r="http://schemas.openxmlformats.org/officeDocument/2006/relationships" xmlns:p="http://schemas.openxmlformats.org/presentationml/2006/main">
  <p:tag name="OUTLINEID" val="D85E9898AF5441A685578B93620DB37E"/>
</p:tagLst>
</file>

<file path=ppt/tags/tag52.xml><?xml version="1.0" encoding="utf-8"?>
<p:tagLst xmlns:a="http://schemas.openxmlformats.org/drawingml/2006/main" xmlns:r="http://schemas.openxmlformats.org/officeDocument/2006/relationships" xmlns:p="http://schemas.openxmlformats.org/presentationml/2006/main">
  <p:tag name="OUTLINEID" val="C5D220DAF7434B77A43C13B324B4EA95"/>
</p:tagLst>
</file>

<file path=ppt/tags/tag53.xml><?xml version="1.0" encoding="utf-8"?>
<p:tagLst xmlns:a="http://schemas.openxmlformats.org/drawingml/2006/main" xmlns:r="http://schemas.openxmlformats.org/officeDocument/2006/relationships" xmlns:p="http://schemas.openxmlformats.org/presentationml/2006/main">
  <p:tag name="OUTLINEID" val="CB82AC33169E48CCA8EE2282FCB354C9"/>
</p:tagLst>
</file>

<file path=ppt/tags/tag54.xml><?xml version="1.0" encoding="utf-8"?>
<p:tagLst xmlns:a="http://schemas.openxmlformats.org/drawingml/2006/main" xmlns:r="http://schemas.openxmlformats.org/officeDocument/2006/relationships" xmlns:p="http://schemas.openxmlformats.org/presentationml/2006/main">
  <p:tag name="OUTLINEID" val="19F19FC19D6D4918BF2B59FBD38DDCE9"/>
</p:tagLst>
</file>

<file path=ppt/tags/tag55.xml><?xml version="1.0" encoding="utf-8"?>
<p:tagLst xmlns:a="http://schemas.openxmlformats.org/drawingml/2006/main" xmlns:r="http://schemas.openxmlformats.org/officeDocument/2006/relationships" xmlns:p="http://schemas.openxmlformats.org/presentationml/2006/main">
  <p:tag name="OUTLINEID" val="2472D28CCF1A429CA8D162544BF2243C"/>
</p:tagLst>
</file>

<file path=ppt/tags/tag56.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57.xml><?xml version="1.0" encoding="utf-8"?>
<p:tagLst xmlns:a="http://schemas.openxmlformats.org/drawingml/2006/main" xmlns:r="http://schemas.openxmlformats.org/officeDocument/2006/relationships" xmlns:p="http://schemas.openxmlformats.org/presentationml/2006/main">
  <p:tag name="OUTLINEID" val="C0A32FB672B44531979733E91F4F53C6"/>
</p:tagLst>
</file>

<file path=ppt/tags/tag58.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59.xml><?xml version="1.0" encoding="utf-8"?>
<p:tagLst xmlns:a="http://schemas.openxmlformats.org/drawingml/2006/main" xmlns:r="http://schemas.openxmlformats.org/officeDocument/2006/relationships" xmlns:p="http://schemas.openxmlformats.org/presentationml/2006/main">
  <p:tag name="OUTLINEID" val="676D836F6C964FA88B0F0A121DCBA689"/>
</p:tagLst>
</file>

<file path=ppt/tags/tag6.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60.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61.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62.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63.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64.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65.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66.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67.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68.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69.xml><?xml version="1.0" encoding="utf-8"?>
<p:tagLst xmlns:a="http://schemas.openxmlformats.org/drawingml/2006/main" xmlns:r="http://schemas.openxmlformats.org/officeDocument/2006/relationships" xmlns:p="http://schemas.openxmlformats.org/presentationml/2006/main">
  <p:tag name="OUTLINEID" val="6A017B1A22644E658C128819E518296F"/>
</p:tagLst>
</file>

<file path=ppt/tags/tag7.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70.xml><?xml version="1.0" encoding="utf-8"?>
<p:tagLst xmlns:a="http://schemas.openxmlformats.org/drawingml/2006/main" xmlns:r="http://schemas.openxmlformats.org/officeDocument/2006/relationships" xmlns:p="http://schemas.openxmlformats.org/presentationml/2006/main">
  <p:tag name="OUTLINEID" val="7A430A70A6DC44108C985D2C65AC4D17"/>
</p:tagLst>
</file>

<file path=ppt/tags/tag71.xml><?xml version="1.0" encoding="utf-8"?>
<p:tagLst xmlns:a="http://schemas.openxmlformats.org/drawingml/2006/main" xmlns:r="http://schemas.openxmlformats.org/officeDocument/2006/relationships" xmlns:p="http://schemas.openxmlformats.org/presentationml/2006/main">
  <p:tag name="OUTLINEID" val="DDBE384B5DC04F7D98E55650C76E8BF7"/>
</p:tagLst>
</file>

<file path=ppt/tags/tag72.xml><?xml version="1.0" encoding="utf-8"?>
<p:tagLst xmlns:a="http://schemas.openxmlformats.org/drawingml/2006/main" xmlns:r="http://schemas.openxmlformats.org/officeDocument/2006/relationships" xmlns:p="http://schemas.openxmlformats.org/presentationml/2006/main">
  <p:tag name="OUTLINEID" val="88AFBD467B5341D89D02932E45BF0D6A"/>
</p:tagLst>
</file>

<file path=ppt/tags/tag73.xml><?xml version="1.0" encoding="utf-8"?>
<p:tagLst xmlns:a="http://schemas.openxmlformats.org/drawingml/2006/main" xmlns:r="http://schemas.openxmlformats.org/officeDocument/2006/relationships" xmlns:p="http://schemas.openxmlformats.org/presentationml/2006/main">
  <p:tag name="OUTLINEID" val="695E307DF9EF46B4BF83341052F6CB6C"/>
</p:tagLst>
</file>

<file path=ppt/tags/tag74.xml><?xml version="1.0" encoding="utf-8"?>
<p:tagLst xmlns:a="http://schemas.openxmlformats.org/drawingml/2006/main" xmlns:r="http://schemas.openxmlformats.org/officeDocument/2006/relationships" xmlns:p="http://schemas.openxmlformats.org/presentationml/2006/main">
  <p:tag name="OUTLINEID" val="732388A97D8E49DDA5F01350250B3ECB"/>
</p:tagLst>
</file>

<file path=ppt/tags/tag75.xml><?xml version="1.0" encoding="utf-8"?>
<p:tagLst xmlns:a="http://schemas.openxmlformats.org/drawingml/2006/main" xmlns:r="http://schemas.openxmlformats.org/officeDocument/2006/relationships" xmlns:p="http://schemas.openxmlformats.org/presentationml/2006/main">
  <p:tag name="OUTLINEID" val="FEE3F1C0E74941238C8398D9D7A1F967"/>
</p:tagLst>
</file>

<file path=ppt/tags/tag76.xml><?xml version="1.0" encoding="utf-8"?>
<p:tagLst xmlns:a="http://schemas.openxmlformats.org/drawingml/2006/main" xmlns:r="http://schemas.openxmlformats.org/officeDocument/2006/relationships" xmlns:p="http://schemas.openxmlformats.org/presentationml/2006/main">
  <p:tag name="OUTLINEID" val="9B4D4DA5975F4411A2C1AFAB2BFA5851"/>
</p:tagLst>
</file>

<file path=ppt/tags/tag77.xml><?xml version="1.0" encoding="utf-8"?>
<p:tagLst xmlns:a="http://schemas.openxmlformats.org/drawingml/2006/main" xmlns:r="http://schemas.openxmlformats.org/officeDocument/2006/relationships" xmlns:p="http://schemas.openxmlformats.org/presentationml/2006/main">
  <p:tag name="OUTLINEID" val="8A93E4085B124300B80524C12C975CE7"/>
</p:tagLst>
</file>

<file path=ppt/tags/tag78.xml><?xml version="1.0" encoding="utf-8"?>
<p:tagLst xmlns:a="http://schemas.openxmlformats.org/drawingml/2006/main" xmlns:r="http://schemas.openxmlformats.org/officeDocument/2006/relationships" xmlns:p="http://schemas.openxmlformats.org/presentationml/2006/main">
  <p:tag name="OUTLINEID" val="8AB848DD9C0A4561B64EA5AEA4B33BD9"/>
</p:tagLst>
</file>

<file path=ppt/tags/tag79.xml><?xml version="1.0" encoding="utf-8"?>
<p:tagLst xmlns:a="http://schemas.openxmlformats.org/drawingml/2006/main" xmlns:r="http://schemas.openxmlformats.org/officeDocument/2006/relationships" xmlns:p="http://schemas.openxmlformats.org/presentationml/2006/main">
  <p:tag name="OUTLINEID" val="10434FC9850E4AA4A8197D7C715105C4"/>
</p:tagLst>
</file>

<file path=ppt/tags/tag8.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80.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81.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82.xml><?xml version="1.0" encoding="utf-8"?>
<p:tagLst xmlns:a="http://schemas.openxmlformats.org/drawingml/2006/main" xmlns:r="http://schemas.openxmlformats.org/officeDocument/2006/relationships" xmlns:p="http://schemas.openxmlformats.org/presentationml/2006/main">
  <p:tag name="OUTLINEID" val="C5EBD86AF0B44BF0A8383A2B7ED424AD"/>
</p:tagLst>
</file>

<file path=ppt/tags/tag83.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84.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85.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86.xml><?xml version="1.0" encoding="utf-8"?>
<p:tagLst xmlns:a="http://schemas.openxmlformats.org/drawingml/2006/main" xmlns:r="http://schemas.openxmlformats.org/officeDocument/2006/relationships" xmlns:p="http://schemas.openxmlformats.org/presentationml/2006/main">
  <p:tag name="OUTLINEID" val="C5EBD86AF0B44BF0A8383A2B7ED424AD"/>
</p:tagLst>
</file>

<file path=ppt/tags/tag87.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88.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89.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9.xml><?xml version="1.0" encoding="utf-8"?>
<p:tagLst xmlns:a="http://schemas.openxmlformats.org/drawingml/2006/main" xmlns:r="http://schemas.openxmlformats.org/officeDocument/2006/relationships" xmlns:p="http://schemas.openxmlformats.org/presentationml/2006/main">
  <p:tag name="OUTLINEID" val="C5EBD86AF0B44BF0A8383A2B7ED424AD"/>
</p:tagLst>
</file>

<file path=ppt/tags/tag90.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91.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92.xml><?xml version="1.0" encoding="utf-8"?>
<p:tagLst xmlns:a="http://schemas.openxmlformats.org/drawingml/2006/main" xmlns:r="http://schemas.openxmlformats.org/officeDocument/2006/relationships" xmlns:p="http://schemas.openxmlformats.org/presentationml/2006/main">
  <p:tag name="OUTLINEID" val="C5EBD86AF0B44BF0A8383A2B7ED424AD"/>
</p:tagLst>
</file>

<file path=ppt/tags/tag93.xml><?xml version="1.0" encoding="utf-8"?>
<p:tagLst xmlns:a="http://schemas.openxmlformats.org/drawingml/2006/main" xmlns:r="http://schemas.openxmlformats.org/officeDocument/2006/relationships" xmlns:p="http://schemas.openxmlformats.org/presentationml/2006/main">
  <p:tag name="OUTLINEID" val="C5EBD86AF0B44BF0A8383A2B7ED424AD"/>
</p:tagLst>
</file>

<file path=ppt/tags/tag94.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95.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96.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97.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98.xml><?xml version="1.0" encoding="utf-8"?>
<p:tagLst xmlns:a="http://schemas.openxmlformats.org/drawingml/2006/main" xmlns:r="http://schemas.openxmlformats.org/officeDocument/2006/relationships" xmlns:p="http://schemas.openxmlformats.org/presentationml/2006/main">
  <p:tag name="OUTLINEID" val="3476FF2C766E4C84A6C85ECBE52C025D"/>
</p:tagLst>
</file>

<file path=ppt/tags/tag99.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heme/theme1.xml><?xml version="1.0" encoding="utf-8"?>
<a:theme xmlns:a="http://schemas.openxmlformats.org/drawingml/2006/main" name="cover">
  <a:themeElements>
    <a:clrScheme name="CMS Petrol">
      <a:dk1>
        <a:sysClr val="windowText" lastClr="000000"/>
      </a:dk1>
      <a:lt1>
        <a:srgbClr val="FFFFFF"/>
      </a:lt1>
      <a:dk2>
        <a:srgbClr val="00768F"/>
      </a:dk2>
      <a:lt2>
        <a:srgbClr val="FFFFFF"/>
      </a:lt2>
      <a:accent1>
        <a:srgbClr val="00768F"/>
      </a:accent1>
      <a:accent2>
        <a:srgbClr val="3391A5"/>
      </a:accent2>
      <a:accent3>
        <a:srgbClr val="66ADBC"/>
      </a:accent3>
      <a:accent4>
        <a:srgbClr val="80BBC7"/>
      </a:accent4>
      <a:accent5>
        <a:srgbClr val="99C8D2"/>
      </a:accent5>
      <a:accent6>
        <a:srgbClr val="CCE4E9"/>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MS PowerPoint 16_9 - Supergraphic.potx" id="{5F95E5BE-FB7B-41C1-9377-02F299C16C77}" vid="{1B340830-B3F3-4369-BE93-E76AD28FB3E8}"/>
    </a:ext>
  </a:extLst>
</a:theme>
</file>

<file path=ppt/theme/theme2.xml><?xml version="1.0" encoding="utf-8"?>
<a:theme xmlns:a="http://schemas.openxmlformats.org/drawingml/2006/main" name="intermediate">
  <a:themeElements>
    <a:clrScheme name="CMS Petrol">
      <a:dk1>
        <a:sysClr val="windowText" lastClr="000000"/>
      </a:dk1>
      <a:lt1>
        <a:srgbClr val="FFFFFF"/>
      </a:lt1>
      <a:dk2>
        <a:srgbClr val="00768F"/>
      </a:dk2>
      <a:lt2>
        <a:srgbClr val="FFFFFF"/>
      </a:lt2>
      <a:accent1>
        <a:srgbClr val="00768F"/>
      </a:accent1>
      <a:accent2>
        <a:srgbClr val="3391A5"/>
      </a:accent2>
      <a:accent3>
        <a:srgbClr val="66ADBC"/>
      </a:accent3>
      <a:accent4>
        <a:srgbClr val="80BBC7"/>
      </a:accent4>
      <a:accent5>
        <a:srgbClr val="99C8D2"/>
      </a:accent5>
      <a:accent6>
        <a:srgbClr val="CCE4E9"/>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 PowerPoint 16_9 - Supergraphic.potx" id="{5F95E5BE-FB7B-41C1-9377-02F299C16C77}" vid="{F8708D7B-F6D5-43FB-8797-9C9C6A77670E}"/>
    </a:ext>
  </a:extLst>
</a:theme>
</file>

<file path=ppt/theme/theme3.xml><?xml version="1.0" encoding="utf-8"?>
<a:theme xmlns:a="http://schemas.openxmlformats.org/drawingml/2006/main" name="master_content">
  <a:themeElements>
    <a:clrScheme name="CMS Petrol">
      <a:dk1>
        <a:sysClr val="windowText" lastClr="000000"/>
      </a:dk1>
      <a:lt1>
        <a:srgbClr val="FFFFFF"/>
      </a:lt1>
      <a:dk2>
        <a:srgbClr val="00768F"/>
      </a:dk2>
      <a:lt2>
        <a:srgbClr val="FFFFFF"/>
      </a:lt2>
      <a:accent1>
        <a:srgbClr val="00768F"/>
      </a:accent1>
      <a:accent2>
        <a:srgbClr val="3391A5"/>
      </a:accent2>
      <a:accent3>
        <a:srgbClr val="66ADBC"/>
      </a:accent3>
      <a:accent4>
        <a:srgbClr val="80BBC7"/>
      </a:accent4>
      <a:accent5>
        <a:srgbClr val="99C8D2"/>
      </a:accent5>
      <a:accent6>
        <a:srgbClr val="CCE4E9"/>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 PowerPoint 16_9 - Supergraphic.potx" id="{5F95E5BE-FB7B-41C1-9377-02F299C16C77}" vid="{F6DC3765-6A92-4B55-B585-7A68D08D6705}"/>
    </a:ext>
  </a:extLst>
</a:theme>
</file>

<file path=ppt/theme/theme4.xml><?xml version="1.0" encoding="utf-8"?>
<a:theme xmlns:a="http://schemas.openxmlformats.org/drawingml/2006/main" name="supergraphic_content">
  <a:themeElements>
    <a:clrScheme name="CMS Petrol">
      <a:dk1>
        <a:sysClr val="windowText" lastClr="000000"/>
      </a:dk1>
      <a:lt1>
        <a:srgbClr val="FFFFFF"/>
      </a:lt1>
      <a:dk2>
        <a:srgbClr val="00768F"/>
      </a:dk2>
      <a:lt2>
        <a:srgbClr val="FFFFFF"/>
      </a:lt2>
      <a:accent1>
        <a:srgbClr val="00768F"/>
      </a:accent1>
      <a:accent2>
        <a:srgbClr val="3391A5"/>
      </a:accent2>
      <a:accent3>
        <a:srgbClr val="66ADBC"/>
      </a:accent3>
      <a:accent4>
        <a:srgbClr val="80BBC7"/>
      </a:accent4>
      <a:accent5>
        <a:srgbClr val="99C8D2"/>
      </a:accent5>
      <a:accent6>
        <a:srgbClr val="CCE4E9"/>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 PowerPoint 16_9 - Supergraphic.potx" id="{5F95E5BE-FB7B-41C1-9377-02F299C16C77}" vid="{661E1148-3CCD-4376-A8FB-BE64C332002A}"/>
    </a:ext>
  </a:extLst>
</a:theme>
</file>

<file path=ppt/theme/theme5.xml><?xml version="1.0" encoding="utf-8"?>
<a:theme xmlns:a="http://schemas.openxmlformats.org/drawingml/2006/main" name="empty_slide_Design">
  <a:themeElements>
    <a:clrScheme name="CMS Petrol">
      <a:dk1>
        <a:sysClr val="windowText" lastClr="000000"/>
      </a:dk1>
      <a:lt1>
        <a:srgbClr val="FFFFFF"/>
      </a:lt1>
      <a:dk2>
        <a:srgbClr val="00768F"/>
      </a:dk2>
      <a:lt2>
        <a:srgbClr val="FFFFFF"/>
      </a:lt2>
      <a:accent1>
        <a:srgbClr val="00768F"/>
      </a:accent1>
      <a:accent2>
        <a:srgbClr val="3391A5"/>
      </a:accent2>
      <a:accent3>
        <a:srgbClr val="66ADBC"/>
      </a:accent3>
      <a:accent4>
        <a:srgbClr val="80BBC7"/>
      </a:accent4>
      <a:accent5>
        <a:srgbClr val="99C8D2"/>
      </a:accent5>
      <a:accent6>
        <a:srgbClr val="CCE4E9"/>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 PowerPoint 16_9 - Supergraphic.potx" id="{5F95E5BE-FB7B-41C1-9377-02F299C16C77}" vid="{5F33513C-4522-4833-9C0B-FBB35C7E6AE8}"/>
    </a:ext>
  </a:extLst>
</a:theme>
</file>

<file path=ppt/theme/theme6.xml><?xml version="1.0" encoding="utf-8"?>
<a:theme xmlns:a="http://schemas.openxmlformats.org/drawingml/2006/main" name="text_slide_with_Design">
  <a:themeElements>
    <a:clrScheme name="CMS Petrol">
      <a:dk1>
        <a:sysClr val="windowText" lastClr="000000"/>
      </a:dk1>
      <a:lt1>
        <a:srgbClr val="FFFFFF"/>
      </a:lt1>
      <a:dk2>
        <a:srgbClr val="00768F"/>
      </a:dk2>
      <a:lt2>
        <a:srgbClr val="FFFFFF"/>
      </a:lt2>
      <a:accent1>
        <a:srgbClr val="00768F"/>
      </a:accent1>
      <a:accent2>
        <a:srgbClr val="3391A5"/>
      </a:accent2>
      <a:accent3>
        <a:srgbClr val="66ADBC"/>
      </a:accent3>
      <a:accent4>
        <a:srgbClr val="80BBC7"/>
      </a:accent4>
      <a:accent5>
        <a:srgbClr val="99C8D2"/>
      </a:accent5>
      <a:accent6>
        <a:srgbClr val="CCE4E9"/>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 PowerPoint 16_9.potx" id="{4C9F7E0A-CCB7-4A95-8258-2B44C21706BB}" vid="{6D4F2B99-5B7F-4893-BF2F-BC61D9E995C5}"/>
    </a:ext>
  </a:extLst>
</a:theme>
</file>

<file path=ppt/theme/theme7.xml><?xml version="1.0" encoding="utf-8"?>
<a:theme xmlns:a="http://schemas.openxmlformats.org/drawingml/2006/main" name="1_cover">
  <a:themeElements>
    <a:clrScheme name="CMS Petrol">
      <a:dk1>
        <a:sysClr val="windowText" lastClr="000000"/>
      </a:dk1>
      <a:lt1>
        <a:srgbClr val="FFFFFF"/>
      </a:lt1>
      <a:dk2>
        <a:srgbClr val="00768F"/>
      </a:dk2>
      <a:lt2>
        <a:srgbClr val="FFFFFF"/>
      </a:lt2>
      <a:accent1>
        <a:srgbClr val="00768F"/>
      </a:accent1>
      <a:accent2>
        <a:srgbClr val="3391A5"/>
      </a:accent2>
      <a:accent3>
        <a:srgbClr val="66ADBC"/>
      </a:accent3>
      <a:accent4>
        <a:srgbClr val="80BBC7"/>
      </a:accent4>
      <a:accent5>
        <a:srgbClr val="99C8D2"/>
      </a:accent5>
      <a:accent6>
        <a:srgbClr val="CCE4E9"/>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MS PowerPoint 16_9 - Supergraphic.potx" id="{5F95E5BE-FB7B-41C1-9377-02F299C16C77}" vid="{1B340830-B3F3-4369-BE93-E76AD28FB3E8}"/>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item6.xml><?xml version="1.0" encoding="utf-8"?>
<properties xmlns="http://www.imanage.com/work/xmlschema">
  <documentid>Bucharest!631841599.1</documentid>
  <senderid>RAAZ</senderid>
  <senderemail>RALUCA.AMZA@CMS-CMNO.COM</senderemail>
  <lastmodified>2025-02-26T15:14:53.0000000+02:00</lastmodified>
  <database>Bucharest</database>
</properties>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1 6 " ? > < t e m p l a t e F r a g m e n t D a t a   x m l n s : x s d = " h t t p : / / w w w . w 3 . o r g / 2 0 0 1 / X M L S c h e m a "   x m l n s : x s i = " h t t p : / / w w w . w 3 . o r g / 2 0 0 1 / X M L S c h e m a - i n s t a n c e "   x m l n s = " h t t p : / / i p h e l i o n . c o m / w o r d / o u t l i n e / t e m p l a t e F r a g m e n t D a t a " >  
     < t e m p l a t e F r a g m e n t s >  
         < t e m p l a t e F r a g m e n t   d i s p l a y N a m e = " T i t l e   S l i d e   w i t h   I m a g e "   t y p e I d = " - 1 " >  
             < t e m p l a t e   i d = " 1 0 e b 1 c 7 9 - 5 2 2 f - 4 b 2 9 - b 4 f d - 4 e 3 9 2 0 b 8 f e 6 9 "   n a m e = " & l t ; ? x m l   v e r s i o n = & q u o t ; 1 . 0 & q u o t ;   e n c o d i n g = & q u o t ; u t f - 1 6 & q u o t ; ? & g t ; & # x A ; & l t ; u i L o c a l i z e d S t r i n g   x m l n s : x s d = & q u o t ; h t t p : / / w w w . w 3 . o r g / 2 0 0 1 / X M L S c h e m a & q u o t ;   x m l n s : x s i = & q u o t ; h t t p : / / w w w . w 3 . o r g / 2 0 0 1 / X M L S c h e m a - i n s t a n c e & q u o t ; & g t ; & # x A ;     & l t ; t y p e & g t ; l a b e l & l t ; / t y p e & g t ; & # x A ;     & l t ; t e x t & g t ; S B   W i z a r d - P P T   T i t l e   s l i d e   w i t h   i m a g e & l t ; / t e x t & g t ; & # x A ; & l t ; / u i L o c a l i z e d S t r i n g & g t ; "   d o c u m e n t I d = " 0 0 0 0 0 0 0 0 - 0 0 0 0 - 0 0 0 0 - 0 0 0 0 - 0 0 0 0 0 0 0 0 0 0 0 0 "   v e r s i o n = " 0 "   s c h e m a V e r s i o n = " 1 "   w o r d V e r s i o n = " "   l a n g u a g e I s o = " "   o f f i c e I d = " 0 0 0 0 0 0 0 0 - 0 0 0 0 - 0 0 0 0 - 0 0 0 0 - 0 0 0 0 0 0 0 0 0 0 0 0 "   h e l p U r l = " & l t ; ? x m l   v e r s i o n = & q u o t ; 1 . 0 & q u o t ;   e n c o d i n g = & q u o t ; u t f - 1 6 & q u o t ; ? & g t ; & # x A ; & l t ; u i L o c a l i z e d S t r i n g   x m l n s : x s d = & q u o t ; h t t p : / / w w w . w 3 . o r g / 2 0 0 1 / X M L S c h e m a & q u o t ;   x m l n s : x s i = & q u o t ; h t t p : / / w w w . w 3 . o r g / 2 0 0 1 / X M L S c h e m a - i n s t a n c e & q u o t ; & g t ; & # x A ;     & l t ; t y p e & g t ; f i x e d & l t ; / t y p e & g t ; & # x A ;     & l t ; t e x t   / & g t ; & # x A ; & l t ; / u i L o c a l i z e d S t r i n g & g t ; "   i m p o r t D a t a = " f a l s e "   w i z a r d H e i g h t = " 0 "   w i z a r d W i d t h = " 9 4 0 "   w i z a r d P a n e l W i d t h = " 0 "   h i d e W i z a r d I f V a l i d = " f a l s e "   h i d e A u t h o r = " f a l s e "   w i z a r d T a b P o s i t i o n = " n o n e " >  
                 < a u t h o r   x s i : n i l = " t r u e "   x m l n s = " h t t p : / / i p h e l i o n . c o m / w o r d / o u t l i n e / " / >  
                 < c o n t e n t C o n t r o l s   x m l n s = " h t t p : / / i p h e l i o n . c o m / w o r d / o u t l i n e / " >  
                     < c o n t e n t C o n t r o l   i d = " c 5 e b d 8 6 a - f 0 b 4 - 4 b f 0 - a 8 3 8 - 3 a 2 b 7 e d 4 2 4 a d "   n a m e = " I m a g e . I m a g e P a t h "   a s s e m b l y = " I p h e l i o n . O u t l i n e . P o w e r P o i n t . d l l "   t y p e = " I p h e l i o n . O u t l i n e . P o w e r P o i n t . R e n d e r e r s . I m a g e R e n d e r e r "   o r d e r = " 3 "   a c t i v e = " t r u e "   e n t i t y I d = " 0 4 d 7 9 8 8 f - 0 5 1 c - 4 b f 5 - a c 7 4 - 0 4 4 e 4 e 6 5 9 b 8 2 "   f i e l d I d = " a 8 9 2 6 b a 1 - 7 2 1 c - 4 0 c 7 - b 5 1 2 - 8 6 f 2 f 6 e b 9 b 5 5 "   p a r e n t I d = " 0 0 0 0 0 0 0 0 - 0 0 0 0 - 0 0 0 0 - 0 0 0 0 - 0 0 0 0 0 0 0 0 0 0 0 0 "   l e v e l O r d e r = " 1 0 0 "   c o n t r o l T y p e = " p l a i n T e x t "   c o n t r o l E d i t T y p e = " i n l i n e "   e n c l o s i n g B o o k m a r k = " f a l s e "   f o r m a t E v a l u a t o r T y p e = " e x p r e s s i o n "   t e x t C a s e = " i g n o r e C a s e "   r e m o v e C o n t r o l = " f a l s e "   i g n o r e F o r m a t I f E m p t y = " f a l s e " >  
                         < p a r a m e t e r s >  
                             < p a r a m e t e r   i d = " 5 f f c 6 9 5 d - 4 5 3 b - 4 7 8 6 - b 1 9 0 - 4 d 1 3 4 3 9 c 3 c e b "   n a m e = " U n i t   t y p e "   t y p e = " I p h e l i o n . O u t l i n e . C o r e . E n t i t i e s . U n i t T y p e ,   I p h e l i o n . O u t l i n e . C o r e ,   V e r s i o n = 1 . 8 . 1 . 1 1 ,   C u l t u r e = n e u t r a l ,   P u b l i c K e y T o k e n = n u l l "   o r d e r = " 1 "   k e y = " u n i t T y p e T y p e "   v a l u e = " C e n t i m e t e r s "   g r o u p = " S i z e "   g r o u p O r d e r = " - 1 "   i s G e n e r a t e d = " f a l s e " / >  
                             < p a r a m e t e r   i d = " e 7 f e 2 a 1 2 - 7 0 d 4 - 4 4 7 5 - 8 6 7 1 - 8 6 7 b b a 4 e 9 3 9 e "   n a m e = " Z   o r d e r "   t y p e = " I p h e l i o n . O u t l i n e . P o w e r P o i n t . R e n d e r e r s . Z O r d e r ,   I p h e l i o n . O u t l i n e . P o w e r P o i n t ,   V e r s i o n = 1 . 8 . 1 . 1 1 ,   C u l t u r e = n e u t r a l ,   P u b l i c K e y T o k e n = n u l l "   o r d e r = " 4 "   k e y = " z O r d e r "   v a l u e = " S e n d T o B a c k "   g r o u p = " P o s i t i o n "   g r o u p O r d e r = " - 1 "   i s G e n e r a t e d = " f a l s e " / >  
                             < p a r a m e t e r   i d = " e 0 5 1 b e 6 b - 4 2 d 9 - 4 4 0 1 - 8 4 a 1 - a 8 1 9 c 4 e 1 f 3 0 4 "   n a m e = " C r o p   t y p e "   t y p e = " I p h e l i o n . O u t l i n e . P o w e r P o i n t . R e n d e r e r s . C r o p T y p e ,   I p h e l i o n . O u t l i n e . P o w e r P o i n t ,   V e r s i o n = 1 . 8 . 1 . 1 1 ,   C u l t u r e = n e u t r a l ,   P u b l i c K e y T o k e n = n u l l "   o r d e r = " 9 9 9 "   k e y = " c r o p T y p e "   v a l u e = " N o n e "   g r o u p O r d e r = " - 1 "   i s G e n e r a t e d = " f a l s e " / >  
                             < p a r a m e t e r   i d = " 7 c c 4 7 a b f - 4 4 c c - 4 c 3 9 - 8 f b 2 - b 7 6 e 2 7 7 2 0 3 4 a "   n a m e = " D e l e t e   i f   e m p t y "   t y p e = " S y s t e m . B o o l e a n ,   m s c o r l i b ,   V e r s i o n = 4 . 0 . 0 . 0 ,   C u l t u r e = n e u t r a l ,   P u b l i c K e y T o k e n = b 7 7 a 5 c 5 6 1 9 3 4 e 0 8 9 "   o r d e r = " 9 9 9 "   k e y = " d e l e t e I f E m p t y "   v a l u e = " F a l s e "   g r o u p O r d e r = " - 1 "   i s G e n e r a t e d = " f a l s e " / >  
                             < p a r a m e t e r   i d = " a f 5 4 7 c d 7 - f 2 d 7 - 4 3 a e - 8 f 1 1 - 1 2 d 2 3 1 3 3 0 c 9 c "   n a m e = " F i e l d   i n d e x "   t y p e = " S y s t e m . I n t 3 2 ,   m s c o r l i b ,   V e r s i o n = 4 . 0 . 0 . 0 ,   C u l t u r e = n e u t r a l ,   P u b l i c K e y T o k e n = b 7 7 a 5 c 5 6 1 9 3 4 e 0 8 9 "   o r d e r = " 9 9 9 "   k e y = " i n d e x "   v a l u e = " "   g r o u p O r d e r = " - 1 "   i s G e n e r a t e d = " f a l s e " / >  
                             < p a r a m e t e r   i d = " b 6 b 8 a 2 9 6 - 0 5 8 e - 4 f 5 9 - 9 a 6 f - 1 8 3 6 7 b f a 6 2 7 6 "   n a m e = " H e i g h t "   t y p e = " S y s t e m . S i n g l e ,   m s c o r l i b ,   V e r s i o n = 4 . 0 . 0 . 0 ,   C u l t u r e = n e u t r a l ,   P u b l i c K e y T o k e n = b 7 7 a 5 c 5 6 1 9 3 4 e 0 8 9 "   o r d e r = " 9 9 9 "   k e y = " h e i g h t "   v a l u e = " 1 9 . 0 5 "   g r o u p = " S i z e "   g r o u p O r d e r = " - 1 "   i s G e n e r a t e d = " t r u e " / >  
                             < p a r a m e t e r   i d = " 9 5 d 7 9 0 b f - 4 a a 2 - 4 9 5 4 - b 3 f 9 - 5 2 f c 6 0 7 7 d 6 a c "   n a m e = " L o c k   a s p e c t   r a t i o "   t y p e = " S y s t e m . B o o l e a n ,   m s c o r l i b ,   V e r s i o n = 4 . 0 . 0 . 0 ,   C u l t u r e = n e u t r a l ,   P u b l i c K e y T o k e n = b 7 7 a 5 c 5 6 1 9 3 4 e 0 8 9 "   o r d e r = " 9 9 9 "   k e y = " l o c k A s p e c t R a t i o "   v a l u e = " F a l s e "   g r o u p O r d e r = " - 1 "   i s G e n e r a t e d = " f a l s e " / >  
                             < p a r a m e t e r   i d = " 6 1 5 c 0 d c 3 - 5 5 5 f - 4 0 e 0 - 9 7 3 2 - 6 8 b 8 7 c 8 b 3 2 c 4 "   n a m e = " R e t a i n   s h a p e   s e t t i n g s "   t y p e = " S y s t e m . B o o l e a n ,   m s c o r l i b ,   V e r s i o n = 4 . 0 . 0 . 0 ,   C u l t u r e = n e u t r a l ,   P u b l i c K e y T o k e n = b 7 7 a 5 c 5 6 1 9 3 4 e 0 8 9 "   o r d e r = " 9 9 9 "   k e y = " r e t a i n S h a p e S e t t i n g s "   v a l u e = " T r u e "   g r o u p O r d e r = " - 1 "   i s G e n e r a t e d = " f a l s e " / >  
                             < p a r a m e t e r   i d = " 0 1 f 8 f 0 8 e - 3 5 0 6 - 4 9 5 d - a 2 2 3 - 7 f 4 b 6 0 f 8 4 5 0 1 "   n a m e = " W i d t h "   t y p e = " S y s t e m . S i n g l e ,   m s c o r l i b ,   V e r s i o n = 4 . 0 . 0 . 0 ,   C u l t u r e = n e u t r a l ,   P u b l i c K e y T o k e n = b 7 7 a 5 c 5 6 1 9 3 4 e 0 8 9 "   o r d e r = " 9 9 9 "   k e y = " w i d t h "   v a l u e = " 3 3 . 8 7 "   g r o u p = " S i z e "   g r o u p O r d e r = " - 1 "   i s G e n e r a t e d = " t r u e " / >  
                         < / p a r a m e t e r s >  
                     < / c o n t e n t C o n t r o l >  
                     < c o n t e n t C o n t r o l   i d = " d 9 5 4 9 8 0 a - 3 9 0 e - 4 c 0 1 - 8 5 b 5 - d 0 d 0 2 5 0 5 f 4 5 9 "   n a m e = " T i t l e . T e x t "   a s s e m b l y = " I p h e l i o n . O u t l i n e . P o w e r P o i n t . d l l "   t y p e = " I p h e l i o n . O u t l i n e . P o w e r P o i n t . R e n d e r e r s . X m l F o r m a t t e d T e x t R e n d e r e r "   o r d e r = " 3 "   a c t i v e = " t r u e "   e n t i t y I d = " 8 0 6 6 3 8 8 1 - 5 a 1 7 - 4 1 3 1 - a 5 4 2 - f f 3 e 8 2 9 a 4 2 4 9 "   f i e l d I d = " 9 0 b 0 3 9 7 8 - e 2 1 7 - 4 e 3 2 - a 4 f e - a 3 2 c b a 5 7 d 1 8 6 "   p a r e n t I d = " 0 0 0 0 0 0 0 0 - 0 0 0 0 - 0 0 0 0 - 0 0 0 0 - 0 0 0 0 0 0 0 0 0 0 0 0 "   l e v e l O r d e r = " 1 0 0 "   c o n t r o l T y p e = " p l a i n T e x t "   c o n t r o l E d i t T y p e = " i n l i n e "   e n c l o s i n g B o o k m a r k = " f a l s e "   f o r m a t = " I F ( { C o v e r   T e x t   L i g h t   o r   D a r k . S e l e c t e d   I t e m s } = { L a b e l s . L i g h t } , & # x A ;   R E P L A C E ( & # x A ;   & q u o t ; & l t ; f o n t   c o l o u r = * 2 5 5 , 2 5 5 , 2 5 5 * & g t ; & q u o t ;   & a m p ;   { T i t l e . T e x t }   & a m p ;     & q u o t ; & l t ; / f o n t & g t ; & q u o t ;   , & # x A ;   & q u o t ; * & q u o t ; , & # x A ;   C H A R ( 3 4 ) , & # x A ;   t r u e ) & # x A ; , { T i t l e . T e x t } ) & # x A ; & # x A ; & # x A ; & # x A ; "   f o r m a t E v a l u a t o r T y p e = " e x p r e s s i o n "   t e x t C a s e = " i g n o r e C a s e "   r e m o v e C o n t r o l = " f a l s e "   i g n o r e F o r m a t I f E m p t y = " f a l s e " >  
                         < p a r a m e t e r s >  
                             < p a r a m e t e r   i d = " 6 6 4 a b a 8 3 - 9 f 4 1 - 4 e 3 0 - 8 a a 3 - f d b a c 8 b 4 f 7 b b "   n a m e = " D e l e t e   i f   e m p t y "   t y p e = " S y s t e m . B o o l e a n ,   m s c o r l i b ,   V e r s i o n = 4 . 0 . 0 . 0 ,   C u l t u r e = n e u t r a l ,   P u b l i c K e y T o k e n = b 7 7 a 5 c 5 6 1 9 3 4 e 0 8 9 "   o r d e r = " 9 9 9 "   k e y = " d e l e t e I f E m p t y "   v a l u e = " F a l s e "   g r o u p O r d e r = " - 1 "   i s G e n e r a t e d = " f a l s e " / >  
                             < p a r a m e t e r   i d = " 1 2 9 f 5 e 3 2 - 0 9 c c - 4 8 e e - 9 b e 3 - d 5 a e 1 c d 5 1 4 8 5 "   n a m e = " F i e l d   i n d e x "   t y p e = " S y s t e m . I n t 3 2 ,   m s c o r l i b ,   V e r s i o n = 4 . 0 . 0 . 0 ,   C u l t u r e = n e u t r a l ,   P u b l i c K e y T o k e n = b 7 7 a 5 c 5 6 1 9 3 4 e 0 8 9 "   o r d e r = " 9 9 9 "   k e y = " i n d e x "   v a l u e = " "   g r o u p O r d e r = " - 1 "   i s G e n e r a t e d = " f a l s e " / >  
                             < p a r a m e t e r   i d = " b f b d 3 2 1 0 - c 1 f e - 4 a 2 e - a 2 c 1 - d 8 7 3 0 e b 2 7 6 2 e "   n a m e = " P a r e n t   f i e l d   i n d e x "   t y p e = " S y s t e m . I n t 3 2 ,   m s c o r l i b ,   V e r s i o n = 4 . 0 . 0 . 0 ,   C u l t u r e = n e u t r a l ,   P u b l i c K e y T o k e n = b 7 7 a 5 c 5 6 1 9 3 4 e 0 8 9 "   o r d e r = " 9 9 9 "   k e y = " p a r e n t I n d e x "   v a l u e = " "   g r o u p O r d e r = " - 1 "   i s G e n e r a t e d = " f a l s e " / >  
                         < / p a r a m e t e r s >  
                     < / c o n t e n t C o n t r o l >  
                     < c o n t e n t C o n t r o l   i d = " 1 e 2 8 0 e b 7 - 4 c d 7 - 4 3 b c - b 1 1 8 - 8 b c 7 7 2 3 d 8 9 8 d "   n a m e = " S u b i t l e . T e x t "   a s s e m b l y = " I p h e l i o n . O u t l i n e . P o w e r P o i n t . d l l "   t y p e = " I p h e l i o n . O u t l i n e . P o w e r P o i n t . R e n d e r e r s . X m l F o r m a t t e d T e x t R e n d e r e r "   o r d e r = " 3 "   a c t i v e = " t r u e "   e n t i t y I d = " a 9 2 4 9 b d a - 3 b 6 4 - 4 7 1 3 - b 5 b f - 0 b 7 4 8 d b 5 3 c e 2 "   f i e l d I d = " 9 0 b 0 3 9 7 8 - e 2 1 7 - 4 e 3 2 - a 4 f e - a 3 2 c b a 5 7 d 1 8 6 "   p a r e n t I d = " 0 0 0 0 0 0 0 0 - 0 0 0 0 - 0 0 0 0 - 0 0 0 0 - 0 0 0 0 0 0 0 0 0 0 0 0 "   l e v e l O r d e r = " 1 0 0 "   c o n t r o l T y p e = " p l a i n T e x t "   c o n t r o l E d i t T y p e = " i n l i n e "   e n c l o s i n g B o o k m a r k = " f a l s e "   f o r m a t = " I F ( { C o v e r   T e x t   L i g h t   o r   D a r k . S e l e c t e d   I t e m s } = { L a b e l s . L i g h t } , & # x A ;   R E P L A C E ( & # x A ;   & q u o t ; & l t ; f o n t   c o l o u r = * 2 5 5 , 2 5 5 , 2 5 5 * & g t ; & q u o t ;   & a m p ;   { S u b t i t l e . T e x t }   & a m p ;     & q u o t ; & l t ; / f o n t & g t ; & q u o t ;   , & # x A ;   & q u o t ; * & q u o t ; , & # x A ;   C H A R ( 3 4 ) , & # x A ;   t r u e ) & # x A ; , { S u b t i t l e . T e x t } ) & # x A ; & # x A ; & # x A ; & # x A ; "   f o r m a t E v a l u a t o r T y p e = " e x p r e s s i o n "   t e x t C a s e = " i g n o r e C a s e "   r e m o v e C o n t r o l = " f a l s e "   i g n o r e F o r m a t I f E m p t y = " f a l s e " >  
                         < p a r a m e t e r s >  
                             < p a r a m e t e r   i d = " 5 3 2 c e 9 3 1 - 0 8 1 f - 4 7 2 8 - b b c 1 - 5 6 2 8 6 d a 0 9 6 6 5 "   n a m e = " D e l e t e   i f   e m p t y "   t y p e = " S y s t e m . B o o l e a n ,   m s c o r l i b ,   V e r s i o n = 4 . 0 . 0 . 0 ,   C u l t u r e = n e u t r a l ,   P u b l i c K e y T o k e n = b 7 7 a 5 c 5 6 1 9 3 4 e 0 8 9 "   o r d e r = " 9 9 9 "   k e y = " d e l e t e I f E m p t y "   v a l u e = " F a l s e "   g r o u p O r d e r = " - 1 "   i s G e n e r a t e d = " f a l s e " / >  
                             < p a r a m e t e r   i d = " b e 1 1 c 9 3 e - 2 4 6 d - 4 b f 1 - b 4 c 7 - c 6 e 5 2 f 5 3 f 5 9 2 "   n a m e = " F i e l d   i n d e x "   t y p e = " S y s t e m . I n t 3 2 ,   m s c o r l i b ,   V e r s i o n = 4 . 0 . 0 . 0 ,   C u l t u r e = n e u t r a l ,   P u b l i c K e y T o k e n = b 7 7 a 5 c 5 6 1 9 3 4 e 0 8 9 "   o r d e r = " 9 9 9 "   k e y = " i n d e x "   v a l u e = " "   g r o u p O r d e r = " - 1 "   i s G e n e r a t e d = " f a l s e " / >  
                             < p a r a m e t e r   i d = " d 6 1 a e 4 8 0 - e c f 0 - 4 1 a 7 - 9 4 2 f - 3 1 4 1 5 3 4 7 f 9 0 4 "   n a m e = " P a r e n t   f i e l d   i n d e x "   t y p e = " S y s t e m . I n t 3 2 ,   m s c o r l i b ,   V e r s i o n = 4 . 0 . 0 . 0 ,   C u l t u r e = n e u t r a l ,   P u b l i c K e y T o k e n = b 7 7 a 5 c 5 6 1 9 3 4 e 0 8 9 "   o r d e r = " 9 9 9 "   k e y = " p a r e n t I n d e x "   v a l u e = " "   g r o u p O r d e r = " - 1 "   i s G e n e r a t e d = " f a l s e " / >  
                         < / p a r a m e t e r s >  
                     < / c o n t e n t C o n t r o l >  
                     < c o n t e n t C o n t r o l   i d = " 1 6 c 6 c b b d - 6 1 f 1 - 4 1 1 f - a b 7 e - 2 9 f 0 a b b 2 e 5 6 3 "   n a m e = " F o o t e r   T e x t . T e x t   ( T e m p l a t e ) "   a s s e m b l y = " I p h e l i o n . O u t l i n e . P o w e r P o i n t . d l l "   t y p e = " I p h e l i o n . O u t l i n e . P o w e r P o i n t . R e n d e r e r s . X m l F o r m a t t e d T e x t R e n d e r e r "   o r d e r = " 3 "   a c t i v e = " f a l s e "   e n t i t y I d = " a d e 4 a 4 5 4 - e 7 d d - 4 5 b f - a 2 1 9 - 2 b 5 9 a b 9 f 2 4 1 4 "   f i e l d I d = " 9 0 b 0 3 9 7 8 - e 2 1 7 - 4 e 3 2 - a 4 f e - a 3 2 c b a 5 7 d 1 8 6 "   p a r e n t I d = " 0 0 0 0 0 0 0 0 - 0 0 0 0 - 0 0 0 0 - 0 0 0 0 - 0 0 0 0 0 0 0 0 0 0 0 0 "   l e v e l O r d e r = " 1 0 0 "   c o n t r o l T y p e = " p l a i n T e x t "   c o n t r o l E d i t T y p e = " i n l i n e "   e n c l o s i n g B o o k m a r k = " f a l s e "   f o r m a t = " I F ( { C o v e r   T e x t   L i g h t   o r   D a r k . S e l e c t e d   I t e m s } = { L a b e l s . L i g h t } , & # x A ;   R E P L A C E ( & # x A ;   & q u o t ; & l t ; f o n t   c o l o u r = * 2 5 5 , 2 5 5 , 2 5 5 * & g t ; & q u o t ;   & a m p ;   & # x A ;     I F N O T E M P T Y ( { F o o t e r   T e x t . T e x t } , & # x A ;     { F o o t e r   T e x t . T e x t }   & a m p ;   & q u o t ;   |   & q u o t ;   & a m p ;   { D a t e . D a t e } , & # x A ;     { D a t e . D a t e } & # x A ; )   & a m p ;     & q u o t ; & l t ; / f o n t & g t ; & q u o t ;   , & # x A ;   & q u o t ; * & q u o t ; , & # x A ;   C H A R ( 3 4 ) , & # x A ;   t r u e ) & # x A ; , I F N O T E M P T Y ( { F o o t e r   T e x t . T e x t } , & # x A ;   { F o o t e r   T e x t . T e x t }   & a m p ;   & q u o t ;   |   & q u o t ;   & a m p ;   { D a t e . D a t e } , & # x A ;   { D a t e . D a t e } & # x A ; ) ) & # x A ; & # x A ; & # x A ; "   f o r m a t E v a l u a t o r T y p e = " e x p r e s s i o n "   t e x t C a s e = " i g n o r e C a s e "   r e m o v e C o n t r o l = " f a l s e "   i g n o r e F o r m a t I f E m p t y = " f a l s e " >  
                         < p a r a m e t e r s >  
                             < p a r a m e t e r   i d = " b 1 0 4 0 9 4 6 - 1 2 5 9 - 4 f c 7 - 9 2 3 2 - a f 2 b 5 7 e 5 f c e b "   n a m e = " D e l e t e   i f   e m p t y "   t y p e = " S y s t e m . B o o l e a n ,   m s c o r l i b ,   V e r s i o n = 4 . 0 . 0 . 0 ,   C u l t u r e = n e u t r a l ,   P u b l i c K e y T o k e n = b 7 7 a 5 c 5 6 1 9 3 4 e 0 8 9 "   o r d e r = " 9 9 9 "   k e y = " d e l e t e I f E m p t y "   v a l u e = " F a l s e "   g r o u p O r d e r = " - 1 "   i s G e n e r a t e d = " f a l s e " / >  
                             < p a r a m e t e r   i d = " 8 a 5 1 5 9 1 e - 5 3 e d - 4 2 c 6 - 8 0 9 6 - f 5 c 0 5 3 5 3 d f c d "   n a m e = " F i e l d   i n d e x "   t y p e = " S y s t e m . I n t 3 2 ,   m s c o r l i b ,   V e r s i o n = 4 . 0 . 0 . 0 ,   C u l t u r e = n e u t r a l ,   P u b l i c K e y T o k e n = b 7 7 a 5 c 5 6 1 9 3 4 e 0 8 9 "   o r d e r = " 9 9 9 "   k e y = " i n d e x "   v a l u e = " "   g r o u p O r d e r = " - 1 "   i s G e n e r a t e d = " f a l s e " / >  
                             < p a r a m e t e r   i d = " f 7 1 d 9 5 d 5 - a f e b - 4 2 0 2 - 9 3 4 c - 1 0 a e d 2 0 7 7 9 d 0 "   n a m e = " P a r e n t   f i e l d   i n d e x "   t y p e = " S y s t e m . I n t 3 2 ,   m s c o r l i b ,   V e r s i o n = 4 . 0 . 0 . 0 ,   C u l t u r e = n e u t r a l ,   P u b l i c K e y T o k e n = b 7 7 a 5 c 5 6 1 9 3 4 e 0 8 9 "   o r d e r = " 9 9 9 "   k e y = " p a r e n t I n d e x "   v a l u e = " "   g r o u p O r d e r = " - 1 "   i s G e n e r a t e d = " f a l s e " / >  
                         < / p a r a m e t e r s >  
                     < / c o n t e n t C o n t r o l >  
                     < c o n t e n t C o n t r o l   i d = " 8 0 2 8 7 f 2 6 - a e 9 0 - 4 3 7 7 - 8 2 4 6 - d 8 d 2 1 6 b 0 4 8 1 8 "   n a m e = " L o g o "   a s s e m b l y = " I p h e l i o n . O u t l i n e . P o w e r P o i n t . d l l "   t y p e = " I p h e l i o n . O u t l i n e . P o w e r P o i n t . R e n d e r e r s . I m a g e R e n d e r e r "   o r d e r = " 3 "   a c t i v e = " t r u e "   e n t i t y I d = " 3 a b 8 2 f 1 2 - 1 4 2 6 - 4 e 6 5 - a 3 9 d - b 2 0 2 d c 1 7 a c c d "   f i e l d I d = " 8 1 e 3 e 9 e a - 9 b 6 0 - 4 9 7 8 - a 8 8 a - e 3 d d b 2 6 9 6 2 1 7 "   p a r e n t I d = " 0 0 0 0 0 0 0 0 - 0 0 0 0 - 0 0 0 0 - 0 0 0 0 - 0 0 0 0 0 0 0 0 0 0 0 0 "   l e v e l O r d e r = " 1 0 0 "   c o n t r o l T y p e = " p l a i n T e x t "   c o n t r o l E d i t T y p e = " i n l i n e "   e n c l o s i n g B o o k m a r k = " f a l s e "   f o r m a t = " { L a b e l s . F i l e   P a t h s - L o g o s   P P T }   & a m p ;   & q u o t ; P P T _ 1 6 x 9 \ & q u o t ;   & a m p ; & # x A ; & # x A ; I F ( & # x A ;   O R ( { O v e r r i d e   l o g o . V a l u e   F i e l d } =   T r u e ,   & # x A ;     F I R S T N O T E M P T Y ( & # x A ;                   S P L I T ( { O f f i c e . S e t t i n g s } , 4 , f a l s e , & q u o t ; , & q u o t ; ) , & # x A ;                   S P L I T ( { C o u n t r y . S e t t i n g s } , 4 , f a l s e , & q u o t ; , & q u o t ; ) & # x A ;             ) = & q u o t ; S P E C E N T & q u o t ;   ) = T r u e , & # x A ; & # x A ;         I F ( { L o g o   L i g h t   o r   D a r k . S e l e c t e d   I t e m s }   =   { L a b e l s . L i g h t } , & # x A ;         & # x A ;           R E P L A C E ( { L a b e l s . L o g o   N a m e - P P T   H e a d e r   L i g h t } , & q u o t ; [ F I R M N A M E ] & q u o t ; , & # x A ;                 F I R S T N O T E M P T Y ( & # x A ;                     S P L I T ( { O f f i c e . S e t t i n g s } , 0 , f a l s e , & q u o t ; , & q u o t ; ) , & # x A ;                     S P L I T ( { C o u n t r y . S e t t i n g s } , 0 , f a l s e , & q u o t ; , & q u o t ; ) & # x A ;               ) , t r u e & # x A ;             ) , & # x A ;         & # x A ;           R E P L A C E ( { L a b e l s . L o g o   N a m e - P P T   H e a d e r   D a r k } , & q u o t ; [ F I R M N A M E ] & q u o t ; , & # x A ;                 F I R S T N O T E M P T Y ( & # x A ;                     S P L I T ( { O f f i c e . S e t t i n g s } , 0 , f a l s e , & q u o t ; , & q u o t ; ) , & # x A ;                     S P L I T ( { C o u n t r y . S e t t i n g s } , 0 , f a l s e , & q u o t ; , & q u o t ; ) & # x A ;               ) , t r u e & # x A ;             ) & # x A ;         ) , & # x A ;   I F ( { L o g o   L i g h t   o r   D a r k . S e l e c t e d   I t e m s }   =   { L a b e l s . L i g h t } , & # x A ;     R E P L A C E ( F I E L D V A L U E ( & q u o t ; L a b e l s . L o g o   N a m e - P P T   H e a d e r   & q u o t ;   & a m p ;   { L a b e l s . L i g h t }   ) , & q u o t ; [ F I R M N A M E ] & q u o t ; , { L a b e l s . P i t c h   L o g o   C M S } , t r u e ) , & # x A ;     R E P L A C E ( F I E L D V A L U E ( & q u o t ; L a b e l s . L o g o   N a m e - P P T   H e a d e r   & q u o t ;   & a m p ;   { L a b e l s . D a r k }   ) , & q u o t ; [ F I R M N A M E ] & q u o t ; , { L a b e l s . P i t c h   L o g o   C M S } , t r u e ) & # x A ;   )   & # x A ; ) "   f o r m a t E v a l u a t o r T y p e = " e x p r e s s i o n "   t e x t C a s e = " i g n o r e C a s e "   r e m o v e C o n t r o l = " f a l s e "   i g n o r e F o r m a t I f E m p t y = " f a l s e " >  
                         < p a r a m e t e r s >  
                             < p a r a m e t e r   i d = " c e 6 6 3 d 8 4 - 3 6 4 7 - 4 7 7 c - b 8 4 5 - 7 5 c 7 c 7 f 1 e a 9 9 "   n a m e = " U n i t   t y p e "   t y p e = " I p h e l i o n . O u t l i n e . C o r e . E n t i t i e s . U n i t T y p e ,   I p h e l i o n . O u t l i n e . C o r e ,   V e r s i o n = 1 . 8 . 1 . 1 1 ,   C u l t u r e = n e u t r a l ,   P u b l i c K e y T o k e n = n u l l "   o r d e r = " 1 "   k e y = " u n i t T y p e T y p e "   v a l u e = " C e n t i m e t e r s "   g r o u p = " S i z e "   g r o u p O r d e r = " - 1 "   i s G e n e r a t e d = " f a l s e " / >  
                             < p a r a m e t e r   i d = " b 6 4 e 2 5 d 1 - 8 7 f a - 4 e 0 3 - 8 7 6 7 - d 8 1 c 5 0 a 0 2 e 6 7 "   n a m e = " Z   o r d e r "   t y p e = " I p h e l i o n . O u t l i n e . P o w e r P o i n t . R e n d e r e r s . Z O r d e r ,   I p h e l i o n . O u t l i n e . P o w e r P o i n t ,   V e r s i o n = 1 . 8 . 1 . 1 1 ,   C u l t u r e = n e u t r a l ,   P u b l i c K e y T o k e n = n u l l "   o r d e r = " 4 "   k e y = " z O r d e r "   v a l u e = " B r i n g T o F r o n t "   g r o u p = " P o s i t i o n "   g r o u p O r d e r = " - 1 "   i s G e n e r a t e d = " f a l s e " / >  
                             < p a r a m e t e r   i d = " 7 0 8 9 6 a 1 7 - 6 c 2 9 - 4 3 a 6 - 8 9 5 e - 0 e 4 1 2 3 a f 1 3 8 0 "   n a m e = " C r o p   t y p e "   t y p e = " I p h e l i o n . O u t l i n e . P o w e r P o i n t . R e n d e r e r s . C r o p T y p e ,   I p h e l i o n . O u t l i n e . P o w e r P o i n t ,   V e r s i o n = 1 . 8 . 1 . 1 1 ,   C u l t u r e = n e u t r a l ,   P u b l i c K e y T o k e n = n u l l "   o r d e r = " 9 9 9 "   k e y = " c r o p T y p e "   v a l u e = " 0 "   g r o u p O r d e r = " - 1 "   i s G e n e r a t e d = " f a l s e " / >  
                             < p a r a m e t e r   i d = " 5 9 f f a c 1 c - 0 e c f - 4 a 0 0 - 9 6 1 3 - b a f f 3 c c f 0 0 b 7 "   n a m e = " D e l e t e   i f   e m p t y "   t y p e = " S y s t e m . B o o l e a n ,   m s c o r l i b ,   V e r s i o n = 4 . 0 . 0 . 0 ,   C u l t u r e = n e u t r a l ,   P u b l i c K e y T o k e n = b 7 7 a 5 c 5 6 1 9 3 4 e 0 8 9 "   o r d e r = " 9 9 9 "   k e y = " d e l e t e I f E m p t y "   v a l u e = " F a l s e "   g r o u p O r d e r = " - 1 "   i s G e n e r a t e d = " f a l s e " / >  
                             < p a r a m e t e r   i d = " b 3 3 2 2 6 f 0 - 8 3 2 3 - 4 e 2 9 - a a 3 f - b e 3 a 1 b c a 7 5 2 1 "   n a m e = " F i e l d   i n d e x "   t y p e = " S y s t e m . I n t 3 2 ,   m s c o r l i b ,   V e r s i o n = 4 . 0 . 0 . 0 ,   C u l t u r e = n e u t r a l ,   P u b l i c K e y T o k e n = b 7 7 a 5 c 5 6 1 9 3 4 e 0 8 9 "   o r d e r = " 9 9 9 "   k e y = " i n d e x "   v a l u e = " "   g r o u p O r d e r = " - 1 "   i s G e n e r a t e d = " f a l s e " / >  
                             < p a r a m e t e r   i d = " d 8 b 2 1 0 b a - e 5 8 d - 4 e 0 f - 9 8 9 1 - e a 7 0 c b 9 3 3 7 f b "   n a m e = " H e i g h t "   t y p e = " S y s t e m . S i n g l e ,   m s c o r l i b ,   V e r s i o n = 4 . 0 . 0 . 0 ,   C u l t u r e = n e u t r a l ,   P u b l i c K e y T o k e n = b 7 7 a 5 c 5 6 1 9 3 4 e 0 8 9 "   o r d e r = " 9 9 9 "   k e y = " h e i g h t "   v a l u e = " 2 . 8 3 "   g r o u p = " S i z e "   g r o u p O r d e r = " - 1 "   i s G e n e r a t e d = " t r u e " / >  
                             < p a r a m e t e r   i d = " c 0 6 4 0 a 8 a - e 0 4 8 - 4 c d 9 - 9 8 3 7 - 1 5 c 0 0 e 5 f 9 e 7 8 "   n a m e = " L o c k   a s p e c t   r a t i o "   t y p e = " S y s t e m . B o o l e a n ,   m s c o r l i b ,   V e r s i o n = 4 . 0 . 0 . 0 ,   C u l t u r e = n e u t r a l ,   P u b l i c K e y T o k e n = b 7 7 a 5 c 5 6 1 9 3 4 e 0 8 9 "   o r d e r = " 9 9 9 "   k e y = " l o c k A s p e c t R a t i o "   v a l u e = " T r u e "   g r o u p O r d e r = " - 1 "   i s G e n e r a t e d = " f a l s e " / >  
                             < p a r a m e t e r   i d = " f 3 b 3 4 2 a e - 9 1 a 3 - 4 0 1 9 - 8 9 0 0 - 6 1 0 4 d 3 3 5 6 c e 1 "   n a m e = " R e t a i n   s h a p e   s e t t i n g s "   t y p e = " S y s t e m . B o o l e a n ,   m s c o r l i b ,   V e r s i o n = 4 . 0 . 0 . 0 ,   C u l t u r e = n e u t r a l ,   P u b l i c K e y T o k e n = b 7 7 a 5 c 5 6 1 9 3 4 e 0 8 9 "   o r d e r = " 9 9 9 "   k e y = " r e t a i n S h a p e S e t t i n g s "   v a l u e = " F a l s e "   g r o u p O r d e r = " - 1 "   i s G e n e r a t e d = " f a l s e " / >  
                             < p a r a m e t e r   i d = " 1 d 5 4 a f a 9 - a b 6 f - 4 6 e 0 - a a f e - b 1 f a f 7 1 2 e f 7 f "   n a m e = " W i d t h "   t y p e = " S y s t e m . S i n g l e ,   m s c o r l i b ,   V e r s i o n = 4 . 0 . 0 . 0 ,   C u l t u r e = n e u t r a l ,   P u b l i c K e y T o k e n = b 7 7 a 5 c 5 6 1 9 3 4 e 0 8 9 "   o r d e r = " 9 9 9 "   k e y = " w i d t h "   v a l u e = " 3 0 . 4 8 "   g r o u p = " S i z e "   g r o u p O r d e r = " - 1 "   i s G e n e r a t e d = " t r u e " / >  
                         < / p a r a m e t e r s >  
                     < / c o n t e n t C o n t r o l >  
                     < c o n t e n t C o n t r o l   i d = " 3 4 7 6 f f 2 c - 7 6 6 e - 4 c 8 4 - a 6 c 8 - 5 e c b e 5 2 c 0 2 5 d "   n a m e = " D a r k   F o o t e r   T e x t . T e x t   ( T e m p l a t e ) "   a s s e m b l y = " I p h e l i o n . O u t l i n e . P o w e r P o i n t . d l l "   t y p e = " I p h e l i o n . O u t l i n e . P o w e r P o i n t . R e n d e r e r s . T e x t R e n d e r e r "   o r d e r = " 3 "   a c t i v e = " t r u e "   e n t i t y I d = " a d e 4 a 4 5 4 - e 7 d d - 4 5 b f - a 2 1 9 - 2 b 5 9 a b 9 f 2 4 1 4 "   f i e l d I d = " 9 0 b 0 3 9 7 8 - e 2 1 7 - 4 e 3 2 - a 4 f e - a 3 2 c b a 5 7 d 1 8 6 "   p a r e n t I d = " 0 0 0 0 0 0 0 0 - 0 0 0 0 - 0 0 0 0 - 0 0 0 0 - 0 0 0 0 0 0 0 0 0 0 0 0 "   l e v e l O r d e r = " 1 0 0 "   c o n t r o l T y p e = " p l a i n T e x t "   c o n t r o l E d i t T y p e = " i n l i n e "   e n c l o s i n g B o o k m a r k = " f a l s e "   f o r m a t = " I F N O T E M P T Y ( { F o o t e r   T e x t . T e x t } , & # x A ;   { F o o t e r   T e x t . T e x t }   & a m p ;   & q u o t ;   |   & q u o t ;   & a m p ;   { D a t e . D a t e } , & # x A ;   { D a t e . D a t e } & # x A ; ) "   f o r m a t E v a l u a t o r T y p e = " e x p r e s s i o n "   t e x t C a s e = " i g n o r e C a s e "   r e m o v e C o n t r o l = " f a l s e "   i g n o r e F o r m a t I f E m p t y = " f a l s e " >  
                         < p a r a m e t e r s >  
                             < p a r a m e t e r   i d = " 7 c 6 2 9 8 d 1 - 5 d b 8 - 4 d e 4 - 9 9 8 e - a d a a f a 3 7 7 8 1 4 "   n a m e = " D e l e t e   i f   e m p t y "   t y p e = " S y s t e m . B o o l e a n ,   m s c o r l i b ,   V e r s i o n = 4 . 0 . 0 . 0 ,   C u l t u r e = n e u t r a l ,   P u b l i c K e y T o k e n = b 7 7 a 5 c 5 6 1 9 3 4 e 0 8 9 "   o r d e r = " 9 9 9 "   k e y = " d e l e t e I f E m p t y "   v a l u e = " F a l s e "   g r o u p O r d e r = " - 1 "   i s G e n e r a t e d = " f a l s e " / >  
                             < p a r a m e t e r   i d = " 3 7 0 a d 6 7 a - f 7 3 3 - 4 6 8 1 - b d d e - a 0 a 7 2 f 6 4 5 c c 5 "   n a m e = " F i e l d   i n d e x "   t y p e = " S y s t e m . I n t 3 2 ,   m s c o r l i b ,   V e r s i o n = 4 . 0 . 0 . 0 ,   C u l t u r e = n e u t r a l ,   P u b l i c K e y T o k e n = b 7 7 a 5 c 5 6 1 9 3 4 e 0 8 9 "   o r d e r = " 9 9 9 "   k e y = " i n d e x "   v a l u e = " "   g r o u p O r d e r = " - 1 "   i s G e n e r a t e d = " f a l s e " / >  
                             < p a r a m e t e r   i d = " 4 c e e f 3 9 a - 4 6 a 1 - 4 0 d c - 8 d 7 a - 1 a 3 8 9 d a 3 a b e 8 "   n a m e = " F o r m a t   X M L   c o n t e n t "   t y p e = " S y s t e m . B o o l e a n ,   m s c o r l i b ,   V e r s i o n = 4 . 0 . 0 . 0 ,   C u l t u r e = n e u t r a l ,   P u b l i c K e y T o k e n = b 7 7 a 5 c 5 6 1 9 3 4 e 0 8 9 "   o r d e r = " 9 9 9 "   k e y = " f o r m a t X m l C o n t e n t "   v a l u e = " F a l s e "   g r o u p O r d e r = " - 1 "   i s G e n e r a t e d = " f a l s e " / >  
                             < p a r a m e t e r   i d = " f b 5 5 7 1 5 3 - 5 d 8 f - 4 a b 8 - 8 f f 8 - f 1 c a 8 a d 4 d 8 c d "   n a m e = " P a r a g r a p h   v a l u e s "   t y p e = " I p h e l i o n . O u t l i n e . M o d e l . E n t i t i e s . I n l i n e P a r a m e t e r E n t i t y C o l l e c t i o n ` 1 [ [ I p h e l i o n . O u t l i n e . P o w e r P o i n t . R e n d e r e r s . P a r a g r a p h V a l u e P a r a m e t e r E n t i t y ,   I p h e l i o n . O u t l i n e . P o w e r P o i n t ,   V e r s i o n = 1 . 8 . 1 . 1 1 ,   C u l t u r e = n e u t r a l ,   P u b l i c K e y T o k e n = n u l l ] ] ,   I p h e l i o n . O u t l i n e . M o d e l ,   V e r s i o n = 1 . 8 . 1 . 1 1 ,   C u l t u r e = n e u t r a l ,   P u b l i c K e y T o k e n = n u l l "   o r d e r = " 9 9 9 "   k e y = " p a r a g r a p h V a l u e s "   v a l u e = " "   g r o u p O r d e r = " - 1 "   i s G e n e r a t e d = " f a l s e " / >  
                             < p a r a m e t e r   i d = " a 8 e 0 4 a 3 7 - e b b e - 4 7 9 e - 8 1 a 8 - 0 b 8 d 6 4 8 c c e 6 5 "   n a m e = " P a r e n t   f i e l d   i n d e x "   t y p e = " S y s t e m . I n t 3 2 ,   m s c o r l i b ,   V e r s i o n = 4 . 0 . 0 . 0 ,   C u l t u r e = n e u t r a l ,   P u b l i c K e y T o k e n = b 7 7 a 5 c 5 6 1 9 3 4 e 0 8 9 "   o r d e r = " 9 9 9 "   k e y = " p a r e n t I n d e x "   v a l u e = " "   g r o u p O r d e r = " - 1 "   i s G e n e r a t e d = " f a l s e " / >  
                         < / p a r a m e t e r s >  
                     < / c o n t e n t C o n t r o l >  
                     < c o n t e n t C o n t r o l   i d = " c c 0 d 2 7 5 9 - 0 1 f 5 - 4 7 f 0 - a d b 4 - d 7 5 b b e a 1 c 7 d c "   n a m e = " T i t l e . T e x t "   a s s e m b l y = " I p h e l i o n . O u t l i n e . P o w e r P o i n t . d l l "   t y p e = " I p h e l i o n . O u t l i n e . P o w e r P o i n t . R e n d e r e r s . T e x t R e n d e r e r "   o r d e r = " 3 "   a c t i v e = " t r u e "   e n t i t y I d = " 0 1 9 b a 9 c 6 - 7 d a a - 4 0 c d - 8 c c 5 - f a d 9 c a 4 1 6 5 3 2 "   f i e l d I d = " 9 0 b 0 3 9 7 8 - e 2 1 7 - 4 e 3 2 - a 4 f e - a 3 2 c b a 5 7 d 1 8 6 "   p a r e n t I d = " 0 0 0 0 0 0 0 0 - 0 0 0 0 - 0 0 0 0 - 0 0 0 0 - 0 0 0 0 0 0 0 0 0 0 0 0 "   l e v e l O r d e r = " 1 0 0 "   c o n t r o l T y p e = " p l a i n T e x t "   c o n t r o l E d i t T y p e = " i n l i n e "   e n c l o s i n g B o o k m a r k = " f a l s e "   f o r m a t E v a l u a t o r T y p e = " e x p r e s s i o n "   t e x t C a s e = " i g n o r e C a s e "   r e m o v e C o n t r o l = " f a l s e "   i g n o r e F o r m a t I f E m p t y = " f a l s e " >  
                         < p a r a m e t e r s >  
                             < p a r a m e t e r   i d = " 9 2 8 5 c d 6 1 - b 4 2 6 - 4 f 6 8 - a a 1 d - 0 c 8 3 4 c 8 d b d f 3 "   n a m e = " D e l e t e   i f   e m p t y "   t y p e = " S y s t e m . B o o l e a n ,   m s c o r l i b ,   V e r s i o n = 4 . 0 . 0 . 0 ,   C u l t u r e = n e u t r a l ,   P u b l i c K e y T o k e n = b 7 7 a 5 c 5 6 1 9 3 4 e 0 8 9 "   o r d e r = " 9 9 9 "   k e y = " d e l e t e I f E m p t y "   v a l u e = " F a l s e "   g r o u p O r d e r = " - 1 "   i s G e n e r a t e d = " f a l s e " / >  
                             < p a r a m e t e r   i d = " 2 c 5 f a 0 f a - 0 1 3 d - 4 2 3 2 - b 7 f 0 - 0 8 a 9 5 d 6 6 b 3 2 c "   n a m e = " F i e l d   i n d e x "   t y p e = " S y s t e m . I n t 3 2 ,   m s c o r l i b ,   V e r s i o n = 4 . 0 . 0 . 0 ,   C u l t u r e = n e u t r a l ,   P u b l i c K e y T o k e n = b 7 7 a 5 c 5 6 1 9 3 4 e 0 8 9 "   o r d e r = " 9 9 9 "   k e y = " i n d e x "   v a l u e = " "   g r o u p O r d e r = " - 1 "   i s G e n e r a t e d = " f a l s e " / >  
                             < p a r a m e t e r   i d = " 7 4 a c c d 8 7 - b f 0 8 - 4 a 5 1 - a 0 0 a - f 7 e 9 b 6 9 c f c a 1 "   n a m e = " F o r m a t   X M L   c o n t e n t "   t y p e = " S y s t e m . B o o l e a n ,   m s c o r l i b ,   V e r s i o n = 4 . 0 . 0 . 0 ,   C u l t u r e = n e u t r a l ,   P u b l i c K e y T o k e n = b 7 7 a 5 c 5 6 1 9 3 4 e 0 8 9 "   o r d e r = " 9 9 9 "   k e y = " f o r m a t X m l C o n t e n t "   v a l u e = " F a l s e "   g r o u p O r d e r = " - 1 "   i s G e n e r a t e d = " f a l s e " / >  
                             < p a r a m e t e r   i d = " e 4 6 4 1 f 6 e - b 9 4 b - 4 f 3 5 - a e 1 9 - 9 b a c 1 e 2 3 1 4 d b "   n a m e = " P a r a g r a p h   v a l u e s "   t y p e = " I p h e l i o n . O u t l i n e . M o d e l . E n t i t i e s . I n l i n e P a r a m e t e r E n t i t y C o l l e c t i o n ` 1 [ [ I p h e l i o n . O u t l i n e . P o w e r P o i n t . R e n d e r e r s . P a r a g r a p h V a l u e P a r a m e t e r E n t i t y ,   I p h e l i o n . O u t l i n e . P o w e r P o i n t ,   V e r s i o n = 1 . 8 . 1 . 1 1 ,   C u l t u r e = n e u t r a l ,   P u b l i c K e y T o k e n = n u l l ] ] ,   I p h e l i o n . O u t l i n e . M o d e l ,   V e r s i o n = 1 . 8 . 1 . 1 1 ,   C u l t u r e = n e u t r a l ,   P u b l i c K e y T o k e n = n u l l "   o r d e r = " 9 9 9 "   k e y = " p a r a g r a p h V a l u e s "   v a l u e = " "   g r o u p O r d e r = " - 1 "   i s G e n e r a t e d = " f a l s e " / >  
                             < p a r a m e t e r   i d = " a e d d e 2 a d - b d 9 7 - 4 4 b 2 - b 4 1 2 - 4 f 6 2 4 7 9 6 b e e 8 "   n a m e = " P a r e n t   f i e l d   i n d e x "   t y p e = " S y s t e m . I n t 3 2 ,   m s c o r l i b ,   V e r s i o n = 4 . 0 . 0 . 0 ,   C u l t u r e = n e u t r a l ,   P u b l i c K e y T o k e n = b 7 7 a 5 c 5 6 1 9 3 4 e 0 8 9 "   o r d e r = " 9 9 9 "   k e y = " p a r e n t I n d e x "   v a l u e = " "   g r o u p O r d e r = " - 1 "   i s G e n e r a t e d = " f a l s e " / >  
                         < / p a r a m e t e r s >  
                     < / c o n t e n t C o n t r o l >  
                     < c o n t e n t C o n t r o l   i d = " 6 a e b 1 3 3 b - b 3 6 8 - 4 f 4 5 - 8 3 b e - 2 4 1 3 e 6 1 4 a 3 6 3 "   n a m e = " S u b t i t l e . T e x t "   a s s e m b l y = " I p h e l i o n . O u t l i n e . P o w e r P o i n t . d l l "   t y p e = " I p h e l i o n . O u t l i n e . P o w e r P o i n t . R e n d e r e r s . T e x t R e n d e r e r "   o r d e r = " 3 "   a c t i v e = " t r u e "   e n t i t y I d = " 0 e e 6 b c 4 1 - d d 1 6 - 4 a 7 6 - a d 5 a - 5 f 4 4 1 a 6 7 c 0 5 1 "   f i e l d I d = " 9 0 b 0 3 9 7 8 - e 2 1 7 - 4 e 3 2 - a 4 f e - a 3 2 c b a 5 7 d 1 8 6 "   p a r e n t I d = " 0 0 0 0 0 0 0 0 - 0 0 0 0 - 0 0 0 0 - 0 0 0 0 - 0 0 0 0 0 0 0 0 0 0 0 0 "   l e v e l O r d e r = " 1 0 0 "   c o n t r o l T y p e = " p l a i n T e x t "   c o n t r o l E d i t T y p e = " i n l i n e "   e n c l o s i n g B o o k m a r k = " f a l s e "   f o r m a t E v a l u a t o r T y p e = " e x p r e s s i o n "   t e x t C a s e = " i g n o r e C a s e "   r e m o v e C o n t r o l = " f a l s e "   i g n o r e F o r m a t I f E m p t y = " f a l s e " >  
                         < p a r a m e t e r s >  
                             < p a r a m e t e r   i d = " 2 d 4 e 2 2 2 5 - 8 3 9 9 - 4 c 4 3 - a 7 1 d - 4 9 0 c f b 1 c b 6 1 4 "   n a m e = " D e l e t e   i f   e m p t y "   t y p e = " S y s t e m . B o o l e a n ,   m s c o r l i b ,   V e r s i o n = 4 . 0 . 0 . 0 ,   C u l t u r e = n e u t r a l ,   P u b l i c K e y T o k e n = b 7 7 a 5 c 5 6 1 9 3 4 e 0 8 9 "   o r d e r = " 9 9 9 "   k e y = " d e l e t e I f E m p t y "   v a l u e = " F a l s e "   g r o u p O r d e r = " - 1 "   i s G e n e r a t e d = " f a l s e " / >  
                             < p a r a m e t e r   i d = " 8 0 e 2 2 b c d - 5 8 7 9 - 4 3 8 d - a 3 4 9 - 1 a 8 6 e f e 8 7 f 2 a "   n a m e = " F i e l d   i n d e x "   t y p e = " S y s t e m . I n t 3 2 ,   m s c o r l i b ,   V e r s i o n = 4 . 0 . 0 . 0 ,   C u l t u r e = n e u t r a l ,   P u b l i c K e y T o k e n = b 7 7 a 5 c 5 6 1 9 3 4 e 0 8 9 "   o r d e r = " 9 9 9 "   k e y = " i n d e x "   v a l u e = " "   g r o u p O r d e r = " - 1 "   i s G e n e r a t e d = " f a l s e " / >  
                             < p a r a m e t e r   i d = " b e d 2 7 e 9 f - 7 5 9 7 - 4 0 0 4 - a 3 5 0 - 4 b 3 e 4 1 4 4 5 3 0 2 "   n a m e = " F o r m a t   X M L   c o n t e n t "   t y p e = " S y s t e m . B o o l e a n ,   m s c o r l i b ,   V e r s i o n = 4 . 0 . 0 . 0 ,   C u l t u r e = n e u t r a l ,   P u b l i c K e y T o k e n = b 7 7 a 5 c 5 6 1 9 3 4 e 0 8 9 "   o r d e r = " 9 9 9 "   k e y = " f o r m a t X m l C o n t e n t "   v a l u e = " F a l s e "   g r o u p O r d e r = " - 1 "   i s G e n e r a t e d = " f a l s e " / >  
                             < p a r a m e t e r   i d = " 6 c 7 d c 8 2 5 - 8 e 6 3 - 4 1 8 4 - 8 7 c 4 - 3 0 3 7 9 e 8 c 4 b f 4 "   n a m e = " P a r a g r a p h   v a l u e s "   t y p e = " I p h e l i o n . O u t l i n e . M o d e l . E n t i t i e s . I n l i n e P a r a m e t e r E n t i t y C o l l e c t i o n ` 1 [ [ I p h e l i o n . O u t l i n e . P o w e r P o i n t . R e n d e r e r s . P a r a g r a p h V a l u e P a r a m e t e r E n t i t y ,   I p h e l i o n . O u t l i n e . P o w e r P o i n t ,   V e r s i o n = 1 . 8 . 1 . 1 1 ,   C u l t u r e = n e u t r a l ,   P u b l i c K e y T o k e n = n u l l ] ] ,   I p h e l i o n . O u t l i n e . M o d e l ,   V e r s i o n = 1 . 8 . 1 . 1 1 ,   C u l t u r e = n e u t r a l ,   P u b l i c K e y T o k e n = n u l l "   o r d e r = " 9 9 9 "   k e y = " p a r a g r a p h V a l u e s "   v a l u e = " "   g r o u p O r d e r = " - 1 "   i s G e n e r a t e d = " f a l s e " / >  
                             < p a r a m e t e r   i d = " 9 7 5 6 9 9 e b - 5 8 f e - 4 5 4 e - b 3 a 3 - 0 8 e b b 7 3 9 1 5 b 0 "   n a m e = " P a r e n t   f i e l d   i n d e x "   t y p e = " S y s t e m . I n t 3 2 ,   m s c o r l i b ,   V e r s i o n = 4 . 0 . 0 . 0 ,   C u l t u r e = n e u t r a l ,   P u b l i c K e y T o k e n = b 7 7 a 5 c 5 6 1 9 3 4 e 0 8 9 "   o r d e r = " 9 9 9 "   k e y = " p a r e n t I n d e x "   v a l u e = " "   g r o u p O r d e r = " - 1 "   i s G e n e r a t e d = " f a l s e " / >  
                         < / p a r a m e t e r s >  
                     < / c o n t e n t C o n t r o l >  
                 < / c o n t e n t C o n t r o l s >  
                 < q u e s t i o n s   x m l n s = " h t t p : / / i p h e l i o n . c o m / w o r d / o u t l i n e / " >  
                     < q u e s t i o n   i d = " 0 4 d 7 9 8 8 f - 0 5 1 c - 4 b f 5 - a c 7 4 - 0 4 4 e 4 e 6 5 9 b 8 2 "   n a m e = " I m a g e "   a s s e m b l y = " I p h e l i o n . O u t l i n e . C o n t r o l s . d l l "   t y p e = " I p h e l i o n . O u t l i n e . C o n t r o l s . Q u e s t i o n C o n t r o l s . V i e w M o d e l s . I m a g e L i s t V i e w M o d e l "   o r d e r = " 0 "   a c t i v e = " t r u e "   g r o u p = " & l t ; D e f a u l t & g t ; "   r e s u l t T y p e = " s i n g l e "   d i s p l a y T y p e = " A l l "   p a g e C o l u m n S p a n = " c o l u m n S p a n 6 "   p a r e n t I d = " 0 0 0 0 0 0 0 0 - 0 0 0 0 - 0 0 0 0 - 0 0 0 0 - 0 0 0 0 0 0 0 0 0 0 0 0 " >  
                         < p a r a m e t e r s >  
                             < p a r a m e t e r   i d = " 1 6 b 7 5 9 7 f - 5 0 0 0 - 4 2 2 a - a b f 3 - 8 9 e 3 c d 6 2 2 b 9 9 "   n a m e = " A l l o w   u n s e l e c t   l a s t   i t e m "   t y p e = " S y s t e m . B o o l e a n ,   m s c o r l i b ,   V e r s i o n = 4 . 0 . 0 . 0 ,   C u l t u r e = n e u t r a l ,   P u b l i c K e y T o k e n = b 7 7 a 5 c 5 6 1 9 3 4 e 0 8 9 "   o r d e r = " 9 9 9 "   k e y = " u n s e l e c t L a s t "   v a l u e = " T r u e "   g r o u p O r d e r = " - 1 "   i s G e n e r a t e d = " f a l s e " / >  
                             < p a r a m e t e r   i d = " 1 3 5 6 8 6 c f - 9 a 5 3 - 4 1 e a - b a 6 e - 8 d e 0 4 6 b 5 b 6 8 6 "   n a m e = " D e f a u l t   z o o m "   t y p e = " S y s t e m . I n t 3 2 ,   m s c o r l i b ,   V e r s i o n = 4 . 0 . 0 . 0 ,   C u l t u r e = n e u t r a l ,   P u b l i c K e y T o k e n = b 7 7 a 5 c 5 6 1 9 3 4 e 0 8 9 "   o r d e r = " 9 9 9 "   k e y = " z o o m "   v a l u e = " "   g r o u p O r d e r = " - 1 "   i s G e n e r a t e d = " f a l s e " / >  
                             < p a r a m e t e r   i d = " e f 3 c 6 4 b 1 - c 0 5 8 - 4 a 5 a - 8 6 6 f - 3 4 7 0 d 1 2 5 6 3 c f "   n a m e = " H e i g h t "   t y p e = " S y s t e m . I n t 3 2 ,   m s c o r l i b ,   V e r s i o n = 4 . 0 . 0 . 0 ,   C u l t u r e = n e u t r a l ,   P u b l i c K e y T o k e n = b 7 7 a 5 c 5 6 1 9 3 4 e 0 8 9 "   o r d e r = " 9 9 9 "   k e y = " h e i g h t "   v a l u e = " 3 8 0 "   g r o u p O r d e r = " - 1 "   i s G e n e r a t e d = " f a l s e " / >  
                             < p a r a m e t e r   i d = " 3 e e e 8 e 2 6 - 1 5 7 6 - 4 6 c b - 8 e 1 1 - a 1 a e 0 4 1 6 5 8 5 c "   n a m e = " H i d e   f i l e   e x t e n s i o n "   t y p e = " S y s t e m . B o o l e a n ,   m s c o r l i b ,   V e r s i o n = 4 . 0 . 0 . 0 ,   C u l t u r e = n e u t r a l ,   P u b l i c K e y T o k e n = b 7 7 a 5 c 5 6 1 9 3 4 e 0 8 9 "   o r d e r = " 9 9 9 "   k e y = " h i d e F i l e E x t "   v a l u e = " F a l s e "   g r o u p O r d e r = " - 1 "   i s G e n e r a t e d = " f a l s e " / >  
                             < p a r a m e t e r   i d = " 1 7 a 4 e 9 0 4 - 3 8 e c - 4 7 d f - a 6 3 b - 7 6 c 9 5 8 3 1 f 1 b b "   n a m e = " I m a g e s   f o l d e r "   t y p e = " S y s t e m . S t r i n g ,   m s c o r l i b ,   V e r s i o n = 4 . 0 . 0 . 0 ,   C u l t u r e = n e u t r a l ,   P u b l i c K e y T o k e n = b 7 7 a 5 c 5 6 1 9 3 4 e 0 8 9 "   o r d e r = " 9 9 9 "   k e y = " i m a g e s F o l d e r "   v a l u e = " & l t ; ? x m l   v e r s i o n = & q u o t ; 1 . 0 & q u o t ;   e n c o d i n g = & q u o t ; u t f - 1 6 & q u o t ; ? & g t ; & # x A ; & l t ; f o r m a t S t r i n g   x m l n s : x s d = & q u o t ; h t t p : / / w w w . w 3 . o r g / 2 0 0 1 / X M L S c h e m a & q u o t ;   x m l n s : x s i = & q u o t ; h t t p : / / w w w . w 3 . o r g / 2 0 0 1 / X M L S c h e m a - i n s t a n c e & q u o t ; & g t ; & # x A ;     & l t ; t y p e & g t ; e x p r e s s i o n & l t ; / t y p e & g t ; & # x A ;     & l t ; t e x t & g t ; { L a b e l s . F i l e   P a t h s - R e s o u r c e s   F o l d e r } & a m p ; a m p ; { L a b e l s . F i l e   P a t h s - C o v e r   I m a g e s   P P T } & a m p ; a m p ; & q u o t ; \ 1 6 _ 9 & q u o t ; & l t ; / t e x t & g t ; & # x A ; & l t ; / f o r m a t S t r i n g & g t ; "   a r g u m e n t = " F o r m a t S t r i n g "   g r o u p O r d e r = " - 1 "   i s G e n e r a t e d = " f a l s e " / >  
                             < p a r a m e t e r   i d = " 1 5 2 8 8 c c d - 4 0 0 1 - 4 2 b 7 - b 3 9 2 - e a 7 a a 9 f f a a 0 a "   n a m e = " M a x   s e l e c t i o n s "   t y p e = " S y s t e m . I n t 3 2 ,   m s c o r l i b ,   V e r s i o n = 4 . 0 . 0 . 0 ,   C u l t u r e = n e u t r a l ,   P u b l i c K e y T o k e n = b 7 7 a 5 c 5 6 1 9 3 4 e 0 8 9 "   o r d e r = " 9 9 9 "   k e y = " m a x S e l e c t e d "   v a l u e = " 1 "   g r o u p O r d e r = " - 1 "   i s G e n e r a t e d = " f a l s e " / >  
                             < p a r a m e t e r   i d = " a 0 9 1 1 b 4 4 - 8 0 4 b - 4 b 0 a - a 2 2 c - 2 9 9 4 d f e a 0 2 a 1 "   n a m e = " M i n   s e l e c t i o n s "   t y p e = " S y s t e m . I n t 3 2 ,   m s c o r l i b ,   V e r s i o n = 4 . 0 . 0 . 0 ,   C u l t u r e = n e u t r a l ,   P u b l i c K e y T o k e n = b 7 7 a 5 c 5 6 1 9 3 4 e 0 8 9 "   o r d e r = " 9 9 9 "   k e y = " m i n S e l e c t e d "   v a l u e = " 1 "   g r o u p O r d e r = " - 1 "   i s G e n e r a t e d = " f a l s e " / >  
                             < p a r a m e t e r   i d = " 8 f 4 1 c 3 7 b - d 8 8 7 - 4 6 c 2 - b 3 f 1 - f 9 8 9 4 7 2 e b b f 1 " 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f i x e d & l t ; / t y p e & g t ; & # x A ;     & l t ; t e x t & g t ; S e l e c t   a n   i m a g e   i f   y o u   d o   & # x A ; n o t   w a n t   a   p l a i n   c o v e r & l t ; / t e x t & g t ; & # x A ; & l t ; / u i L o c a l i z e d S t r i n g & g t ; "   a r g u m e n t = " U I L o c a l i z e d S t r i n g "   g r o u p O r d e r = " - 1 "   i s G e n e r a t e d = " f a l s e " / >  
                         < / p a r a m e t e r s >  
                     < / q u e s t i o n >  
                     < q u e s t i o n   i d = " 0 1 9 b a 9 c 6 - 7 d a a - 4 0 c d - 8 c c 5 - f a d 9 c a 4 1 6 5 3 2 "   n a m e = " T i t l e "   a s s e m b l y = " I p h e l i o n . O u t l i n e . C o n t r o l s . d l l "   t y p e = " I p h e l i o n . O u t l i n e . C o n t r o l s . Q u e s t i o n C o n t r o l s . V i e w M o d e l s . T e x t B o x V i e w M o d e l "   o r d e r = " 1 "   a c t i v e = " t r u e "   g r o u p = " & l t ; D e f a u l t & g t ; "   r e s u l t T y p e = " s i n g l e "   d i s p l a y T y p e = " A l l "   p a g e C o l u m n S p a n = " c o l u m n S p a n 6 "   p a r e n t I d = " 0 0 0 0 0 0 0 0 - 0 0 0 0 - 0 0 0 0 - 0 0 0 0 - 0 0 0 0 0 0 0 0 0 0 0 0 " >  
                         < p a r a m e t e r s >  
                             < p a r a m e t e r   i d = " 2 4 7 d a c 5 0 - 6 3 4 2 - 4 3 2 8 - 9 8 7 3 - 3 8 4 7 d 9 b 4 3 a c 5 "   n a m e = " A l l o w   r e t u r n "   t y p e = " S y s t e m . B o o l e a n ,   m s c o r l i b ,   V e r s i o n = 4 . 0 . 0 . 0 ,   C u l t u r e = n e u t r a l ,   P u b l i c K e y T o k e n = b 7 7 a 5 c 5 6 1 9 3 4 e 0 8 9 "   o r d e r = " 9 9 9 "   k e y = " m u l t i l i n e "   v a l u e = " F a l s e "   g r o u p O r d e r = " - 1 "   i s G e n e r a t e d = " f a l s e " / >  
                             < p a r a m e t e r   i d = " 5 b 4 6 8 0 7 b - 7 8 0 d - 4 a 2 f - 8 1 b 8 - 0 d b c e 3 f d a 3 6 8 "   n a m e = " H e i g h t "   t y p e = " S y s t e m . I n t 3 2 ,   m s c o r l i b ,   V e r s i o n = 4 . 0 . 0 . 0 ,   C u l t u r e = n e u t r a l ,   P u b l i c K e y T o k e n = b 7 7 a 5 c 5 6 1 9 3 4 e 0 8 9 "   o r d e r = " 9 9 9 "   k e y = " h e i g h t "   v a l u e = " "   g r o u p O r d e r = " - 1 "   i s G e n e r a t e d = " f a l s e " / >  
                             < p a r a m e t e r   i d = " 8 1 2 9 4 4 3 0 - 3 8 f 9 - 4 f b b - b 9 c 8 - 0 3 4 8 6 2 3 4 e 8 2 7 "   n a m e = " M a x   l e n g t h "   t y p e = " S y s t e m . N u l l a b l e ` 1 [ [ S y s t e m . I n t 3 2 ,   m s c o r l i b ,   V e r s i o n = 4 . 0 . 0 . 0 ,   C u l t u r e = n e u t r a l ,   P u b l i c K e y T o k e n = b 7 7 a 5 c 5 6 1 9 3 4 e 0 8 9 ] ] ,   m s c o r l i b ,   V e r s i o n = 4 . 0 . 0 . 0 ,   C u l t u r e = n e u t r a l ,   P u b l i c K e y T o k e n = b 7 7 a 5 c 5 6 1 9 3 4 e 0 8 9 "   o r d e r = " 9 9 9 "   k e y = " m a x L e n g t h "   v a l u e = " "   g r o u p O r d e r = " - 1 "   i s G e n e r a t e d = " f a l s e " / >  
                             < p a r a m e t e r   i d = " d 8 e e 2 5 4 6 - e 6 1 4 - 4 e 7 f - 9 8 3 0 - 8 0 d 1 d a b b 4 5 0 3 "   n a m e = " R e m e m b e r   l a s t   v a l u e "   t y p e = " S y s t e m . B o o l e a n ,   m s c o r l i b ,   V e r s i o n = 4 . 0 . 0 . 0 ,   C u l t u r e = n e u t r a l ,   P u b l i c K e y T o k e n = b 7 7 a 5 c 5 6 1 9 3 4 e 0 8 9 "   o r d e r = " 9 9 9 "   k e y = " r e m e m b e r L a s t V a l u e "   v a l u e = " F a l s e "   g r o u p O r d e r = " - 1 "   i s G e n e r a t e d = " f a l s e " / >  
                             < p a r a m e t e r   i d = " f f f c 4 5 2 c - 6 0 8 a - 4 9 7 e - b b e 0 - 3 b f 1 e 9 b 1 2 a c 0 "   n a m e = " R e q u i r e d   f i e l d "   t y p e = " S y s t e m . B o o l e a n ,   m s c o r l i b ,   V e r s i o n = 4 . 0 . 0 . 0 ,   C u l t u r e = n e u t r a l ,   P u b l i c K e y T o k e n = b 7 7 a 5 c 5 6 1 9 3 4 e 0 8 9 "   o r d e r = " 9 9 9 "   k e y = " r e q u i r e d "   v a l u e = " F a l s e "   g r o u p O r d e r = " - 1 "   i s G e n e r a t e d = " f a l s e " / >  
                             < p a r a m e t e r   i d = " d 5 6 1 6 c 6 b - 4 b 3 4 - 4 0 3 e - 9 2 5 b - 4 1 e 2 c 4 d f a c 2 3 "   n a m e = " S e p a r a t e   l i n e s "   t y p e = " S y s t e m . B o o l e a n ,   m s c o r l i b ,   V e r s i o n = 4 . 0 . 0 . 0 ,   C u l t u r e = n e u t r a l ,   P u b l i c K e y T o k e n = b 7 7 a 5 c 5 6 1 9 3 4 e 0 8 9 "   o r d e r = " 9 9 9 "   k e y = " s p l i t L i n e s "   v a l u e = " F a l s e "   g r o u p O r d e r = " - 1 "   i s G e n e r a t e d = " f a l s e " / >  
                             < p a r a m e t e r   i d = " 4 8 a b 0 1 9 6 - 6 a d 6 - 4 9 8 e - a c 1 6 - f 4 a 2 2 f 3 7 a c 8 6 " 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T i t l e & l t ; / t e x t & g t ; & # x A ; & l t ; / u i L o c a l i z e d S t r i n g & g t ; "   a r g u m e n t = " U I L o c a l i z e d S t r i n g "   g r o u p O r d e r = " - 1 "   i s G e n e r a t e d = " f a l s e " / >  
                             < p a r a m e t e r   i d = " 7 d 4 e 3 0 4 a - 0 4 1 4 - 4 5 e 4 - 8 7 0 2 - 0 d 5 d d 2 4 b 3 6 8 f "   n a m e = " W i d t h   t y p e "   t y p e = " I p h e l i o n . O u t l i n e . M o d e l . I n t e r f a c e s . Q u e s t i o n C o n t r o l L a y o u t ,   I p h e l i o n . O u t l i n e . M o d e l ,   V e r s i o n = 1 . 8 . 1 . 1 1 ,   C u l t u r e = n e u t r a l ,   P u b l i c K e y T o k e n = n u l l "   o r d e r = " 9 9 9 "   k e y = " l a y o u t "   v a l u e = " F u l l "   g r o u p O r d e r = " - 1 "   i s G e n e r a t e d = " f a l s e " / >  
                             < p a r a m e t e r   i d = " 5 b c 1 c 4 e 9 - 6 6 0 f - 4 b 9 4 - 8 6 8 b - b f d b 5 1 3 1 f 1 1 a "   n a m e = " W r a p   t e x t "   t y p e = " S y s t e m . B o o l e a n ,   m s c o r l i b ,   V e r s i o n = 4 . 0 . 0 . 0 ,   C u l t u r e = n e u t r a l ,   P u b l i c K e y T o k e n = b 7 7 a 5 c 5 6 1 9 3 4 e 0 8 9 "   o r d e r = " 9 9 9 "   k e y = " w r a p T e x t "   v a l u e = " T r u e "   g r o u p O r d e r = " - 1 "   i s G e n e r a t e d = " f a l s e " / >  
                         < / p a r a m e t e r s >  
                     < / q u e s t i o n >  
                     < q u e s t i o n   i d = " 0 e e 6 b c 4 1 - d d 1 6 - 4 a 7 6 - a d 5 a - 5 f 4 4 1 a 6 7 c 0 5 1 "   n a m e = " S u b t i t l e "   a s s e m b l y = " I p h e l i o n . O u t l i n e . C o n t r o l s . d l l "   t y p e = " I p h e l i o n . O u t l i n e . C o n t r o l s . Q u e s t i o n C o n t r o l s . V i e w M o d e l s . T e x t B o x V i e w M o d e l "   o r d e r = " 2 "   a c t i v e = " t r u e "   g r o u p = " & l t ; D e f a u l t & g t ; "   r e s u l t T y p e = " s i n g l e "   d i s p l a y T y p e = " A l l "   p a g e C o l u m n S p a n = " c o l u m n S p a n 6 "   p a r e n t I d = " 0 0 0 0 0 0 0 0 - 0 0 0 0 - 0 0 0 0 - 0 0 0 0 - 0 0 0 0 0 0 0 0 0 0 0 0 " >  
                         < p a r a m e t e r s >  
                             < p a r a m e t e r   i d = " 8 6 0 6 0 9 9 4 - 1 3 f 9 - 4 6 2 6 - 9 7 a 6 - c 6 c 0 2 3 c e d 6 b 0 "   n a m e = " A l l o w   r e t u r n "   t y p e = " S y s t e m . B o o l e a n ,   m s c o r l i b ,   V e r s i o n = 4 . 0 . 0 . 0 ,   C u l t u r e = n e u t r a l ,   P u b l i c K e y T o k e n = b 7 7 a 5 c 5 6 1 9 3 4 e 0 8 9 "   o r d e r = " 9 9 9 "   k e y = " m u l t i l i n e "   v a l u e = " F a l s e "   g r o u p O r d e r = " - 1 "   i s G e n e r a t e d = " f a l s e " / >  
                             < p a r a m e t e r   i d = " 7 b 3 3 4 9 7 d - a 2 7 f - 4 6 4 4 - b 3 0 7 - 4 d 1 2 f b 5 c 6 6 9 0 "   n a m e = " H e i g h t "   t y p e = " S y s t e m . I n t 3 2 ,   m s c o r l i b ,   V e r s i o n = 4 . 0 . 0 . 0 ,   C u l t u r e = n e u t r a l ,   P u b l i c K e y T o k e n = b 7 7 a 5 c 5 6 1 9 3 4 e 0 8 9 "   o r d e r = " 9 9 9 "   k e y = " h e i g h t "   v a l u e = " "   g r o u p O r d e r = " - 1 "   i s G e n e r a t e d = " f a l s e " / >  
                             < p a r a m e t e r   i d = " 3 0 b 3 f 4 5 c - 7 9 c 5 - 4 f 5 7 - a c 2 9 - 0 9 8 6 5 8 5 3 8 e 5 a "   n a m e = " M a x   l e n g t h "   t y p e = " S y s t e m . N u l l a b l e ` 1 [ [ S y s t e m . I n t 3 2 ,   m s c o r l i b ,   V e r s i o n = 4 . 0 . 0 . 0 ,   C u l t u r e = n e u t r a l ,   P u b l i c K e y T o k e n = b 7 7 a 5 c 5 6 1 9 3 4 e 0 8 9 ] ] ,   m s c o r l i b ,   V e r s i o n = 4 . 0 . 0 . 0 ,   C u l t u r e = n e u t r a l ,   P u b l i c K e y T o k e n = b 7 7 a 5 c 5 6 1 9 3 4 e 0 8 9 "   o r d e r = " 9 9 9 "   k e y = " m a x L e n g t h "   v a l u e = " "   g r o u p O r d e r = " - 1 "   i s G e n e r a t e d = " f a l s e " / >  
                             < p a r a m e t e r   i d = " 1 3 c 2 3 7 1 6 - c b c 1 - 4 1 e d - 9 2 f e - c f 6 8 a 2 a 5 5 3 9 9 "   n a m e = " R e m e m b e r   l a s t   v a l u e "   t y p e = " S y s t e m . B o o l e a n ,   m s c o r l i b ,   V e r s i o n = 4 . 0 . 0 . 0 ,   C u l t u r e = n e u t r a l ,   P u b l i c K e y T o k e n = b 7 7 a 5 c 5 6 1 9 3 4 e 0 8 9 "   o r d e r = " 9 9 9 "   k e y = " r e m e m b e r L a s t V a l u e "   v a l u e = " F a l s e "   g r o u p O r d e r = " - 1 "   i s G e n e r a t e d = " f a l s e " / >  
                             < p a r a m e t e r   i d = " 6 e 5 4 9 8 b 9 - 8 e 3 7 - 4 e 2 8 - a f 6 2 - e 1 8 0 b 4 d 2 5 3 e 4 "   n a m e = " R e q u i r e d   f i e l d "   t y p e = " S y s t e m . B o o l e a n ,   m s c o r l i b ,   V e r s i o n = 4 . 0 . 0 . 0 ,   C u l t u r e = n e u t r a l ,   P u b l i c K e y T o k e n = b 7 7 a 5 c 5 6 1 9 3 4 e 0 8 9 "   o r d e r = " 9 9 9 "   k e y = " r e q u i r e d "   v a l u e = " F a l s e "   g r o u p O r d e r = " - 1 "   i s G e n e r a t e d = " f a l s e " / >  
                             < p a r a m e t e r   i d = " 3 c 6 f 1 b 5 5 - e f c f - 4 d 2 9 - 9 3 3 3 - 6 6 3 1 5 5 9 e 8 2 d b "   n a m e = " S e p a r a t e   l i n e s "   t y p e = " S y s t e m . B o o l e a n ,   m s c o r l i b ,   V e r s i o n = 4 . 0 . 0 . 0 ,   C u l t u r e = n e u t r a l ,   P u b l i c K e y T o k e n = b 7 7 a 5 c 5 6 1 9 3 4 e 0 8 9 "   o r d e r = " 9 9 9 "   k e y = " s p l i t L i n e s "   v a l u e = " F a l s e "   g r o u p O r d e r = " - 1 "   i s G e n e r a t e d = " f a l s e " / >  
                             < p a r a m e t e r   i d = " e 6 2 0 c f f 5 - b 0 9 7 - 4 7 f 9 - b e 7 7 - 3 8 8 c b e 7 c e 5 7 2 " 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S u b t i t l e & l t ; / t e x t & g t ; & # x A ; & l t ; / u i L o c a l i z e d S t r i n g & g t ; "   a r g u m e n t = " U I L o c a l i z e d S t r i n g "   g r o u p O r d e r = " - 1 "   i s G e n e r a t e d = " f a l s e " / >  
                             < p a r a m e t e r   i d = " 5 a a 8 3 5 a 8 - 2 5 9 c - 4 5 4 6 - a 7 d 8 - f 4 5 a a 2 f 7 9 9 d f "   n a m e = " W i d t h   t y p e "   t y p e = " I p h e l i o n . O u t l i n e . M o d e l . I n t e r f a c e s . Q u e s t i o n C o n t r o l L a y o u t ,   I p h e l i o n . O u t l i n e . M o d e l ,   V e r s i o n = 1 . 8 . 1 . 1 1 ,   C u l t u r e = n e u t r a l ,   P u b l i c K e y T o k e n = n u l l "   o r d e r = " 9 9 9 "   k e y = " l a y o u t "   v a l u e = " F u l l "   g r o u p O r d e r = " - 1 "   i s G e n e r a t e d = " f a l s e " / >  
                             < p a r a m e t e r   i d = " c c d 9 7 8 b c - 4 e 5 c - 4 1 6 c - b 3 a b - f 6 0 3 0 7 6 7 f d f 1 "   n a m e = " W r a p   t e x t "   t y p e = " S y s t e m . B o o l e a n ,   m s c o r l i b ,   V e r s i o n = 4 . 0 . 0 . 0 ,   C u l t u r e = n e u t r a l ,   P u b l i c K e y T o k e n = b 7 7 a 5 c 5 6 1 9 3 4 e 0 8 9 "   o r d e r = " 9 9 9 "   k e y = " w r a p T e x t "   v a l u e = " T r u e "   g r o u p O r d e r = " - 1 "   i s G e n e r a t e d = " f a l s e " / >  
                         < / p a r a m e t e r s >  
                     < / q u e s t i o n >  
                     < q u e s t i o n   i d = " 4 b 7 9 4 c 7 d - a 4 f d - 4 4 f c - b e 2 3 - d 3 c 5 9 9 7 e 2 b f 8 "   n a m e = " L o g o   L i g h t   o r   D a r k "   a s s e m b l y = " I p h e l i o n . O u t l i n e . C o n t r o l s . d l l "   t y p e = " I p h e l i o n . O u t l i n e . C o n t r o l s . Q u e s t i o n C o n t r o l s . V i e w M o d e l s . S e l e c t i o n L i s t V i e w M o d e l "   o r d e r = " 3 "   a c t i v e = " t r u e "   g r o u p = " & l t ; D e f a u l t & g t ; "   r e s u l t T y p e = " s i n g l e "   d i s p l a y T y p e = " A l l "   p a g e C o l u m n S p a n = " c o l u m n S p a n 3 "   p a r e n t I d = " 0 0 0 0 0 0 0 0 - 0 0 0 0 - 0 0 0 0 - 0 0 0 0 - 0 0 0 0 0 0 0 0 0 0 0 0 " >  
                         < p a r a m e t e r s >  
                             < p a r a m e t e r   i d = " 4 c 5 7 f 5 4 c - 0 f 3 c - 4 9 d 3 - 9 a a c - a 8 2 e 8 7 e 9 3 e 4 5 "   n a m e = " I t e m s   l i s t "   t y p e = " I p h e l i o n . O u t l i n e . M o d e l . E n t i t i e s . I n l i n e P a r a m e t e r E n t i t y C o l l e c t i o n ` 1 [ [ I p h e l i o n . O u t l i n e . M o d e l . E n t i t i e s . L o c a l i z e d K e y V a l u e P a r a m e t e r E n t i t y ,   I p h e l i o n . O u t l i n e . M o d e l ,   V e r s i o n = 1 . 8 . 1 . 1 1 ,   C u l t u r e = n e u t r a l ,   P u b l i c K e y T o k e n = n u l l ] ] ,   I p h e l i o n . O u t l i n e . M o d e l ,   V e r s i o n = 1 . 8 . 1 . 1 1 ,   C u l t u r e = n e u t r a l ,   P u b l i c K e y T o k e n = n u l l "   o r d e r = " 9 9 9 "   k e y = " i t e m L i s t "   v a l u e = " & l t ; ? x m l   v e r s i o n = & q u o t ; 1 . 0 & q u o t ;   e n c o d i n g = & q u o t ; u t f - 1 6 & q u o t ; ? & g t ; & # x A ; & l t ; X m l P a r a m e t e r   x m l n s : x s i = & q u o t ; h t t p : / / w w w . w 3 . o r g / 2 0 0 1 / X M L S c h e m a - i n s t a n c e & q u o t ;   x m l n s : x s d = & q u o t ; h t t p : / / w w w . w 3 . o r g / 2 0 0 1 / X M L S c h e m a & q u o t ; & g t ; & # x A ;     & l t ; p a r a m e t e r E n t i t i e s & 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i s S e l e c t e d = & q u o t ; t r u e & q u o t ;   i n v e r t F i e l d V a l u e = & q u o t ; f a l s e & q u o t ;   / & 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i s S e l e c t e d = & q u o t ; f a l s e & q u o t ;   i n v e r t F i e l d V a l u e = & q u o t ; f a l s e & q u o t ;   / & g t ; & # x A ;     & l t ; / p a r a m e t e r E n t i t i e s & g t ; & # x A ; & l t ; / X m l P a r a m e t e r & g t ; "   g r o u p O r d e r = " - 1 "   i s G e n e r a t e d = " f a l s e " / >  
                             < p a r a m e t e r   i d = " e 4 0 4 2 3 5 3 - 4 e 1 7 - 4 9 b 3 - 9 2 2 9 - 4 5 7 8 c b a 1 4 0 7 3 "   n a m e = " M a x   s e l e c t i o n s "   t y p e = " S y s t e m . I n t 3 2 ,   m s c o r l i b ,   V e r s i o n = 4 . 0 . 0 . 0 ,   C u l t u r e = n e u t r a l ,   P u b l i c K e y T o k e n = b 7 7 a 5 c 5 6 1 9 3 4 e 0 8 9 "   o r d e r = " 9 9 9 "   k e y = " m a x S e l e c t e d "   v a l u e = " 0 "   g r o u p O r d e r = " - 1 "   i s G e n e r a t e d = " f a l s e " / >  
                             < p a r a m e t e r   i d = " 0 e a 7 d d 2 b - e f e d - 4 5 a 6 - 8 6 0 3 - 5 1 6 4 2 9 8 5 f 9 c 6 "   n a m e = " M i n   s e l e c t i o n s "   t y p e = " S y s t e m . I n t 3 2 ,   m s c o r l i b ,   V e r s i o n = 4 . 0 . 0 . 0 ,   C u l t u r e = n e u t r a l ,   P u b l i c K e y T o k e n = b 7 7 a 5 c 5 6 1 9 3 4 e 0 8 9 "   o r d e r = " 9 9 9 "   k e y = " m i n S e l e c t e d "   v a l u e = " 0 "   g r o u p O r d e r = " - 1 "   i s G e n e r a t e d = " f a l s e " / >  
                             < p a r a m e t e r   i d = " f a c e 8 b 1 9 - 0 8 b 0 - 4 a 8 d - b 3 5 c - 0 2 4 4 a 9 1 6 a b 9 5 "   n a m e = " N u m b e r   o f   c o l u m n s "   t y p e = " I p h e l i o n . O u t l i n e . C o n t r o l s . Q u e s t i o n C o n t r o l s . V i e w M o d e l s . Q u e s t i o n C o l u m n s ,   I p h e l i o n . O u t l i n e . C o n t r o l s ,   V e r s i o n = 1 . 8 . 1 . 1 1 ,   C u l t u r e = n e u t r a l ,   P u b l i c K e y T o k e n = n u l l "   o r d e r = " 9 9 9 "   k e y = " n u m b e r O f C o l u m n s "   v a l u e = " T w o C o l u m n "   g r o u p O r d e r = " - 1 "   i s G e n e r a t e d = " f a l s e " / >  
                             < p a r a m e t e r   i d = " e 1 2 0 e 9 d f - 4 3 d 2 - 4 3 2 3 - 9 3 b 9 - b 4 4 8 e 5 5 8 2 4 3 9 "   n a m e = " R e m e m b e r   l a s t   v a l u e s "   t y p e = " S y s t e m . B o o l e a n ,   m s c o r l i b ,   V e r s i o n = 4 . 0 . 0 . 0 ,   C u l t u r e = n e u t r a l ,   P u b l i c K e y T o k e n = b 7 7 a 5 c 5 6 1 9 3 4 e 0 8 9 "   o r d e r = " 9 9 9 "   k e y = " r e m e m b e r L a s t V a l u e "   v a l u e = " F a l s e "   g r o u p O r d e r = " - 1 "   i s G e n e r a t e d = " f a l s e " / >  
                             < p a r a m e t e r   i d = " d 3 c 3 d 9 4 8 - 0 d 0 0 - 4 c 5 5 - a 5 f 9 - 7 4 6 0 1 e e 5 4 7 a 5 "   n a m e = " S e l e c t i o n   m o d e "   t y p e = " I p h e l i o n . O u t l i n e . C o n t r o l s . Q u e s t i o n C o n t r o l s . V i e w M o d e l s . Q u e s t i o n S e l e c t i o n M o d e ,   I p h e l i o n . O u t l i n e . C o n t r o l s ,   V e r s i o n = 1 . 8 . 1 . 1 1 ,   C u l t u r e = n e u t r a l ,   P u b l i c K e y T o k e n = n u l l "   o r d e r = " 9 9 9 "   k e y = " s e l e c t i o n M o d e "   v a l u e = " S i n g l e "   g r o u p O r d e r = " - 1 "   i s G e n e r a t e d = " f a l s e " / >  
                             < p a r a m e t e r   i d = " 8 3 c 3 4 f 3 f - a 4 c 5 - 4 5 4 b - 9 9 8 5 - e 9 3 6 7 5 b 3 4 9 0 3 " 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L o g o   D a r k   o r   L i g h t & l t ; / t e x t & g t ; & # x A ; & l t ; / u i L o c a l i z e d S t r i n g & g t ; "   a r g u m e n t = " U I L o c a l i z e d S t r i n g "   g r o u p O r d e r = " - 1 "   i s G e n e r a t e d = " f a l s e " / >  
                             < p a r a m e t e r   i d = " 8 0 e 4 2 6 6 6 - b 7 7 8 - 4 d 9 6 - 9 6 c 1 - a 1 7 2 4 7 9 c d 3 8 5 "   n a m e = " W i d t h   t y p e "   t y p e = " I p h e l i o n . O u t l i n e . M o d e l . I n t e r f a c e s . Q u e s t i o n C o n t r o l L a y o u t ,   I p h e l i o n . O u t l i n e . M o d e l ,   V e r s i o n = 1 . 8 . 1 . 1 1 ,   C u l t u r e = n e u t r a l ,   P u b l i c K e y T o k e n = n u l l "   o r d e r = " 9 9 9 "   k e y = " l a y o u t "   v a l u e = " H a l f "   g r o u p O r d e r = " - 1 "   i s G e n e r a t e d = " f a l s e " / >  
                         < / p a r a m e t e r s >  
                     < / q u e s t i o n >  
                     < q u e s t i o n   i d = " a 4 8 f 5 4 7 9 - 2 3 f d - 4 c f 0 - a 5 a 8 - 8 1 4 f 8 f d 8 a 8 6 5 "   n a m e = " C o v e r   T e x t   L i g h t   o r   D a r k "   a s s e m b l y = " I p h e l i o n . O u t l i n e . C o n t r o l s . d l l "   t y p e = " I p h e l i o n . O u t l i n e . C o n t r o l s . Q u e s t i o n C o n t r o l s . V i e w M o d e l s . S e l e c t i o n L i s t V i e w M o d e l "   o r d e r = " 4 "   a c t i v e = " t r u e "   g r o u p = " & l t ; D e f a u l t & g t ; "   r e s u l t T y p e = " s i n g l e "   d i s p l a y T y p e = " A l l "   p a g e C o l u m n S p a n = " c o l u m n S p a n 3 "   p a r e n t I d = " 0 0 0 0 0 0 0 0 - 0 0 0 0 - 0 0 0 0 - 0 0 0 0 - 0 0 0 0 0 0 0 0 0 0 0 0 " >  
                         < p a r a m e t e r s >  
                             < p a r a m e t e r   i d = " c 5 b e c d 9 c - 1 1 8 b - 4 9 8 a - 8 1 9 d - 7 a 5 b 9 1 3 5 3 b 8 a "   n a m e = " I t e m s   l i s t "   t y p e = " I p h e l i o n . O u t l i n e . M o d e l . E n t i t i e s . I n l i n e P a r a m e t e r E n t i t y C o l l e c t i o n ` 1 [ [ I p h e l i o n . O u t l i n e . M o d e l . E n t i t i e s . L o c a l i z e d K e y V a l u e P a r a m e t e r E n t i t y ,   I p h e l i o n . O u t l i n e . M o d e l ,   V e r s i o n = 1 . 8 . 1 . 1 1 ,   C u l t u r e = n e u t r a l ,   P u b l i c K e y T o k e n = n u l l ] ] ,   I p h e l i o n . O u t l i n e . M o d e l ,   V e r s i o n = 1 . 8 . 1 . 1 1 ,   C u l t u r e = n e u t r a l ,   P u b l i c K e y T o k e n = n u l l "   o r d e r = " 9 9 9 "   k e y = " i t e m L i s t "   v a l u e = " & l t ; ? x m l   v e r s i o n = & q u o t ; 1 . 0 & q u o t ;   e n c o d i n g = & q u o t ; u t f - 1 6 & q u o t ; ? & g t ; & # x A ; & l t ; X m l P a r a m e t e r   x m l n s : x s i = & q u o t ; h t t p : / / w w w . w 3 . o r g / 2 0 0 1 / X M L S c h e m a - i n s t a n c e & q u o t ;   x m l n s : x s d = & q u o t ; h t t p : / / w w w . w 3 . o r g / 2 0 0 1 / X M L S c h e m a & q u o t ; & g t ; & # x A ;     & l t ; p a r a m e t e r E n t i t i e s & 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i s S e l e c t e d = & q u o t ; t r u e & q u o t ;   i n v e r t F i e l d V a l u e = & q u o t ; f a l s e & q u o t ;   / & 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i s S e l e c t e d = & q u o t ; f a l s e & q u o t ;   i n v e r t F i e l d V a l u e = & q u o t ; f a l s e & q u o t ;   / & g t ; & # x A ;     & l t ; / p a r a m e t e r E n t i t i e s & g t ; & # x A ; & l t ; / X m l P a r a m e t e r & g t ; "   g r o u p O r d e r = " - 1 "   i s G e n e r a t e d = " f a l s e " / >  
                             < p a r a m e t e r   i d = " a 3 7 d 9 2 d 1 - 9 c d c - 4 3 4 0 - b f 9 2 - 6 c a 7 0 f 9 8 d e 4 f "   n a m e = " M a x   s e l e c t i o n s "   t y p e = " S y s t e m . I n t 3 2 ,   m s c o r l i b ,   V e r s i o n = 4 . 0 . 0 . 0 ,   C u l t u r e = n e u t r a l ,   P u b l i c K e y T o k e n = b 7 7 a 5 c 5 6 1 9 3 4 e 0 8 9 "   o r d e r = " 9 9 9 "   k e y = " m a x S e l e c t e d "   v a l u e = " 0 "   g r o u p O r d e r = " - 1 "   i s G e n e r a t e d = " f a l s e " / >  
                             < p a r a m e t e r   i d = " 3 4 7 0 c 5 6 e - 7 5 7 a - 4 8 6 c - 8 1 b 1 - 7 4 7 1 1 c 8 2 4 a 7 7 "   n a m e = " M i n   s e l e c t i o n s "   t y p e = " S y s t e m . I n t 3 2 ,   m s c o r l i b ,   V e r s i o n = 4 . 0 . 0 . 0 ,   C u l t u r e = n e u t r a l ,   P u b l i c K e y T o k e n = b 7 7 a 5 c 5 6 1 9 3 4 e 0 8 9 "   o r d e r = " 9 9 9 "   k e y = " m i n S e l e c t e d "   v a l u e = " 0 "   g r o u p O r d e r = " - 1 "   i s G e n e r a t e d = " f a l s e " / >  
                             < p a r a m e t e r   i d = " f c 5 b 0 a b 2 - d 8 8 f - 4 9 6 3 - b 1 5 a - 2 5 2 d c 8 2 2 d a 9 0 "   n a m e = " N u m b e r   o f   c o l u m n s "   t y p e = " I p h e l i o n . O u t l i n e . C o n t r o l s . Q u e s t i o n C o n t r o l s . V i e w M o d e l s . Q u e s t i o n C o l u m n s ,   I p h e l i o n . O u t l i n e . C o n t r o l s ,   V e r s i o n = 1 . 8 . 1 . 1 1 ,   C u l t u r e = n e u t r a l ,   P u b l i c K e y T o k e n = n u l l "   o r d e r = " 9 9 9 "   k e y = " n u m b e r O f C o l u m n s "   v a l u e = " T w o C o l u m n "   g r o u p O r d e r = " - 1 "   i s G e n e r a t e d = " f a l s e " / >  
                             < p a r a m e t e r   i d = " 8 6 1 b 7 7 7 b - 8 9 0 5 - 4 7 9 d - b d 5 5 - 9 0 6 0 d f 7 8 f 3 2 b "   n a m e = " R e m e m b e r   l a s t   v a l u e s "   t y p e = " S y s t e m . B o o l e a n ,   m s c o r l i b ,   V e r s i o n = 4 . 0 . 0 . 0 ,   C u l t u r e = n e u t r a l ,   P u b l i c K e y T o k e n = b 7 7 a 5 c 5 6 1 9 3 4 e 0 8 9 "   o r d e r = " 9 9 9 "   k e y = " r e m e m b e r L a s t V a l u e "   v a l u e = " F a l s e "   g r o u p O r d e r = " - 1 "   i s G e n e r a t e d = " f a l s e " / >  
                             < p a r a m e t e r   i d = " 0 6 b 8 7 8 1 4 - 1 5 4 e - 4 f 9 8 - 9 8 a b - d 8 6 3 7 0 a 6 2 7 7 b "   n a m e = " S e l e c t i o n   m o d e "   t y p e = " I p h e l i o n . O u t l i n e . C o n t r o l s . Q u e s t i o n C o n t r o l s . V i e w M o d e l s . Q u e s t i o n S e l e c t i o n M o d e ,   I p h e l i o n . O u t l i n e . C o n t r o l s ,   V e r s i o n = 1 . 8 . 1 . 1 1 ,   C u l t u r e = n e u t r a l ,   P u b l i c K e y T o k e n = n u l l "   o r d e r = " 9 9 9 "   k e y = " s e l e c t i o n M o d e "   v a l u e = " S i n g l e "   g r o u p O r d e r = " - 1 "   i s G e n e r a t e d = " f a l s e " / >  
                             < p a r a m e t e r   i d = " e b 0 a 6 d c 8 - f 6 9 1 - 4 8 5 b - b 5 e f - 0 4 f 6 7 1 6 a 8 0 a d " 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C o v e r   T e x t & l t ; / t e x t & g t ; & # x A ; & l t ; / u i L o c a l i z e d S t r i n g & g t ; "   a r g u m e n t = " U I L o c a l i z e d S t r i n g "   g r o u p O r d e r = " - 1 "   i s G e n e r a t e d = " f a l s e " / >  
                             < p a r a m e t e r   i d = " 2 0 0 8 0 3 6 d - 3 8 c e - 4 1 d 2 - a f f d - f 4 3 4 e a 6 4 a 3 1 d "   n a m e = " W i d t h   t y p e "   t y p e = " I p h e l i o n . O u t l i n e . M o d e l . I n t e r f a c e s . Q u e s t i o n C o n t r o l L a y o u t ,   I p h e l i o n . O u t l i n e . M o d e l ,   V e r s i o n = 1 . 8 . 1 . 1 1 ,   C u l t u r e = n e u t r a l ,   P u b l i c K e y T o k e n = n u l l "   o r d e r = " 9 9 9 "   k e y = " l a y o u t "   v a l u e = " H a l f "   g r o u p O r d e r = " - 1 "   i s G e n e r a t e d = " f a l s e " / >  
                         < / p a r a m e t e r s >  
                     < / q u e s t i o n >  
                     < q u e s t i o n   i d = " 3 a b 8 2 f 1 2 - 1 4 2 6 - 4 e 6 5 - a 3 9 d - b 2 0 2 d c 1 7 a c c d "   n a m e = " O v e r r i d e   l o g o "   a s s e m b l y = " I p h e l i o n . O u t l i n e . C o n t r o l s . d l l "   t y p e = " I p h e l i o n . O u t l i n e . C o n t r o l s . Q u e s t i o n C o n t r o l s . V i e w M o d e l s . C h e c k B o x V i e w M o d e l "   o r d e r = " 5 "   a c t i v e = " t r u e "   g r o u p = " & l t ; D e f a u l t & g t ; "   r e s u l t T y p e = " s i n g l e "   d i s p l a y T y p e = " A l l "   p a g e C o l u m n S p a n = " c o l u m n S p a n 6 "   p a r e n t I d = " 0 0 0 0 0 0 0 0 - 0 0 0 0 - 0 0 0 0 - 0 0 0 0 - 0 0 0 0 0 0 0 0 0 0 0 0 " >  
                         < p a r a m e t e r s >  
                             < p a r a m e t e r   i d = " 6 9 d 3 1 d 7 9 - 1 7 2 8 - 4 3 a 7 - a 5 f e - f 6 3 2 5 b 6 f a b b a "   n a m e = " D i s p l a y   c o n t e n t   v a l u e "   t y p e = " S y s t e m . B o o l e a n ,   m s c o r l i b ,   V e r s i o n = 4 . 0 . 0 . 0 ,   C u l t u r e = n e u t r a l ,   P u b l i c K e y T o k e n = b 7 7 a 5 c 5 6 1 9 3 4 e 0 8 9 "   o r d e r = " 9 9 9 "   k e y = " d i s p l a y C o n t e n t "   v a l u e = " F a l s e "   g r o u p O r d e r = " - 1 "   i s G e n e r a t e d = " f a l s e " / >  
                             < p a r a m e t e r   i d = " 7 5 a 5 b 6 b d - e 1 3 3 - 4 3 9 9 - a 4 c b - 8 6 8 a 8 8 1 d 7 b 6 b "   n a m e = " D o c u m e n t   t e x t   ( c h e c k e d ) "   t y p e = " S y s t e m . S t r i n g ,   m s c o r l i b ,   V e r s i o n = 4 . 0 . 0 . 0 ,   C u l t u r e = n e u t r a l ,   P u b l i c K e y T o k e n = b 7 7 a 5 c 5 6 1 9 3 4 e 0 8 9 "   o r d e r = " 9 9 9 "   k e y = " d o c u m e n t T e x t "   v a l u e = " & l t ; ? x m l   v e r s i o n = & q u o t ; 1 . 0 & q u o t ;   e n c o d i n g = & q u o t ; u t f - 1 6 & q u o t ; ? & g t ; & # x A ; & l t ; l o c a l i z e d S t r i n g   x m l n s : x s i = & q u o t ; h t t p : / / w w w . w 3 . o r g / 2 0 0 1 / X M L S c h e m a - i n s t a n c e & q u o t ;   x m l n s : x s d = & q u o t ; h t t p : / / w w w . w 3 . o r g / 2 0 0 1 / X M L S c h e m a & q u o t ; & g t ; & # x A ;     & l t ; t y p e & g t ; f i x e d & l t ; / t y p e & g t ; & # x A ;     & l t ; t e x t   / & g t ; & # x A ; & l t ; / l o c a l i z e d S t r i n g & g t ; "   a r g u m e n t = " E x p r e s s i o n L o c a l i z e d S t r i n g "   g r o u p O r d e r = " - 1 "   i s G e n e r a t e d = " f a l s e " / >  
                             < p a r a m e t e r   i d = " 4 1 3 f 8 8 e 6 - 6 7 5 3 - 4 9 b f - a 8 b b - e a 5 d 0 a f 6 c b 3 1 "   n a m e = " D o c u m e n t   t e x t   ( u n c h e c k e d ) "   t y p e = " S y s t e m . S t r i n g ,   m s c o r l i b ,   V e r s i o n = 4 . 0 . 0 . 0 ,   C u l t u r e = n e u t r a l ,   P u b l i c K e y T o k e n = b 7 7 a 5 c 5 6 1 9 3 4 e 0 8 9 "   o r d e r = " 9 9 9 "   k e y = " d o c u m e n t T e x t U n c h e c k e d "   v a l u e = " & l t ; ? x m l   v e r s i o n = & q u o t ; 1 . 0 & q u o t ;   e n c o d i n g = & q u o t ; u t f - 1 6 & q u o t ; ? & g t ; & # x A ; & l t ; l o c a l i z e d S t r i n g   x m l n s : x s i = & q u o t ; h t t p : / / w w w . w 3 . o r g / 2 0 0 1 / X M L S c h e m a - i n s t a n c e & q u o t ;   x m l n s : x s d = & q u o t ; h t t p : / / w w w . w 3 . o r g / 2 0 0 1 / X M L S c h e m a & q u o t ; & g t ; & # x A ;     & l t ; t y p e & g t ; f i x e d & l t ; / t y p e & g t ; & # x A ;     & l t ; t e x t   / & g t ; & # x A ; & l t ; / l o c a l i z e d S t r i n g & g t ; "   a r g u m e n t = " E x p r e s s i o n L o c a l i z e d S t r i n g "   g r o u p O r d e r = " - 1 "   i s G e n e r a t e d = " f a l s e " / >  
                             < p a r a m e t e r   i d = " c e 8 c 9 8 6 4 - 2 a d e - 4 c 5 8 - b 1 e 0 - f a 1 f 1 7 3 6 c 5 7 f "   n a m e = " R e m e m b e r   l a s t   v a l u e s "   t y p e = " S y s t e m . B o o l e a n ,   m s c o r l i b ,   V e r s i o n = 4 . 0 . 0 . 0 ,   C u l t u r e = n e u t r a l ,   P u b l i c K e y T o k e n = b 7 7 a 5 c 5 6 1 9 3 4 e 0 8 9 "   o r d e r = " 9 9 9 "   k e y = " r e m e m b e r L a s t V a l u e "   v a l u e = " F a l s e "   g r o u p O r d e r = " - 1 "   i s G e n e r a t e d = " f a l s e " / >  
                             < p a r a m e t e r   i d = " 7 f f 7 a 7 b 7 - c a a 3 - 4 5 1 2 - 8 8 8 5 - 2 4 0 4 4 0 a 0 e 6 5 5 "   n a m e = " U p d a t e   f r o m "   t y p e = " S y s t e m . S t r i n g ,   m s c o r l i b ,   V e r s i o n = 4 . 0 . 0 . 0 ,   C u l t u r e = n e u t r a l ,   P u b l i c K e y T o k e n = b 7 7 a 5 c 5 6 1 9 3 4 e 0 8 9 "   o r d e r = " 9 9 9 "   k e y = " u p d a t e F i e l d "   v a l u e = " "   a r g u m e n t = " F o r m a t S t r i n g "   g r o u p O r d e r = " - 1 "   i s G e n e r a t e d = " f a l s e " / >  
                             < p a r a m e t e r   i d = " a 7 4 9 4 8 c a - 6 f 4 e - 4 0 7 a - 8 9 7 9 - 1 8 4 6 6 9 6 9 4 2 9 a " 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L o g o   O v e r r i d e & l t ; / t e x t & g t ; & # x A ; & l t ; / u i L o c a l i z e d S t r i n g & g t ; "   a r g u m e n t = " U I L o c a l i z e d S t r i n g "   g r o u p O r d e r = " - 1 "   i s G e n e r a t e d = " f a l s e " / >  
                         < / p a r a m e t e r s >  
                     < / q u e s t i o n >  
                 < / q u e s t i o n s >  
                 < c o m m a n d s   x m l n s = " h t t p : / / i p h e l i o n . c o m / w o r d / o u t l i n e / " >  
                     < c o m m a n d   i d = " 7 7 5 b 5 a 8 5 - d 6 c 1 - 4 6 4 a - 8 a 1 e - 1 e 0 6 2 7 5 0 b b 9 3 "   n a m e = " Q V I S   S h o w   L o c a l   L o g o "   a s s e m b l y = " I p h e l i o n . O u t l i n e . M o d e l . d l l "   t y p e = " I p h e l i o n . O u t l i n e . M o d e l . C o m m a n d s . Q u e s t i o n V i s i b i l i t y C o m m a n d "   o r d e r = " 0 "   a c t i v e = " t r u e "   c o m m a n d T y p e = " f r a g m e n t " >  
                         < p a r a m e t e r s >  
                             < p a r a m e t e r   i d = " 3 b 9 0 3 1 0 0 - 0 4 e 1 - 4 6 4 b - 8 8 8 d - 6 7 4 b 5 2 6 9 e 3 7 7 "   n a m e = " M a t c h   c r i t e r i a "   t y p e = " S y s t e m . S t r i n g ,   m s c o r l i b ,   V e r s i o n = 4 . 0 . 0 . 0 ,   C u l t u r e = n e u t r a l ,   P u b l i c K e y T o k e n = b 7 7 a 5 c 5 6 1 9 3 4 e 0 8 9 "   o r d e r = " 1 "   k e y = " m a t c h "   v a l u e = " & l t ; ? x m l   v e r s i o n = & q u o t ; 1 . 0 & q u o t ;   e n c o d i n g = & q u o t ; u t f - 1 6 & q u o t ; ? & g t ; & # x A ; & l t ; f o r m a t S t r i n g   x m l n s : x s i = & q u o t ; h t t p : / / w w w . w 3 . o r g / 2 0 0 1 / X M L S c h e m a - i n s t a n c e & q u o t ;   x m l n s : x s d = & q u o t ; h t t p : / / w w w . w 3 . o r g / 2 0 0 1 / X M L S c h e m a & q u o t ; & g t ; & # x A ;     & l t ; t y p e & g t ; e x p r e s s i o n & l t ; / t y p e & g t ; & # x A ;     & l t ; t e x t & g t ; I F ( & # x A ;   F I R S T N O T E M P T Y ( & # x A ;       & # x A ;       S P L I T ( I F N O T E M P T Y ( { O f f i c e . S e t t i n g s } , { O f f i c e . S e t t i n g s } , & q u o t ; , , , , & q u o t ; ) , 4 , f a l s e , & q u o t ; , & q u o t ; ) , & # x A ;       S P L I T ( I F N O T E M P T Y ( { C o u n t r y . S e t t i n g s } , { C o u n t r y . S e t t i n g s } , & q u o t ; , , , , & q u o t ; ) , 4 , f a l s e , & q u o t ; , & q u o t ; ) & # x A ;   ) = & q u o t ; S P E C E N T & q u o t ; , & # x A ;   F a l s e ,   & # x A ;     F I L E E X I S T S ( { L a b e l s . F i l e   P a t h s - L o g o s   P P T }   & a m p ; a m p ;   & # x A ;               R E P L A C E ( { L a b e l s . L o g o   N a m e - P P T   H e a d e r   D a r k } , & q u o t ; [ F I R M N A M E ] & q u o t ; , & # x A ;               & # x A ;       F I R S T N O T E M P T Y ( & # x A ;     & # x A ;     S P L I T ( { O f f i c e . S e t t i n g s } , 0 , f a l s e , & q u o t ; , & q u o t ; ) , & # x A ;     S P L I T ( { C o u n t r y . S e t t i n g s } , 0 , f a l s e , & q u o t ; , & q u o t ; ) & # x A ;   ) , t r u e ) & # x A ;       )   & # x A ; ) & # x A ; & l t ; / t e x t & g t ; & # x A ; & l t ; / f o r m a t S t r i n g & g t ; "   a r g u m e n t = " F o r m a t S t r i n g "   g r o u p O r d e r = " - 1 "   i s G e n e r a t e d = " f a l s e " / >  
                             < p a r a m e t e r   i d = " 6 0 f b 9 b 3 7 - 0 8 d f - 4 5 7 1 - 8 1 2 6 - 7 4 e 6 d 3 5 5 c d d 7 "   n a m e = " S h o w   v a l u e s "   t y p e = " S y s t e m . S t r i n g ,   m s c o r l i b ,   V e r s i o n = 4 . 0 . 0 . 0 ,   C u l t u r e = n e u t r a l ,   P u b l i c K e y T o k e n = b 7 7 a 5 c 5 6 1 9 3 4 e 0 8 9 "   o r d e r = " 2 "   k e y = " f i e l d V a l u e s "   v a l u e = " "   a r g u m e n t = " I t e m L i s t C o n t r o l "   g r o u p O r d e r = " - 1 "   i s G e n e r a t e d = " f a l s e " / >  
                             < p a r a m e t e r   i d = " 5 4 c a 2 9 d f - 3 e 5 3 - 4 f 1 1 - b d b 3 - 6 7 0 6 3 3 8 0 3 e 4 0 "   n a m e = " C h e c k   f i e l d ( s ) "   t y p e = " I p h e l i o n . O u t l i n e . M o d e l . E n t i t i e s . P a r a m e t e r F i e l d D e s c r i p t o r ,   I p h e l i o n . O u t l i n e . M o d e l ,   V e r s i o n = 1 . 8 . 1 . 1 1 ,   C u l t u r e = n e u t r a l ,   P u b l i c K e y T o k e n = n u l l "   o r d e r = " 9 9 9 "   k e y = " c h e c k F i e l d "   v a l u e = " "   a r g u m e n t = " M u l t i p l e C o n t r o l "   g r o u p O r d e r = " - 1 "   i s G e n e r a t e d = " f a l s e " / >  
                             < p a r a m e t e r   i d = " c 5 2 b 2 5 2 3 - 1 7 7 a - 4 3 7 2 - 9 2 d e - 3 0 5 c d 7 a 2 f 1 3 f "   n a m e = " L i n k e d   c o m m a n d s "   t y p e = " S y s t e m . G u i d ,   m s c o r l i b ,   V e r s i o n = 4 . 0 . 0 . 0 ,   C u l t u r e = n e u t r a l ,   P u b l i c K e y T o k e n = b 7 7 a 5 c 5 6 1 9 3 4 e 0 8 9 "   o r d e r = " 9 9 9 "   k e y = " l i n k e d C o m m a n d "   v a l u e = " "   a r g u m e n t = " M u l t i p l e C o m m a n d C h o o s e r "   g r o u p O r d e r = " - 1 "   i s G e n e r a t e d = " f a l s e " / >  
                             < p a r a m e t e r   i d = " f 0 7 b e 3 9 b - 0 a 4 2 - 4 c f f - b 6 1 d - d 4 7 d 0 a 0 e 8 f 0 4 "   n a m e = " L i n k e d   q u e s t i o n s "   t y p e = " S y s t e m . G u i d ,   m s c o r l i b ,   V e r s i o n = 4 . 0 . 0 . 0 ,   C u l t u r e = n e u t r a l ,   P u b l i c K e y T o k e n = b 7 7 a 5 c 5 6 1 9 3 4 e 0 8 9 "   o r d e r = " 9 9 9 "   k e y = " l i n k e d Q u e s t i o n "   v a l u e = " 3 a b 8 2 f 1 2 - 1 4 2 6 - 4 e 6 5 - a 3 9 d - b 2 0 2 d c 1 7 a c c d "   a r g u m e n t = " M u l t i p l e C o n t r o l "   g r o u p O r d e r = " - 1 "   i s G e n e r a t e d = " f a l s e " / >  
                             < p a r a m e t e r   i d = " b 1 8 b 3 e b 8 - 1 4 3 9 - 4 2 7 e - b e 6 b - 7 8 7 4 9 c f 0 a e 6 1 "   n a m e = " R e p l a c e   v a l u e s   w i t h   l a b e l s "   t y p e = " S y s t e m . B o o l e a n ,   m s c o r l i b ,   V e r s i o n = 4 . 0 . 0 . 0 ,   C u l t u r e = n e u t r a l ,   P u b l i c K e y T o k e n = b 7 7 a 5 c 5 6 1 9 3 4 e 0 8 9 "   o r d e r = " 9 9 9 "   k e y = " u s e L a b e l s "   v a l u e = " T r u e "   g r o u p O r d e r = " - 1 "   i s G e n e r a t e d = " f a l s e " / >  
                         < / p a r a m e t e r s >  
                     < / c o m m a n d >  
                     < c o m m a n d   i d = " c d 0 7 c 5 c 6 - 2 f c 1 - 4 a 8 f - 8 8 9 5 - 6 c d d 3 7 f 3 0 7 f f "   n a m e = " S h o w   q u e s t i o n   f o r m "   a s s e m b l y = " I p h e l i o n . O u t l i n e . M o d e l . d l l "   t y p e = " I p h e l i o n . O u t l i n e . M o d e l . C o m m a n d s . S h o w F o r m C o m m a n d "   o r d e r = " 1 "   a c t i v e = " t r u e "   c o m m a n d T y p e = " f r a g m e n t " >  
                         < p a r a m e t e r s >  
                             < p a r a m e t e r   i d = " b e e 7 5 9 5 4 - a a 1 c - 4 0 5 a - b 1 a f - f 0 4 2 b 2 a a a 5 d d "   n a m e = " D i s p l a y   t y p e "   t y p e = " I p h e l i o n . O u t l i n e . M o d e l . C o m m a n d s . F o r m T y p e ,   I p h e l i o n . O u t l i n e . M o d e l ,   V e r s i o n = 1 . 8 . 1 . 1 1 ,   C u l t u r e = n e u t r a l ,   P u b l i c K e y T o k e n = n u l l "   o r d e r = " 0 "   k e y = " f o r m T y p e "   v a l u e = " D i a l o g "   g r o u p O r d e r = " - 1 "   i s G e n e r a t e d = " f a l s e " / >  
                             < p a r a m e t e r   i d = " 5 a d b 1 d c a - b 5 2 e - 4 7 0 3 - b 7 d 0 - d c b b 9 a 8 8 5 f b 2 "   n a m e = " A s s e m b l y   n a m e "   t y p e = " S y s t e m . S t r i n g ,   m s c o r l i b ,   V e r s i o n = 4 . 0 . 0 . 0 ,   C u l t u r e = n e u t r a l ,   P u b l i c K e y T o k e n = b 7 7 a 5 c 5 6 1 9 3 4 e 0 8 9 "   o r d e r = " 1 "   k e y = " a s s e m b l y "   v a l u e = " I p h e l i o n . O u t l i n e . C o n t r o l s . d l l "   g r o u p O r d e r = " - 1 "   i s G e n e r a t e d = " f a l s e " / >  
                             < p a r a m e t e r   i d = " 4 d 1 7 5 c a a - 6 5 8 9 - 4 8 5 4 - 9 0 2 8 - 8 c a a 0 6 9 9 1 0 d b "   n a m e = " T y p e   n a m e "   t y p e = " S y s t e m . S t r i n g ,   m s c o r l i b ,   V e r s i o n = 4 . 0 . 0 . 0 ,   C u l t u r e = n e u t r a l ,   P u b l i c K e y T o k e n = b 7 7 a 5 c 5 6 1 9 3 4 e 0 8 9 "   o r d e r = " 2 "   k e y = " t y p e "   v a l u e = " I p h e l i o n . O u t l i n e . C o n t r o l s . Q u e s t i o n F o r m "   g r o u p O r d e r = " - 1 "   i s G e n e r a t e d = " f a l s e " / >  
                             < p a r a m e t e r   i d = " 6 3 8 0 8 b f f - b 9 c a - 4 c 5 e - 9 2 a f - 9 f 7 0 f 6 6 5 9 e 0 7 "   n a m e = " H i d e   q u i c k   f i l l "   t y p e = " S y s t e m . B o o l e a n ,   m s c o r l i b ,   V e r s i o n = 4 . 0 . 0 . 0 ,   C u l t u r e = n e u t r a l ,   P u b l i c K e y T o k e n = b 7 7 a 5 c 5 6 1 9 3 4 e 0 8 9 "   o r d e r = " 3 "   k e y = " h i d e Q u i c k F i l l "   v a l u e = " F a l s e "   g r o u p O r d e r = " - 1 "   i s G e n e r a t e d = " f a l s e " / >  
                         < / p a r a m e t e r s >  
                     < / c o m m a n d >  
                     < c o m m a n d   i d = " 8 1 0 2 d a 5 6 - 1 7 5 6 - 4 a c a - a f 5 3 - b 4 e a 4 8 6 f 6 7 d f "   n a m e = " R e n d e r   S m a r t   B l o c k   f i e l d s "   a s s e m b l y = " I p h e l i o n . O u t l i n e . M o d e l . d l l "   t y p e = " I p h e l i o n . O u t l i n e . M o d e l . C o m m a n d s . R e n d e r F r a g m e n t C o m m a n d "   o r d e r = " 2 "   a c t i v e = " t r u e "   c o m m a n d T y p e = " f r a g m e n t " >  
                         < p a r a m e t e r s / >  
                     < / c o m m a n d >  
                     < c o m m a n d   i d = " 8 1 8 c 5 4 4 9 - f 0 1 8 - 4 d 9 7 - a 1 1 3 - a 4 3 9 0 e c c 8 b b 9 "   n a m e = " D e l e t e   r a n g e   o n   c a n c e l "   a s s e m b l y = " I p h e l i o n . O u t l i n e . P o w e r P o i n t . d l l "   t y p e = " I p h e l i o n . O u t l i n e . P o w e r P o i n t . C o m m a n d s . D e l e t e S l i d e C o m m a n d "   o r d e r = " 3 "   a c t i v e = " t r u e "   c o m m a n d T y p e = " f r a g m e n t " >  
                         < p a r a m e t e r s / >  
                     < / c o m m a n d >  
                 < / c o m m a n d s >  
                 < f i e l d s   x m l n s = " h t t p : / / i p h e l i o n . c o m / w o r d / o u t l i n e / " >  
                     < f i e l d   i d = " 9 0 b 0 3 9 7 8 - e 2 1 7 - 4 e 3 2 - a 4 f e - a 3 2 c b a 5 7 d 1 8 6 "   n a m e = " T e x t "   t y p e = " "   o r d e r = " 9 9 9 "   e n t i t y I d = " 0 1 9 b a 9 c 6 - 7 d a a - 4 0 c d - 8 c c 5 - f a d 9 c a 4 1 6 5 3 2 "   l i n k e d E n t i t y I d = " 0 0 0 0 0 0 0 0 - 0 0 0 0 - 0 0 0 0 - 0 0 0 0 - 0 0 0 0 0 0 0 0 0 0 0 0 "   l i n k e d F i e l d I d = " 0 0 0 0 0 0 0 0 - 0 0 0 0 - 0 0 0 0 - 0 0 0 0 - 0 0 0 0 0 0 0 0 0 0 0 0 "   l i n k e d F i e l d I n d e x = " 0 "   i n d e x = " 0 "   f i e l d T y p e = " q u e s t i o n "   f o r m a t E v a l u a t o r T y p e = " f o r m a t S t r i n g "   h i d d e n = " f a l s e " / >  
                     < f i e l d   i d = " a 8 9 2 6 b a 1 - 7 2 1 c - 4 0 c 7 - b 5 1 2 - 8 6 f 2 f 6 e b 9 b 5 5 "   n a m e = " I m a g e P a t h "   t y p e = " "   o r d e r = " 9 9 9 "   e n t i t y I d = " 0 4 d 7 9 8 8 f - 0 5 1 c - 4 b f 5 - a c 7 4 - 0 4 4 e 4 e 6 5 9 b 8 2 "   l i n k e d E n t i t y I d = " 0 0 0 0 0 0 0 0 - 0 0 0 0 - 0 0 0 0 - 0 0 0 0 - 0 0 0 0 0 0 0 0 0 0 0 0 "   l i n k e d F i e l d I d = " 0 0 0 0 0 0 0 0 - 0 0 0 0 - 0 0 0 0 - 0 0 0 0 - 0 0 0 0 0 0 0 0 0 0 0 0 "   l i n k e d F i e l d I n d e x = " 0 "   i n d e x = " 0 "   f i e l d T y p e = " q u e s t i o n "   f o r m a t E v a l u a t o r T y p e = " f o r m a t S t r i n g "   h i d d e n = " f a l s e " / >  
                     < f i e l d   i d = " 6 0 1 2 4 0 4 c - d 3 6 8 - 4 5 b 8 - a 6 6 e - 7 a d 6 8 8 0 d 9 e 4 6 "   n a m e = " L o c a t i o n "   t y p e = " "   o r d e r = " 9 9 9 "   e n t i t y I d = " 0 9 4 a 3 b 3 a - 5 2 e f - 4 8 4 8 - 9 6 f 7 - b 0 c e 0 4 b d e 2 e 8 "   l i n k e d E n t i t y I d = " 0 0 0 0 0 0 0 0 - 0 0 0 0 - 0 0 0 0 - 0 0 0 0 - 0 0 0 0 0 0 0 0 0 0 0 0 "   l i n k e d F i e l d I d = " 0 0 0 0 0 0 0 0 - 0 0 0 0 - 0 0 0 0 - 0 0 0 0 - 0 0 0 0 0 0 0 0 0 0 0 0 "   l i n k e d F i e l d I n d e x = " 0 "   i n d e x = " 0 "   f i e l d T y p e = " c o i "   f o r m a t E v a l u a t o r T y p e = " f o r m a t S t r i n g "   h i d d e n = " f a l s e " / >  
                     < f i e l d   i d = " 9 0 b 0 3 9 7 8 - e 2 1 7 - 4 e 3 2 - a 4 f e - a 3 2 c b a 5 7 d 1 8 6 "   n a m e = " T e x t "   t y p e = " "   o r d e r = " 9 9 9 "   e n t i t y I d = " 0 e e 6 b c 4 1 - d d 1 6 - 4 a 7 6 - a d 5 a - 5 f 4 4 1 a 6 7 c 0 5 1 "   l i n k e d E n t i t y I d = " 0 0 0 0 0 0 0 0 - 0 0 0 0 - 0 0 0 0 - 0 0 0 0 - 0 0 0 0 0 0 0 0 0 0 0 0 "   l i n k e d F i e l d I d = " 0 0 0 0 0 0 0 0 - 0 0 0 0 - 0 0 0 0 - 0 0 0 0 - 0 0 0 0 0 0 0 0 0 0 0 0 "   l i n k e d F i e l d I n d e x = " 0 "   i n d e x = " 0 "   f i e l d T y p e = " q u e s t i o n "   f o r m a t E v a l u a t o r T y p e = " f o r m a t S t r i n g "   h i d d e n = " f a l s e " / >  
                     < f i e l d   i d = " 4 8 6 8 6 8 f 2 - e 0 4 a - 4 5 5 b - b b 1 5 - 0 d a 9 7 0 d 3 0 5 b 0 "   n a m e = " T e x t   F i e l d "   t y p e = " "   o r d e r = " 9 9 9 "   e n t i t y I d = " 3 a b 8 2 f 1 2 - 1 4 2 6 - 4 e 6 5 - a 3 9 d - b 2 0 2 d c 1 7 a c c d "   l i n k e d E n t i t y I d = " 0 0 0 0 0 0 0 0 - 0 0 0 0 - 0 0 0 0 - 0 0 0 0 - 0 0 0 0 0 0 0 0 0 0 0 0 "   l i n k e d F i e l d I d = " 0 0 0 0 0 0 0 0 - 0 0 0 0 - 0 0 0 0 - 0 0 0 0 - 0 0 0 0 0 0 0 0 0 0 0 0 "   l i n k e d F i e l d I n d e x = " 0 "   i n d e x = " 0 "   f i e l d T y p e = " q u e s t i o n "   f o r m a t E v a l u a t o r T y p e = " f o r m a t S t r i n g "   h i d d e n = " f a l s e " / >  
                     < f i e l d   i d = " 8 1 e 3 e 9 e a - 9 b 6 0 - 4 9 7 8 - a 8 8 a - e 3 d d b 2 6 9 6 2 1 7 "   n a m e = " V a l u e   F i e l d "   t y p e = " S y s t e m . B o o l e a n ,   m s c o r l i b ,   V e r s i o n = 4 . 0 . 0 . 0 ,   C u l t u r e = n e u t r a l ,   P u b l i c K e y T o k e n = b 7 7 a 5 c 5 6 1 9 3 4 e 0 8 9 "   o r d e r = " 9 9 9 "   e n t i t y I d = " 3 a b 8 2 f 1 2 - 1 4 2 6 - 4 e 6 5 - a 3 9 d - b 2 0 2 d c 1 7 a c c d "   l i n k e d E n t i t y I d = " 0 0 0 0 0 0 0 0 - 0 0 0 0 - 0 0 0 0 - 0 0 0 0 - 0 0 0 0 0 0 0 0 0 0 0 0 "   l i n k e d F i e l d I d = " 0 0 0 0 0 0 0 0 - 0 0 0 0 - 0 0 0 0 - 0 0 0 0 - 0 0 0 0 0 0 0 0 0 0 0 0 "   l i n k e d F i e l d I n d e x = " 0 "   i n d e x = " 0 "   f i e l d T y p e = " q u e s t i o n "   f o r m a t E v a l u a t o r T y p e = " f o r m a t S t r i n g "   h i d d e n = " f a l s e " / >  
                     < f i e l d   i d = " 1 8 4 5 7 3 0 2 - b e 9 7 - 4 2 4 d - 8 7 3 5 - 2 1 2 b c d 9 6 e 2 a 2 "   n a m e = " S e l e c t e d   I t e m s "   t y p e = " "   o r d e r = " 9 9 9 "   e n t i t y I d = " 4 b 7 9 4 c 7 d - a 4 f d - 4 4 f c - b e 2 3 - d 3 c 5 9 9 7 e 2 b f 8 "   l i n k e d E n t i t y I d = " 0 0 0 0 0 0 0 0 - 0 0 0 0 - 0 0 0 0 - 0 0 0 0 - 0 0 0 0 0 0 0 0 0 0 0 0 "   l i n k e d F i e l d I d = " 0 0 0 0 0 0 0 0 - 0 0 0 0 - 0 0 0 0 - 0 0 0 0 - 0 0 0 0 0 0 0 0 0 0 0 0 "   l i n k e d F i e l d I n d e x = " 0 "   i n d e x = " 0 "   f i e l d T y p e = " q u e s t i o n "   f o r m a t E v a l u a t o r T y p e = " f o r m a t S t r i n g "   h i d d e n = " f a l s e " / >  
                     < f i e l d   i d = " 3 3 7 c d 5 c 0 - 5 d 4 e - 4 2 3 e - 9 3 0 d - a f e d 7 d f b 9 7 e 9 "   n a m e = " S e l e c t e d   T e x t "   t y p e = " S y s t e m . S t r i n g ,   m s c o r l i b ,   V e r s i o n = 4 . 0 . 0 . 0 ,   C u l t u r e = n e u t r a l ,   P u b l i c K e y T o k e n = b 7 7 a 5 c 5 6 1 9 3 4 e 0 8 9 "   o r d e r = " 9 9 9 "   e n t i t y I d = " 4 b 7 9 4 c 7 d - a 4 f d - 4 4 f c - b e 2 3 - d 3 c 5 9 9 7 e 2 b f 8 "   l i n k e d E n t i t y I d = " 0 0 0 0 0 0 0 0 - 0 0 0 0 - 0 0 0 0 - 0 0 0 0 - 0 0 0 0 0 0 0 0 0 0 0 0 "   l i n k e d F i e l d I d = " 0 0 0 0 0 0 0 0 - 0 0 0 0 - 0 0 0 0 - 0 0 0 0 - 0 0 0 0 0 0 0 0 0 0 0 0 "   l i n k e d F i e l d I n d e x = " 0 "   i n d e x = " 0 "   f i e l d T y p e = " q u e s t i o n "   f o r m a t E v a l u a t o r T y p e = " f o r m a t S t r i n g "   h i d d e n = " f a l s e " / >  
                     < f i e l d   i d = " d 6 9 e 8 9 5 b - 2 a d 6 - 4 7 1 8 - b d f f - 0 4 f c a 1 4 a 7 3 9 c "   n a m e = " S e l e c t e d   V a l u e   I t e m s "   t y p e = " S y s t e m . B o o l e a n ,   m s c o r l i b ,   V e r s i o n = 4 . 0 . 0 . 0 ,   C u l t u r e = n e u t r a l ,   P u b l i c K e y T o k e n = b 7 7 a 5 c 5 6 1 9 3 4 e 0 8 9 "   o r d e r = " 9 9 9 "   e n t i t y I d = " 4 b 7 9 4 c 7 d - a 4 f d - 4 4 f c - b e 2 3 - d 3 c 5 9 9 7 e 2 b f 8 "   l i n k e d E n t i t y I d = " 0 0 0 0 0 0 0 0 - 0 0 0 0 - 0 0 0 0 - 0 0 0 0 - 0 0 0 0 0 0 0 0 0 0 0 0 "   l i n k e d F i e l d I d = " 0 0 0 0 0 0 0 0 - 0 0 0 0 - 0 0 0 0 - 0 0 0 0 - 0 0 0 0 0 0 0 0 0 0 0 0 "   l i n k e d F i e l d I n d e x = " 0 "   i n d e x = " 0 "   f i e l d T y p e = " q u e s t i o n "   f o r m a t E v a l u a t o r T y p e = " f o r m a t S t r i n g "   h i d d e n = " f a l s e " / >  
                     < f i e l d   i d = " a e 9 c a 6 1 7 - 6 d b b - 4 f 8 3 - 8 c a 9 - 3 9 f e 5 a 2 e 2 b d 5 "   n a m e = " S e l e c t e d   V a l u e s "   t y p e = " S y s t e m . B o o l e a n ,   m s c o r l i b ,   V e r s i o n = 4 . 0 . 0 . 0 ,   C u l t u r e = n e u t r a l ,   P u b l i c K e y T o k e n = b 7 7 a 5 c 5 6 1 9 3 4 e 0 8 9 "   o r d e r = " 9 9 9 "   e n t i t y I d = " 4 b 7 9 4 c 7 d - a 4 f d - 4 4 f c - b e 2 3 - d 3 c 5 9 9 7 e 2 b f 8 "   l i n k e d E n t i t y I d = " 0 0 0 0 0 0 0 0 - 0 0 0 0 - 0 0 0 0 - 0 0 0 0 - 0 0 0 0 0 0 0 0 0 0 0 0 "   l i n k e d F i e l d I d = " 0 0 0 0 0 0 0 0 - 0 0 0 0 - 0 0 0 0 - 0 0 0 0 - 0 0 0 0 0 0 0 0 0 0 0 0 "   l i n k e d F i e l d I n d e x = " 0 "   i n d e x = " 0 "   f i e l d T y p e = " q u e s t i o n "   f o r m a t E v a l u a t o r T y p e = " f o r m a t S t r i n g "   h i d d e n = " f a l s e " / >  
                     < f i e l d   i d = " 1 8 4 5 7 3 0 2 - b e 9 7 - 4 2 4 d - 8 7 3 5 - 2 1 2 b c d 9 6 e 2 a 2 "   n a m e = " S e l e c t e d   I t e m s "   t y p e = " "   o r d e r = " 9 9 9 "   e n t i t y I d = " a 4 8 f 5 4 7 9 - 2 3 f d - 4 c f 0 - a 5 a 8 - 8 1 4 f 8 f d 8 a 8 6 5 "   l i n k e d E n t i t y I d = " 0 0 0 0 0 0 0 0 - 0 0 0 0 - 0 0 0 0 - 0 0 0 0 - 0 0 0 0 0 0 0 0 0 0 0 0 "   l i n k e d F i e l d I d = " 0 0 0 0 0 0 0 0 - 0 0 0 0 - 0 0 0 0 - 0 0 0 0 - 0 0 0 0 0 0 0 0 0 0 0 0 "   l i n k e d F i e l d I n d e x = " 0 "   i n d e x = " 0 "   f i e l d T y p e = " q u e s t i o n "   f o r m a t E v a l u a t o r T y p e = " f o r m a t S t r i n g "   h i d d e n = " f a l s e " / >  
                     < f i e l d   i d = " 3 3 7 c d 5 c 0 - 5 d 4 e - 4 2 3 e - 9 3 0 d - a f e d 7 d f b 9 7 e 9 "   n a m e = " S e l e c t e d   T e x t "   t y p e = " S y s t e m . S t r i n g ,   m s c o r l i b ,   V e r s i o n = 4 . 0 . 0 . 0 ,   C u l t u r e = n e u t r a l ,   P u b l i c K e y T o k e n = b 7 7 a 5 c 5 6 1 9 3 4 e 0 8 9 "   o r d e r = " 9 9 9 "   e n t i t y I d = " a 4 8 f 5 4 7 9 - 2 3 f d - 4 c f 0 - a 5 a 8 - 8 1 4 f 8 f d 8 a 8 6 5 "   l i n k e d E n t i t y I d = " 0 0 0 0 0 0 0 0 - 0 0 0 0 - 0 0 0 0 - 0 0 0 0 - 0 0 0 0 0 0 0 0 0 0 0 0 "   l i n k e d F i e l d I d = " 0 0 0 0 0 0 0 0 - 0 0 0 0 - 0 0 0 0 - 0 0 0 0 - 0 0 0 0 0 0 0 0 0 0 0 0 "   l i n k e d F i e l d I n d e x = " 0 "   i n d e x = " 0 "   f i e l d T y p e = " q u e s t i o n "   f o r m a t E v a l u a t o r T y p e = " f o r m a t S t r i n g "   h i d d e n = " f a l s e " / >  
                     < f i e l d   i d = " d 6 9 e 8 9 5 b - 2 a d 6 - 4 7 1 8 - b d f f - 0 4 f c a 1 4 a 7 3 9 c "   n a m e = " S e l e c t e d   V a l u e   I t e m s "   t y p e = " S y s t e m . B o o l e a n ,   m s c o r l i b ,   V e r s i o n = 4 . 0 . 0 . 0 ,   C u l t u r e = n e u t r a l ,   P u b l i c K e y T o k e n = b 7 7 a 5 c 5 6 1 9 3 4 e 0 8 9 "   o r d e r = " 9 9 9 "   e n t i t y I d = " a 4 8 f 5 4 7 9 - 2 3 f d - 4 c f 0 - a 5 a 8 - 8 1 4 f 8 f d 8 a 8 6 5 "   l i n k e d E n t i t y I d = " 0 0 0 0 0 0 0 0 - 0 0 0 0 - 0 0 0 0 - 0 0 0 0 - 0 0 0 0 0 0 0 0 0 0 0 0 "   l i n k e d F i e l d I d = " 0 0 0 0 0 0 0 0 - 0 0 0 0 - 0 0 0 0 - 0 0 0 0 - 0 0 0 0 0 0 0 0 0 0 0 0 "   l i n k e d F i e l d I n d e x = " 0 "   i n d e x = " 0 "   f i e l d T y p e = " q u e s t i o n "   f o r m a t E v a l u a t o r T y p e = " f o r m a t S t r i n g "   h i d d e n = " f a l s e " / >  
                     < f i e l d   i d = " a e 9 c a 6 1 7 - 6 d b b - 4 f 8 3 - 8 c a 9 - 3 9 f e 5 a 2 e 2 b d 5 "   n a m e = " S e l e c t e d   V a l u e s "   t y p e = " S y s t e m . B o o l e a n ,   m s c o r l i b ,   V e r s i o n = 4 . 0 . 0 . 0 ,   C u l t u r e = n e u t r a l ,   P u b l i c K e y T o k e n = b 7 7 a 5 c 5 6 1 9 3 4 e 0 8 9 "   o r d e r = " 9 9 9 "   e n t i t y I d = " a 4 8 f 5 4 7 9 - 2 3 f d - 4 c f 0 - a 5 a 8 - 8 1 4 f 8 f d 8 a 8 6 5 "   l i n k e d E n t i t y I d = " 0 0 0 0 0 0 0 0 - 0 0 0 0 - 0 0 0 0 - 0 0 0 0 - 0 0 0 0 0 0 0 0 0 0 0 0 "   l i n k e d F i e l d I d = " 0 0 0 0 0 0 0 0 - 0 0 0 0 - 0 0 0 0 - 0 0 0 0 - 0 0 0 0 0 0 0 0 0 0 0 0 "   l i n k e d F i e l d I n d e x = " 0 "   i n d e x = " 0 "   f i e l d T y p e = " q u e s t i o n "   f o r m a t E v a l u a t o r T y p e = " f o r m a t S t r i n g "   h i d d e n = " f a l s e " / >  
                 < / f i e l d s >  
                 < p r i n t C o n f i g u r a t i o n   s u p p o r t C u s t o m P r i n t = " t r u e "   s h o w P r i n t S e t t i n g s = " t r u e "   s h o w P r i n t O p t i o n s = " t r u e "   e n a b l e C o s t R e c o v e r y = " f a l s e "   x m l n s = " h t t p : / / i p h e l i o n . c o m / w o r d / o u t l i n e / " >  
                     < p r o f i l e s / >  
                 < / p r i n t C o n f i g u r a t i o n >  
                 < s t y l e C o n f i g u r a t i o n   x m l n s = " h t t p : / / i p h e l i o n . c o m / w o r d / o u t l i n e / " / >  
             < / t e m p l a t e >  
             < l i n k e d C o n t e n t I t e m s >  
                 < l i n k e d C o n t e n t I t e m   d i s p l a y N a m e = " & l t ; ? x m l   v e r s i o n = & q u o t ; 1 . 0 & q u o t ;   e n c o d i n g = & q u o t ; u t f - 1 6 & q u o t ; ? & g t ; & # x A ; & l t ; u i L o c a l i z e d S t r i n g   x m l n s : x s d = & q u o t ; h t t p : / / w w w . w 3 . o r g / 2 0 0 1 / X M L S c h e m a & q u o t ;   x m l n s : x s i = & q u o t ; h t t p : / / w w w . w 3 . o r g / 2 0 0 1 / X M L S c h e m a - i n s t a n c e & q u o t ; & g t ; & # x A ;     & l t ; t y p e & g t ; f i x e d & l t ; / t y p e & g t ; & # x A ; & l t ; / u i L o c a l i z e d S t r i n g & g t ; "   n a m e = " 1 _ c o v e r _ w i t h _ i m a g e _ c o l o u r _ s u p e r g r a p h i c "   c a t e g o r y = " c o v e r "   t y p e I d = " 0 " / >  
                 < l i n k e d C o n t e n t I t e m   d i s p l a y N a m e = " & l t ; ? x m l   v e r s i o n = & q u o t ; 1 . 0 & q u o t ;   e n c o d i n g = & q u o t ; u t f - 1 6 & q u o t ; ? & g t ; & # x A ; & l t ; u i L o c a l i z e d S t r i n g   x m l n s : x s d = & q u o t ; h t t p : / / w w w . w 3 . o r g / 2 0 0 1 / X M L S c h e m a & q u o t ;   x m l n s : x s i = & q u o t ; h t t p : / / w w w . w 3 . o r g / 2 0 0 1 / X M L S c h e m a - i n s t a n c e & q u o t ; & g t ; & # x A ;     & l t ; t y p e & g t ; f i x e d & l t ; / t y p e & g t ; & # x A ; & l t ; / u i L o c a l i z e d S t r i n g & g t ; "   n a m e = " c o v e r _ w i t h _ i m a g e "   c a t e g o r y = " c o v e r "   t y p e I d = " 0 " / >  
                 < l i n k e d C o n t e n t I t e m   d i s p l a y N a m e = " & l t ; ? x m l   v e r s i o n = & q u o t ; 1 . 0 & q u o t ;   e n c o d i n g = & q u o t ; u t f - 1 6 & q u o t ; ? & g t ; & # x A ; & l t ; u i L o c a l i z e d S t r i n g   x m l n s : x s d = & q u o t ; h t t p : / / w w w . w 3 . o r g / 2 0 0 1 / X M L S c h e m a & q u o t ;   x m l n s : x s i = & q u o t ; h t t p : / / w w w . w 3 . o r g / 2 0 0 1 / X M L S c h e m a - i n s t a n c e & q u o t ; & g t ; & # x A ;     & l t ; t y p e & g t ; f i x e d & l t ; / t y p e & g t ; & # x A ; & l t ; / u i L o c a l i z e d S t r i n g & g t ; "   n a m e = " c o v e r _ w i t h _ i m a g e _ c o l o u r _ s u p e r g r a p h i c "   c a t e g o r y = " c o v e r "   t y p e I d = " 0 " / >  
                 < l i n k e d C o n t e n t I t e m   d i s p l a y N a m e = " & l t ; ? x m l   v e r s i o n = & q u o t ; 1 . 0 & q u o t ;   e n c o d i n g = & q u o t ; u t f - 1 6 & q u o t ; ? & g t ; & # x A ; & l t ; u i L o c a l i z e d S t r i n g   x m l n s : x s d = & q u o t ; h t t p : / / w w w . w 3 . o r g / 2 0 0 1 / X M L S c h e m a & q u o t ;   x m l n s : x s i = & q u o t ; h t t p : / / w w w . w 3 . o r g / 2 0 0 1 / X M L S c h e m a - i n s t a n c e & q u o t ; & g t ; & # x A ;     & l t ; t y p e & g t ; f i x e d & l t ; / t y p e & g t ; & # x A ; & l t ; / u i L o c a l i z e d S t r i n g & g t ; "   n a m e = " c o v e r _ w i t h _ i m a g e _ w h i t e _ p a t t e r n "   c a t e g o r y = " c o v e r "   t y p e I d = " 0 " / >  
                 < l i n k e d C o n t e n t I t e m   d i s p l a y N a m e = " & l t ; ? x m l   v e r s i o n = & q u o t ; 1 . 0 & q u o t ;   e n c o d i n g = & q u o t ; u t f - 1 6 & q u o t ; ? & g t ; & # x A ; & l t ; u i L o c a l i z e d S t r i n g   x m l n s : x s d = & q u o t ; h t t p : / / w w w . w 3 . o r g / 2 0 0 1 / X M L S c h e m a & q u o t ;   x m l n s : x s i = & q u o t ; h t t p : / / w w w . w 3 . o r g / 2 0 0 1 / X M L S c h e m a - i n s t a n c e & q u o t ; & g t ; & # x A ;     & l t ; t y p e & g t ; f i x e d & l t ; / t y p e & g t ; & # x A ; & l t ; / u i L o c a l i z e d S t r i n g & g t ; "   n a m e = " c o v e r _ w i t h _ i m a g e _ w h i t e _ s u p e r g r a p h i c "   c a t e g o r y = " c o v e r "   t y p e I d = " 0 " / >  
                 < l i n k e d C o n t e n t I t e m   d i s p l a y N a m e = " & l t ; ? x m l   v e r s i o n = & q u o t ; 1 . 0 & q u o t ;   e n c o d i n g = & q u o t ; u t f - 1 6 & q u o t ; ? & g t ; & # x A ; & l t ; u i L o c a l i z e d S t r i n g   x m l n s : x s d = & q u o t ; h t t p : / / w w w . w 3 . o r g / 2 0 0 1 / X M L S c h e m a & q u o t ;   x m l n s : x s i = & q u o t ; h t t p : / / w w w . w 3 . o r g / 2 0 0 1 / X M L S c h e m a - i n s t a n c e & q u o t ; & g t ; & # x A ;     & l t ; t y p e & g t ; f i x e d & l t ; / t y p e & g t ; & # x A ; & l t ; / u i L o c a l i z e d S t r i n g & g t ; "   n a m e = " 1 _ c o v e r _ w i t h _ i m a g e _ w h i t e _ s u p e r g r a p h i c "   c a t e g o r y = " c o v e r "   t y p e I d = " 0 " / >  
             < / l i n k e d C o n t e n t I t e m s >  
         < / t e m p l a t e F r a g m e n t >  
         < t e m p l a t e F r a g m e n t   d i s p l a y N a m e = " I n t e r m e d i a r y   p a g e   w i t h   i m a g e "   t y p e I d = " - 1 " >  
             < t e m p l a t e   i d = " 9 f 4 1 0 0 3 e - 4 3 a 4 - 4 3 c 7 - b 7 4 7 - 1 3 8 d b 8 2 d 0 6 8 a "   n a m e = " & l t ; ? x m l   v e r s i o n = & q u o t ; 1 . 0 & q u o t ;   e n c o d i n g = & q u o t ; u t f - 1 6 & q u o t ; ? & g t ; & # x A ; & l t ; u i L o c a l i z e d S t r i n g   x m l n s : x s d = & q u o t ; h t t p : / / w w w . w 3 . o r g / 2 0 0 1 / X M L S c h e m a & q u o t ;   x m l n s : x s i = & q u o t ; h t t p : / / w w w . w 3 . o r g / 2 0 0 1 / X M L S c h e m a - i n s t a n c e & q u o t ; & g t ; & # x A ;     & l t ; t y p e & g t ; l a b e l & l t ; / t y p e & g t ; & # x A ;     & l t ; t e x t & g t ; S B   W i z a r d - P P T   I n t e r m e d i a r y   p a g e   w i t h   i m a g e & l t ; / t e x t & g t ; & # x A ; & l t ; / u i L o c a l i z e d S t r i n g & g t ; "   d o c u m e n t I d = " 0 0 0 0 0 0 0 0 - 0 0 0 0 - 0 0 0 0 - 0 0 0 0 - 0 0 0 0 0 0 0 0 0 0 0 0 "   v e r s i o n = " 0 "   s c h e m a V e r s i o n = " 1 "   w o r d V e r s i o n = " "   l a n g u a g e I s o = " "   o f f i c e I d = " 0 0 0 0 0 0 0 0 - 0 0 0 0 - 0 0 0 0 - 0 0 0 0 - 0 0 0 0 0 0 0 0 0 0 0 0 "   h e l p U r l = " & l t ; ? x m l   v e r s i o n = & q u o t ; 1 . 0 & q u o t ;   e n c o d i n g = & q u o t ; u t f - 1 6 & q u o t ; ? & g t ; & # x A ; & l t ; u i L o c a l i z e d S t r i n g   x m l n s : x s d = & q u o t ; h t t p : / / w w w . w 3 . o r g / 2 0 0 1 / X M L S c h e m a & q u o t ;   x m l n s : x s i = & q u o t ; h t t p : / / w w w . w 3 . o r g / 2 0 0 1 / X M L S c h e m a - i n s t a n c e & q u o t ; & g t ; & # x A ;     & l t ; t y p e & g t ; f i x e d & l t ; / t y p e & g t ; & # x A ;     & l t ; t e x t   / & g t ; & # x A ; & l t ; / u i L o c a l i z e d S t r i n g & g t ; "   i m p o r t D a t a = " f a l s e "   w i z a r d H e i g h t = " 0 "   w i z a r d W i d t h = " 0 "   w i z a r d P a n e l W i d t h = " 0 "   h i d e W i z a r d I f V a l i d = " f a l s e "   h i d e A u t h o r = " f a l s e "   w i z a r d T a b P o s i t i o n = " n o n e " >  
                 < a u t h o r   x s i : n i l = " t r u e "   x m l n s = " h t t p : / / i p h e l i o n . c o m / w o r d / o u t l i n e / " / >  
                 < c o n t e n t C o n t r o l s   x m l n s = " h t t p : / / i p h e l i o n . c o m / w o r d / o u t l i n e / " >  
                     < c o n t e n t C o n t r o l   i d = " d 4 d 6 3 a e 2 - 3 6 6 b - 4 d 7 6 - 9 a 9 7 - e 3 4 c 6 0 e b f d 7 c "   n a m e = " T i t l e . T e x t "   a s s e m b l y = " I p h e l i o n . O u t l i n e . P o w e r P o i n t . d l l "   t y p e = " I p h e l i o n . O u t l i n e . P o w e r P o i n t . R e n d e r e r s . T e x t R e n d e r e r "   o r d e r = " 3 "   a c t i v e = " t r u e "   e n t i t y I d = " 7 f 4 c 7 b 6 1 - 2 6 5 2 - 4 3 7 b - 9 0 2 c - 4 3 6 4 4 6 c 0 6 0 0 b "   f i e l d I d = " 9 0 b 0 3 9 7 8 - e 2 1 7 - 4 e 3 2 - a 4 f e - a 3 2 c b a 5 7 d 1 8 6 "   p a r e n t I d = " 0 0 0 0 0 0 0 0 - 0 0 0 0 - 0 0 0 0 - 0 0 0 0 - 0 0 0 0 0 0 0 0 0 0 0 0 "   l e v e l O r d e r = " 1 0 0 "   c o n t r o l T y p e = " p l a i n T e x t "   c o n t r o l E d i t T y p e = " i n l i n e "   e n c l o s i n g B o o k m a r k = " f a l s e "   f o r m a t E v a l u a t o r T y p e = " e x p r e s s i o n "   t e x t C a s e = " i g n o r e C a s e "   r e m o v e C o n t r o l = " f a l s e "   i g n o r e F o r m a t I f E m p t y = " f a l s e " >  
                         < p a r a m e t e r s >  
                             < p a r a m e t e r   i d = " 7 6 d 6 d 4 f 4 - e 5 2 e - 4 9 c f - b f 4 2 - 9 3 8 2 a d d 7 e a 2 5 "   n a m e = " D e l e t e   i f   e m p t y "   t y p e = " S y s t e m . B o o l e a n ,   m s c o r l i b ,   V e r s i o n = 4 . 0 . 0 . 0 ,   C u l t u r e = n e u t r a l ,   P u b l i c K e y T o k e n = b 7 7 a 5 c 5 6 1 9 3 4 e 0 8 9 "   o r d e r = " 9 9 9 "   k e y = " d e l e t e I f E m p t y "   v a l u e = " F a l s e "   g r o u p O r d e r = " - 1 "   i s G e n e r a t e d = " f a l s e " / >  
                             < p a r a m e t e r   i d = " 4 c 4 2 e 2 2 f - 2 a b f - 4 d 5 2 - a 2 6 a - d 6 c a 2 a 9 4 8 1 c 2 "   n a m e = " F i e l d   i n d e x "   t y p e = " S y s t e m . I n t 3 2 ,   m s c o r l i b ,   V e r s i o n = 4 . 0 . 0 . 0 ,   C u l t u r e = n e u t r a l ,   P u b l i c K e y T o k e n = b 7 7 a 5 c 5 6 1 9 3 4 e 0 8 9 "   o r d e r = " 9 9 9 "   k e y = " i n d e x "   v a l u e = " "   g r o u p O r d e r = " - 1 "   i s G e n e r a t e d = " f a l s e " / >  
                             < p a r a m e t e r   i d = " 6 a 4 9 9 8 8 a - c 9 8 e - 4 2 3 f - 8 6 0 e - 4 0 4 1 6 6 0 a a 5 2 e "   n a m e = " F o r m a t   X M L   c o n t e n t "   t y p e = " S y s t e m . B o o l e a n ,   m s c o r l i b ,   V e r s i o n = 4 . 0 . 0 . 0 ,   C u l t u r e = n e u t r a l ,   P u b l i c K e y T o k e n = b 7 7 a 5 c 5 6 1 9 3 4 e 0 8 9 "   o r d e r = " 9 9 9 "   k e y = " f o r m a t X m l C o n t e n t "   v a l u e = " F a l s e "   g r o u p O r d e r = " - 1 "   i s G e n e r a t e d = " f a l s e " / >  
                             < p a r a m e t e r   i d = " b 5 4 1 8 b 9 3 - 7 6 c 5 - 4 9 e 1 - b 0 c 7 - 3 1 8 e 4 9 7 5 f 4 7 e "   n a m e = " P a r a g r a p h   v a l u e s "   t y p e = " I p h e l i o n . O u t l i n e . M o d e l . E n t i t i e s . I n l i n e P a r a m e t e r E n t i t y C o l l e c t i o n ` 1 [ [ I p h e l i o n . O u t l i n e . P o w e r P o i n t . R e n d e r e r s . P a r a g r a p h V a l u e P a r a m e t e r E n t i t y ,   I p h e l i o n . O u t l i n e . P o w e r P o i n t ,   V e r s i o n = 1 . 8 . 1 . 1 1 ,   C u l t u r e = n e u t r a l ,   P u b l i c K e y T o k e n = n u l l ] ] ,   I p h e l i o n . O u t l i n e . M o d e l ,   V e r s i o n = 1 . 8 . 1 . 1 1 ,   C u l t u r e = n e u t r a l ,   P u b l i c K e y T o k e n = n u l l "   o r d e r = " 9 9 9 "   k e y = " p a r a g r a p h V a l u e s "   v a l u e = " "   g r o u p O r d e r = " - 1 "   i s G e n e r a t e d = " f a l s e " / >  
                             < p a r a m e t e r   i d = " 1 7 d 0 c 3 1 b - 8 0 5 8 - 4 3 5 5 - 8 6 0 a - c c 7 d 4 7 1 c 2 4 d 2 "   n a m e = " P a r e n t   f i e l d   i n d e x "   t y p e = " S y s t e m . I n t 3 2 ,   m s c o r l i b ,   V e r s i o n = 4 . 0 . 0 . 0 ,   C u l t u r e = n e u t r a l ,   P u b l i c K e y T o k e n = b 7 7 a 5 c 5 6 1 9 3 4 e 0 8 9 "   o r d e r = " 9 9 9 "   k e y = " p a r e n t I n d e x "   v a l u e = " "   g r o u p O r d e r = " - 1 "   i s G e n e r a t e d = " f a l s e " / >  
                         < / p a r a m e t e r s >  
                     < / c o n t e n t C o n t r o l >  
                     < c o n t e n t C o n t r o l   i d = " d 8 5 e 9 8 9 8 - a f 5 4 - 4 1 a 6 - 8 5 5 7 - 8 b 9 3 6 2 0 d b 3 7 e "   n a m e = " S u b t i t l e . T e x t "   a s s e m b l y = " I p h e l i o n . O u t l i n e . P o w e r P o i n t . d l l "   t y p e = " I p h e l i o n . O u t l i n e . P o w e r P o i n t . R e n d e r e r s . T e x t R e n d e r e r "   o r d e r = " 3 "   a c t i v e = " t r u e "   e n t i t y I d = " 3 c 4 e 2 7 2 9 - a 2 f c - 4 a 5 9 - a d 1 e - b 7 0 a 9 4 8 d 3 b b 6 "   f i e l d I d = " 9 0 b 0 3 9 7 8 - e 2 1 7 - 4 e 3 2 - a 4 f e - a 3 2 c b a 5 7 d 1 8 6 "   p a r e n t I d = " 0 0 0 0 0 0 0 0 - 0 0 0 0 - 0 0 0 0 - 0 0 0 0 - 0 0 0 0 0 0 0 0 0 0 0 0 "   l e v e l O r d e r = " 1 0 0 "   c o n t r o l T y p e = " p l a i n T e x t "   c o n t r o l E d i t T y p e = " i n l i n e "   e n c l o s i n g B o o k m a r k = " f a l s e "   f o r m a t E v a l u a t o r T y p e = " e x p r e s s i o n "   t e x t C a s e = " i g n o r e C a s e "   r e m o v e C o n t r o l = " f a l s e "   i g n o r e F o r m a t I f E m p t y = " f a l s e " >  
                         < p a r a m e t e r s >  
                             < p a r a m e t e r   i d = " 9 9 2 3 5 0 d 8 - e 2 8 f - 4 8 9 d - a 9 7 7 - 2 d 9 7 5 b 3 9 3 c 7 7 "   n a m e = " D e l e t e   i f   e m p t y "   t y p e = " S y s t e m . B o o l e a n ,   m s c o r l i b ,   V e r s i o n = 4 . 0 . 0 . 0 ,   C u l t u r e = n e u t r a l ,   P u b l i c K e y T o k e n = b 7 7 a 5 c 5 6 1 9 3 4 e 0 8 9 "   o r d e r = " 9 9 9 "   k e y = " d e l e t e I f E m p t y "   v a l u e = " F a l s e "   g r o u p O r d e r = " - 1 "   i s G e n e r a t e d = " f a l s e " / >  
                             < p a r a m e t e r   i d = " 0 d 6 e 8 9 1 2 - 8 5 a b - 4 3 7 6 - a 5 9 b - d 1 d 8 c 6 3 3 c c d 8 "   n a m e = " F i e l d   i n d e x "   t y p e = " S y s t e m . I n t 3 2 ,   m s c o r l i b ,   V e r s i o n = 4 . 0 . 0 . 0 ,   C u l t u r e = n e u t r a l ,   P u b l i c K e y T o k e n = b 7 7 a 5 c 5 6 1 9 3 4 e 0 8 9 "   o r d e r = " 9 9 9 "   k e y = " i n d e x "   v a l u e = " "   g r o u p O r d e r = " - 1 "   i s G e n e r a t e d = " f a l s e " / >  
                             < p a r a m e t e r   i d = " 2 4 b d 3 1 9 4 - a 1 8 7 - 4 1 b f - 9 e e 0 - b b 4 b 9 7 4 8 7 c 3 f "   n a m e = " F o r m a t   X M L   c o n t e n t "   t y p e = " S y s t e m . B o o l e a n ,   m s c o r l i b ,   V e r s i o n = 4 . 0 . 0 . 0 ,   C u l t u r e = n e u t r a l ,   P u b l i c K e y T o k e n = b 7 7 a 5 c 5 6 1 9 3 4 e 0 8 9 "   o r d e r = " 9 9 9 "   k e y = " f o r m a t X m l C o n t e n t "   v a l u e = " F a l s e "   g r o u p O r d e r = " - 1 "   i s G e n e r a t e d = " f a l s e " / >  
                             < p a r a m e t e r   i d = " d 9 2 3 7 7 b 0 - 2 5 3 0 - 4 b e 4 - 8 e 3 2 - 3 7 d 4 5 2 e 3 d 3 0 2 "   n a m e = " P a r a g r a p h   v a l u e s "   t y p e = " I p h e l i o n . O u t l i n e . M o d e l . E n t i t i e s . I n l i n e P a r a m e t e r E n t i t y C o l l e c t i o n ` 1 [ [ I p h e l i o n . O u t l i n e . P o w e r P o i n t . R e n d e r e r s . P a r a g r a p h V a l u e P a r a m e t e r E n t i t y ,   I p h e l i o n . O u t l i n e . P o w e r P o i n t ,   V e r s i o n = 1 . 8 . 1 . 1 1 ,   C u l t u r e = n e u t r a l ,   P u b l i c K e y T o k e n = n u l l ] ] ,   I p h e l i o n . O u t l i n e . M o d e l ,   V e r s i o n = 1 . 8 . 1 . 1 1 ,   C u l t u r e = n e u t r a l ,   P u b l i c K e y T o k e n = n u l l "   o r d e r = " 9 9 9 "   k e y = " p a r a g r a p h V a l u e s "   v a l u e = " "   g r o u p O r d e r = " - 1 "   i s G e n e r a t e d = " f a l s e " / >  
                             < p a r a m e t e r   i d = " 3 c c 6 b 1 7 c - b d a 0 - 4 9 5 e - 9 1 d a - c 8 3 c 4 c 8 e 1 1 f 0 "   n a m e = " P a r e n t   f i e l d   i n d e x "   t y p e = " S y s t e m . I n t 3 2 ,   m s c o r l i b ,   V e r s i o n = 4 . 0 . 0 . 0 ,   C u l t u r e = n e u t r a l ,   P u b l i c K e y T o k e n = b 7 7 a 5 c 5 6 1 9 3 4 e 0 8 9 "   o r d e r = " 9 9 9 "   k e y = " p a r e n t I n d e x "   v a l u e = " "   g r o u p O r d e r = " - 1 "   i s G e n e r a t e d = " f a l s e " / >  
                         < / p a r a m e t e r s >  
                     < / c o n t e n t C o n t r o l >  
                     < c o n t e n t C o n t r o l   i d = " c 5 d 2 2 0 d a - f 7 4 3 - 4 b 7 7 - a 4 3 c - 1 3 b 3 2 4 b 4 e a 9 5 "   n a m e = " L o g o "   a s s e m b l y = " I p h e l i o n . O u t l i n e . P o w e r P o i n t . d l l "   t y p e = " I p h e l i o n . O u t l i n e . P o w e r P o i n t . R e n d e r e r s . I m a g e R e n d e r e r "   o r d e r = " 3 "   a c t i v e = " t r u e "   e n t i t y I d = " 9 3 b 5 5 5 6 8 - 0 3 7 2 - 4 f f 9 - b e f f - 8 e a 7 7 d 3 0 2 e 4 b "   f i e l d I d = " 8 1 e 3 e 9 e a - 9 b 6 0 - 4 9 7 8 - a 8 8 a - e 3 d d b 2 6 9 6 2 1 7 "   p a r e n t I d = " 0 0 0 0 0 0 0 0 - 0 0 0 0 - 0 0 0 0 - 0 0 0 0 - 0 0 0 0 0 0 0 0 0 0 0 0 "   l e v e l O r d e r = " 1 0 0 "   c o n t r o l T y p e = " p l a i n T e x t "   c o n t r o l E d i t T y p e = " i n l i n e "   e n c l o s i n g B o o k m a r k = " f a l s e "   f o r m a t = " { L a b e l s . F i l e   P a t h s - L o g o s   P P T }   & a m p ;   & q u o t ; P P T _ 1 6 x 9 \ & q u o t ;   & a m p ; & # x A ; & # x A ; I F ( & # x A ;   O R ( { O v e r r i d e   l o g o . V a l u e   F i e l d } =   T r u e ,   & # x A ;     F I R S T N O T E M P T Y ( & # x A ;                   S P L I T ( { O f f i c e . S e t t i n g s } , 4 , f a l s e , & q u o t ; , & q u o t ; ) , & # x A ;                   S P L I T ( { C o u n t r y . S e t t i n g s } , 4 , f a l s e , & q u o t ; , & q u o t ; ) & # x A ;             ) = & q u o t ; S P E C E N T & q u o t ;   ) = T r u e , & # x A ; & # x A ;         I F ( { L o g o   L i g h t   o r   D a r k . S e l e c t e d   I t e m s }   =   { L a b e l s . L i g h t } , & # x A ;         & # x A ;           R E P L A C E ( { L a b e l s . L o g o   N a m e - P P T   H e a d e r   L i g h t } , & q u o t ; [ F I R M N A M E ] & q u o t ; , & # x A ;                 F I R S T N O T E M P T Y ( & # x A ;                     S P L I T ( { O f f i c e . S e t t i n g s } , 0 , f a l s e , & q u o t ; , & q u o t ; ) , & # x A ;                     S P L I T ( { C o u n t r y . S e t t i n g s } , 0 , f a l s e , & q u o t ; , & q u o t ; ) & # x A ;               ) , t r u e & # x A ;             ) , & # x A ;         & # x A ;           R E P L A C E ( { L a b e l s . L o g o   N a m e - P P T   H e a d e r   D a r k } , & q u o t ; [ F I R M N A M E ] & q u o t ; , & # x A ;                 F I R S T N O T E M P T Y ( & # x A ;                     S P L I T ( { O f f i c e . S e t t i n g s } , 0 , f a l s e , & q u o t ; , & q u o t ; ) , & # x A ;                     S P L I T ( { C o u n t r y . S e t t i n g s } , 0 , f a l s e , & q u o t ; , & q u o t ; ) & # x A ;               ) , t r u e & # x A ;             ) & # x A ;         ) , & # x A ;   I F ( { L o g o   L i g h t   o r   D a r k . S e l e c t e d   I t e m s }   =   { L a b e l s . L i g h t } , & # x A ;     R E P L A C E ( F I E L D V A L U E ( & q u o t ; L a b e l s . L o g o   N a m e - P P T   H e a d e r   & q u o t ;   & a m p ;   { L a b e l s . L i g h t }   ) , & q u o t ; [ F I R M N A M E ] & q u o t ; , { L a b e l s . P i t c h   L o g o   C M S } , t r u e ) , & # x A ;     R E P L A C E ( F I E L D V A L U E ( & q u o t ; L a b e l s . L o g o   N a m e - P P T   H e a d e r   & q u o t ;   & a m p ;   { L a b e l s . D a r k }   ) , & q u o t ; [ F I R M N A M E ] & q u o t ; , { L a b e l s . P i t c h   L o g o   C M S } , t r u e ) & # x A ;   )   & # x A ; ) "   f o r m a t E v a l u a t o r T y p e = " e x p r e s s i o n "   t e x t C a s e = " i g n o r e C a s e "   r e m o v e C o n t r o l = " f a l s e "   i g n o r e F o r m a t I f E m p t y = " f a l s e " >  
                         < p a r a m e t e r s >  
                             < p a r a m e t e r   i d = " e 2 3 9 7 5 f 1 - f e 0 3 - 4 4 3 6 - b 2 7 5 - 4 e b d 1 7 f 7 2 e 1 0 "   n a m e = " U n i t   t y p e "   t y p e = " I p h e l i o n . O u t l i n e . C o r e . E n t i t i e s . U n i t T y p e ,   I p h e l i o n . O u t l i n e . C o r e ,   V e r s i o n = 1 . 8 . 1 . 1 1 ,   C u l t u r e = n e u t r a l ,   P u b l i c K e y T o k e n = n u l l "   o r d e r = " 1 "   k e y = " u n i t T y p e T y p e "   v a l u e = " C e n t i m e t e r s "   g r o u p = " S i z e "   g r o u p O r d e r = " - 1 "   i s G e n e r a t e d = " f a l s e " / >  
                             < p a r a m e t e r   i d = " a 6 8 b 8 7 7 7 - 8 b 8 4 - 4 4 3 e - a d 5 5 - d 1 6 6 5 8 b 1 f 7 b b "   n a m e = " Z   o r d e r "   t y p e = " I p h e l i o n . O u t l i n e . P o w e r P o i n t . R e n d e r e r s . Z O r d e r ,   I p h e l i o n . O u t l i n e . P o w e r P o i n t ,   V e r s i o n = 1 . 8 . 1 . 1 1 ,   C u l t u r e = n e u t r a l ,   P u b l i c K e y T o k e n = n u l l "   o r d e r = " 4 "   k e y = " z O r d e r "   v a l u e = " B r i n g T o F r o n t "   g r o u p = " P o s i t i o n "   g r o u p O r d e r = " - 1 "   i s G e n e r a t e d = " f a l s e " / >  
                             < p a r a m e t e r   i d = " 2 6 3 9 3 e 8 4 - 0 a c 6 - 4 d 3 b - a a b 8 - f 4 a 1 e a 0 6 f b e b "   n a m e = " C r o p   t y p e "   t y p e = " I p h e l i o n . O u t l i n e . P o w e r P o i n t . R e n d e r e r s . C r o p T y p e ,   I p h e l i o n . O u t l i n e . P o w e r P o i n t ,   V e r s i o n = 1 . 8 . 1 . 1 1 ,   C u l t u r e = n e u t r a l ,   P u b l i c K e y T o k e n = n u l l "   o r d e r = " 9 9 9 "   k e y = " c r o p T y p e "   v a l u e = " N o n e "   g r o u p O r d e r = " - 1 "   i s G e n e r a t e d = " f a l s e " / >  
                             < p a r a m e t e r   i d = " 4 8 4 f 0 5 7 5 - 4 d 6 f - 4 7 7 4 - 8 e a d - f d 2 c f 8 5 b 0 e a f "   n a m e = " D e l e t e   i f   e m p t y "   t y p e = " S y s t e m . B o o l e a n ,   m s c o r l i b ,   V e r s i o n = 4 . 0 . 0 . 0 ,   C u l t u r e = n e u t r a l ,   P u b l i c K e y T o k e n = b 7 7 a 5 c 5 6 1 9 3 4 e 0 8 9 "   o r d e r = " 9 9 9 "   k e y = " d e l e t e I f E m p t y "   v a l u e = " F a l s e "   g r o u p O r d e r = " - 1 "   i s G e n e r a t e d = " f a l s e " / >  
                             < p a r a m e t e r   i d = " d a c 1 7 f 7 1 - 8 8 1 c - 4 d 7 b - 9 4 2 d - 0 0 8 e 9 5 f 8 b 1 2 d "   n a m e = " F i e l d   i n d e x "   t y p e = " S y s t e m . I n t 3 2 ,   m s c o r l i b ,   V e r s i o n = 4 . 0 . 0 . 0 ,   C u l t u r e = n e u t r a l ,   P u b l i c K e y T o k e n = b 7 7 a 5 c 5 6 1 9 3 4 e 0 8 9 "   o r d e r = " 9 9 9 "   k e y = " i n d e x "   v a l u e = " "   g r o u p O r d e r = " - 1 "   i s G e n e r a t e d = " f a l s e " / >  
                             < p a r a m e t e r   i d = " 1 e 6 8 e d a 7 - 9 4 f a - 4 b 2 2 - a 4 e 3 - c c e c e b 4 3 4 7 2 6 "   n a m e = " H e i g h t "   t y p e = " S y s t e m . S i n g l e ,   m s c o r l i b ,   V e r s i o n = 4 . 0 . 0 . 0 ,   C u l t u r e = n e u t r a l ,   P u b l i c K e y T o k e n = b 7 7 a 5 c 5 6 1 9 3 4 e 0 8 9 "   o r d e r = " 9 9 9 "   k e y = " h e i g h t "   v a l u e = " 2 . 8 3 "   g r o u p = " S i z e "   g r o u p O r d e r = " - 1 "   i s G e n e r a t e d = " t r u e " / >  
                             < p a r a m e t e r   i d = " 3 7 3 9 8 3 c d - 8 e c 3 - 4 6 5 9 - 8 2 a 5 - e 5 d e 2 b c c 8 c 0 5 "   n a m e = " L o c k   a s p e c t   r a t i o "   t y p e = " S y s t e m . B o o l e a n ,   m s c o r l i b ,   V e r s i o n = 4 . 0 . 0 . 0 ,   C u l t u r e = n e u t r a l ,   P u b l i c K e y T o k e n = b 7 7 a 5 c 5 6 1 9 3 4 e 0 8 9 "   o r d e r = " 9 9 9 "   k e y = " l o c k A s p e c t R a t i o "   v a l u e = " T r u e "   g r o u p O r d e r = " - 1 "   i s G e n e r a t e d = " f a l s e " / >  
                             < p a r a m e t e r   i d = " a 2 2 0 9 5 6 b - 8 d b f - 4 7 5 c - 9 7 b c - 4 d 2 8 f 2 f b c 6 8 8 "   n a m e = " R e t a i n   s h a p e   s e t t i n g s "   t y p e = " S y s t e m . B o o l e a n ,   m s c o r l i b ,   V e r s i o n = 4 . 0 . 0 . 0 ,   C u l t u r e = n e u t r a l ,   P u b l i c K e y T o k e n = b 7 7 a 5 c 5 6 1 9 3 4 e 0 8 9 "   o r d e r = " 9 9 9 "   k e y = " r e t a i n S h a p e S e t t i n g s "   v a l u e = " F a l s e "   g r o u p O r d e r = " - 1 "   i s G e n e r a t e d = " f a l s e " / >  
                             < p a r a m e t e r   i d = " 6 2 1 a 7 f 0 3 - b d 3 6 - 4 b 5 8 - b 0 e 6 - c c 3 3 4 b d 8 4 f a 0 "   n a m e = " W i d t h "   t y p e = " S y s t e m . S i n g l e ,   m s c o r l i b ,   V e r s i o n = 4 . 0 . 0 . 0 ,   C u l t u r e = n e u t r a l ,   P u b l i c K e y T o k e n = b 7 7 a 5 c 5 6 1 9 3 4 e 0 8 9 "   o r d e r = " 9 9 9 "   k e y = " w i d t h "   v a l u e = " 3 0 . 4 8 "   g r o u p = " S i z e "   g r o u p O r d e r = " - 1 "   i s G e n e r a t e d = " t r u e " / >  
                         < / p a r a m e t e r s >  
                     < / c o n t e n t C o n t r o l >  
                     < c o n t e n t C o n t r o l   i d = " c b 8 2 a c 3 3 - 1 6 9 e - 4 8 c c - a 8 e e - 2 2 8 2 f c b 3 5 4 c 9 "   n a m e = " I m a g e . I m a g e P a t h "   a s s e m b l y = " I p h e l i o n . O u t l i n e . P o w e r P o i n t . d l l "   t y p e = " I p h e l i o n . O u t l i n e . P o w e r P o i n t . R e n d e r e r s . I m a g e R e n d e r e r "   o r d e r = " 3 "   a c t i v e = " t r u e "   e n t i t y I d = " 0 5 d 2 f e 2 d - 7 f 0 0 - 4 3 f 6 - b 7 9 4 - 3 4 b 5 3 7 5 d e 4 8 3 "   f i e l d I d = " a 8 9 2 6 b a 1 - 7 2 1 c - 4 0 c 7 - b 5 1 2 - 8 6 f 2 f 6 e b 9 b 5 5 "   p a r e n t I d = " 0 0 0 0 0 0 0 0 - 0 0 0 0 - 0 0 0 0 - 0 0 0 0 - 0 0 0 0 0 0 0 0 0 0 0 0 "   l e v e l O r d e r = " 1 0 0 "   c o n t r o l T y p e = " p l a i n T e x t "   c o n t r o l E d i t T y p e = " i n l i n e "   e n c l o s i n g B o o k m a r k = " f a l s e "   f o r m a t E v a l u a t o r T y p e = " e x p r e s s i o n "   t e x t C a s e = " i g n o r e C a s e "   r e m o v e C o n t r o l = " f a l s e "   i g n o r e F o r m a t I f E m p t y = " f a l s e " >  
                         < p a r a m e t e r s >  
                             < p a r a m e t e r   i d = " 6 2 2 d a 8 9 8 - e 4 a b - 4 8 5 1 - 8 6 a 3 - 8 0 6 7 2 c 1 2 d 2 c 9 "   n a m e = " U n i t   t y p e "   t y p e = " I p h e l i o n . O u t l i n e . C o r e . E n t i t i e s . U n i t T y p e ,   I p h e l i o n . O u t l i n e . C o r e ,   V e r s i o n = 1 . 8 . 1 . 1 1 ,   C u l t u r e = n e u t r a l ,   P u b l i c K e y T o k e n = n u l l "   o r d e r = " 1 "   k e y = " u n i t T y p e T y p e "   v a l u e = " C e n t i m e t e r s "   g r o u p = " S i z e "   g r o u p O r d e r = " - 1 "   i s G e n e r a t e d = " f a l s e " / >  
                             < p a r a m e t e r   i d = " 4 a 6 3 2 2 d a - 2 7 4 8 - 4 e d c - 8 f 4 8 - 2 2 1 0 3 e 2 6 d e 1 0 "   n a m e = " Z   o r d e r "   t y p e = " I p h e l i o n . O u t l i n e . P o w e r P o i n t . R e n d e r e r s . Z O r d e r ,   I p h e l i o n . O u t l i n e . P o w e r P o i n t ,   V e r s i o n = 1 . 8 . 1 . 1 1 ,   C u l t u r e = n e u t r a l ,   P u b l i c K e y T o k e n = n u l l "   o r d e r = " 4 "   k e y = " z O r d e r "   v a l u e = " N o n e "   g r o u p = " P o s i t i o n "   g r o u p O r d e r = " - 1 "   i s G e n e r a t e d = " f a l s e " / >  
                             < p a r a m e t e r   i d = " b d e e e a a 6 - 6 f a 2 - 4 9 6 9 - 9 b f a - 6 0 c f f 2 a 3 b e 5 9 "   n a m e = " C r o p   t y p e "   t y p e = " I p h e l i o n . O u t l i n e . P o w e r P o i n t . R e n d e r e r s . C r o p T y p e ,   I p h e l i o n . O u t l i n e . P o w e r P o i n t ,   V e r s i o n = 1 . 8 . 1 . 1 1 ,   C u l t u r e = n e u t r a l ,   P u b l i c K e y T o k e n = n u l l "   o r d e r = " 9 9 9 "   k e y = " c r o p T y p e "   v a l u e = " N o n e "   g r o u p O r d e r = " - 1 "   i s G e n e r a t e d = " f a l s e " / >  
                             < p a r a m e t e r   i d = " 5 5 2 1 e 7 e 7 - 3 d f 7 - 4 2 b b - b 5 b e - d 8 f e 5 6 2 0 4 f 1 d "   n a m e = " D e l e t e   i f   e m p t y "   t y p e = " S y s t e m . B o o l e a n ,   m s c o r l i b ,   V e r s i o n = 4 . 0 . 0 . 0 ,   C u l t u r e = n e u t r a l ,   P u b l i c K e y T o k e n = b 7 7 a 5 c 5 6 1 9 3 4 e 0 8 9 "   o r d e r = " 9 9 9 "   k e y = " d e l e t e I f E m p t y "   v a l u e = " F a l s e "   g r o u p O r d e r = " - 1 "   i s G e n e r a t e d = " f a l s e " / >  
                             < p a r a m e t e r   i d = " c 2 1 b 2 d 3 8 - 3 1 c f - 4 0 e 6 - 9 f d 7 - 8 3 c b 6 5 4 0 b c 4 a "   n a m e = " F i e l d   i n d e x "   t y p e = " S y s t e m . I n t 3 2 ,   m s c o r l i b ,   V e r s i o n = 4 . 0 . 0 . 0 ,   C u l t u r e = n e u t r a l ,   P u b l i c K e y T o k e n = b 7 7 a 5 c 5 6 1 9 3 4 e 0 8 9 "   o r d e r = " 9 9 9 "   k e y = " i n d e x "   v a l u e = " "   g r o u p O r d e r = " - 1 "   i s G e n e r a t e d = " f a l s e " / >  
                             < p a r a m e t e r   i d = " c a 6 8 2 f d 2 - a e 8 9 - 4 9 c 5 - a 5 8 9 - f 6 3 0 e 4 a 9 9 2 0 f "   n a m e = " H e i g h t "   t y p e = " S y s t e m . S i n g l e ,   m s c o r l i b ,   V e r s i o n = 4 . 0 . 0 . 0 ,   C u l t u r e = n e u t r a l ,   P u b l i c K e y T o k e n = b 7 7 a 5 c 5 6 1 9 3 4 e 0 8 9 "   o r d e r = " 9 9 9 "   k e y = " h e i g h t "   v a l u e = " 1 0 . 2 "   g r o u p = " S i z e "   g r o u p O r d e r = " - 1 "   i s G e n e r a t e d = " t r u e " / >  
                             < p a r a m e t e r   i d = " 5 f 1 2 5 5 2 c - f 3 8 e - 4 c 6 0 - 9 9 1 b - 9 1 c 9 7 e 6 1 3 b 7 7 "   n a m e = " L o c k   a s p e c t   r a t i o "   t y p e = " S y s t e m . B o o l e a n ,   m s c o r l i b ,   V e r s i o n = 4 . 0 . 0 . 0 ,   C u l t u r e = n e u t r a l ,   P u b l i c K e y T o k e n = b 7 7 a 5 c 5 6 1 9 3 4 e 0 8 9 "   o r d e r = " 9 9 9 "   k e y = " l o c k A s p e c t R a t i o "   v a l u e = " F a l s e "   g r o u p O r d e r = " - 1 "   i s G e n e r a t e d = " f a l s e " / >  
                             < p a r a m e t e r   i d = " 7 d 7 8 4 1 7 e - e 1 8 3 - 4 9 e b - b e 0 7 - 7 7 6 4 e 0 f 8 b 5 a 0 "   n a m e = " R e t a i n   s h a p e   s e t t i n g s "   t y p e = " S y s t e m . B o o l e a n ,   m s c o r l i b ,   V e r s i o n = 4 . 0 . 0 . 0 ,   C u l t u r e = n e u t r a l ,   P u b l i c K e y T o k e n = b 7 7 a 5 c 5 6 1 9 3 4 e 0 8 9 "   o r d e r = " 9 9 9 "   k e y = " r e t a i n S h a p e S e t t i n g s "   v a l u e = " T r u e "   g r o u p O r d e r = " - 1 "   i s G e n e r a t e d = " f a l s e " / >  
                             < p a r a m e t e r   i d = " 9 7 2 9 0 d 7 6 - e a 7 5 - 4 6 d 9 - 9 e e 9 - d 4 4 5 c e d f b 2 9 2 "   n a m e = " W i d t h "   t y p e = " S y s t e m . S i n g l e ,   m s c o r l i b ,   V e r s i o n = 4 . 0 . 0 . 0 ,   C u l t u r e = n e u t r a l ,   P u b l i c K e y T o k e n = b 7 7 a 5 c 5 6 1 9 3 4 e 0 8 9 "   o r d e r = " 9 9 9 "   k e y = " w i d t h "   v a l u e = " 3 3 . 8 7 "   g r o u p = " S i z e "   g r o u p O r d e r = " - 1 "   i s G e n e r a t e d = " t r u e " / >  
                         < / p a r a m e t e r s >  
                     < / c o n t e n t C o n t r o l >  
                     < c o n t e n t C o n t r o l   i d = " d 6 a 9 a 4 c 5 - 8 6 8 b - 4 4 7 1 - 8 e d 4 - 3 0 5 a a 2 4 5 2 c 6 f "   n a m e = " F o o t e r   T e x t . T e x t   ( T e m p l a t e ) "   a s s e m b l y = " I p h e l i o n . O u t l i n e . P o w e r P o i n t . d l l "   t y p e = " I p h e l i o n . O u t l i n e . P o w e r P o i n t . R e n d e r e r s . T e x t R e n d e r e r "   o r d e r = " 3 "   a c t i v e = " t r u e "   e n t i t y I d = " a d e 4 a 4 5 4 - e 7 d d - 4 5 b f - a 2 1 9 - 2 b 5 9 a b 9 f 2 4 1 4 "   f i e l d I d = " 9 0 b 0 3 9 7 8 - e 2 1 7 - 4 e 3 2 - a 4 f e - a 3 2 c b a 5 7 d 1 8 6 "   p a r e n t I d = " 0 0 0 0 0 0 0 0 - 0 0 0 0 - 0 0 0 0 - 0 0 0 0 - 0 0 0 0 0 0 0 0 0 0 0 0 "   l e v e l O r d e r = " 1 0 0 "   c o n t r o l T y p e = " p l a i n T e x t "   c o n t r o l E d i t T y p e = " i n l i n e "   e n c l o s i n g B o o k m a r k = " f a l s e "   f o r m a t = " I F N O T E M P T Y ( { F o o t e r   T e x t . T e x t } , & # x A ;   { F o o t e r   T e x t . T e x t }   & a m p ;   & q u o t ;   |   & q u o t ;   & a m p ;   { D a t e . D a t e } , & # x A ;   { D a t e . D a t e } & # x A ; ) "   f o r m a t E v a l u a t o r T y p e = " e x p r e s s i o n "   t e x t C a s e = " i g n o r e C a s e "   r e m o v e C o n t r o l = " f a l s e "   i g n o r e F o r m a t I f E m p t y = " f a l s e " >  
                         < p a r a m e t e r s >  
                             < p a r a m e t e r   i d = " 6 c 1 f c c 9 4 - e 3 d a - 4 7 e e - b 4 3 8 - f e 0 2 2 0 9 f 3 6 c a "   n a m e = " D e l e t e   i f   e m p t y "   t y p e = " S y s t e m . B o o l e a n ,   m s c o r l i b ,   V e r s i o n = 4 . 0 . 0 . 0 ,   C u l t u r e = n e u t r a l ,   P u b l i c K e y T o k e n = b 7 7 a 5 c 5 6 1 9 3 4 e 0 8 9 "   o r d e r = " 9 9 9 "   k e y = " d e l e t e I f E m p t y "   v a l u e = " F a l s e "   g r o u p O r d e r = " - 1 "   i s G e n e r a t e d = " f a l s e " / >  
                             < p a r a m e t e r   i d = " 5 e a c e d 8 d - d 1 a 5 - 4 d 7 6 - b 7 c 9 - 6 3 3 a 4 e 0 1 6 d 5 2 "   n a m e = " F i e l d   i n d e x "   t y p e = " S y s t e m . I n t 3 2 ,   m s c o r l i b ,   V e r s i o n = 4 . 0 . 0 . 0 ,   C u l t u r e = n e u t r a l ,   P u b l i c K e y T o k e n = b 7 7 a 5 c 5 6 1 9 3 4 e 0 8 9 "   o r d e r = " 9 9 9 "   k e y = " i n d e x "   v a l u e = " "   g r o u p O r d e r = " - 1 "   i s G e n e r a t e d = " f a l s e " / >  
                             < p a r a m e t e r   i d = " b a c c 0 0 5 4 - e c 9 d - 4 5 1 f - a e 1 1 - 8 f 5 5 8 b 6 8 2 d 5 c "   n a m e = " F o r m a t   X M L   c o n t e n t "   t y p e = " S y s t e m . B o o l e a n ,   m s c o r l i b ,   V e r s i o n = 4 . 0 . 0 . 0 ,   C u l t u r e = n e u t r a l ,   P u b l i c K e y T o k e n = b 7 7 a 5 c 5 6 1 9 3 4 e 0 8 9 "   o r d e r = " 9 9 9 "   k e y = " f o r m a t X m l C o n t e n t "   v a l u e = " F a l s e "   g r o u p O r d e r = " - 1 "   i s G e n e r a t e d = " f a l s e " / >  
                             < p a r a m e t e r   i d = " 7 2 9 7 7 a 8 3 - 6 5 f 0 - 4 b 5 2 - b 8 8 e - 8 6 9 8 f b 8 5 b a 9 1 "   n a m e = " P a r a g r a p h   v a l u e s "   t y p e = " I p h e l i o n . O u t l i n e . M o d e l . E n t i t i e s . I n l i n e P a r a m e t e r E n t i t y C o l l e c t i o n ` 1 [ [ I p h e l i o n . O u t l i n e . P o w e r P o i n t . R e n d e r e r s . P a r a g r a p h V a l u e P a r a m e t e r E n t i t y ,   I p h e l i o n . O u t l i n e . P o w e r P o i n t ,   V e r s i o n = 1 . 8 . 1 . 1 1 ,   C u l t u r e = n e u t r a l ,   P u b l i c K e y T o k e n = n u l l ] ] ,   I p h e l i o n . O u t l i n e . M o d e l ,   V e r s i o n = 1 . 8 . 1 . 1 1 ,   C u l t u r e = n e u t r a l ,   P u b l i c K e y T o k e n = n u l l "   o r d e r = " 9 9 9 "   k e y = " p a r a g r a p h V a l u e s "   v a l u e = " "   g r o u p O r d e r = " - 1 "   i s G e n e r a t e d = " f a l s e " / >  
                             < p a r a m e t e r   i d = " 8 3 6 5 1 8 f 9 - 0 0 f 0 - 4 7 a 0 - a 8 8 f - 4 6 9 d 9 e 0 a c 5 9 e "   n a m e = " P a r e n t   f i e l d   i n d e x "   t y p e = " S y s t e m . I n t 3 2 ,   m s c o r l i b ,   V e r s i o n = 4 . 0 . 0 . 0 ,   C u l t u r e = n e u t r a l ,   P u b l i c K e y T o k e n = b 7 7 a 5 c 5 6 1 9 3 4 e 0 8 9 "   o r d e r = " 9 9 9 "   k e y = " p a r e n t I n d e x "   v a l u e = " "   g r o u p O r d e r = " - 1 "   i s G e n e r a t e d = " f a l s e " / >  
                         < / p a r a m e t e r s >  
                     < / c o n t e n t C o n t r o l >  
                     < c o n t e n t C o n t r o l   i d = " 3 4 7 6 f f 2 c - 7 6 6 e - 4 c 8 4 - a 6 c 8 - 5 e c b e 5 2 c 0 2 5 d "   n a m e = " D a r k   F o o t e r   T e x t . T e x t   ( T e m p l a t e ) "   a s s e m b l y = " I p h e l i o n . O u t l i n e . P o w e r P o i n t . d l l "   t y p e = " I p h e l i o n . O u t l i n e . P o w e r P o i n t . R e n d e r e r s . T e x t R e n d e r e r "   o r d e r = " 3 "   a c t i v e = " t r u e "   e n t i t y I d = " a d e 4 a 4 5 4 - e 7 d d - 4 5 b f - a 2 1 9 - 2 b 5 9 a b 9 f 2 4 1 4 "   f i e l d I d = " 9 0 b 0 3 9 7 8 - e 2 1 7 - 4 e 3 2 - a 4 f e - a 3 2 c b a 5 7 d 1 8 6 "   p a r e n t I d = " 0 0 0 0 0 0 0 0 - 0 0 0 0 - 0 0 0 0 - 0 0 0 0 - 0 0 0 0 0 0 0 0 0 0 0 0 "   l e v e l O r d e r = " 1 0 0 "   c o n t r o l T y p e = " p l a i n T e x t "   c o n t r o l E d i t T y p e = " i n l i n e "   e n c l o s i n g B o o k m a r k = " f a l s e "   f o r m a t = " I F N O T E M P T Y ( { F o o t e r   T e x t . T e x t } , & # x A ;   { F o o t e r   T e x t . T e x t }   & a m p ;   & q u o t ;   |   & q u o t ;   & a m p ;   { D a t e . D a t e } , & # x A ;   { D a t e . D a t e } & # x A ; ) "   f o r m a t E v a l u a t o r T y p e = " e x p r e s s i o n "   t e x t C a s e = " i g n o r e C a s e "   r e m o v e C o n t r o l = " f a l s e "   i g n o r e F o r m a t I f E m p t y = " f a l s e " >  
                         < p a r a m e t e r s >  
                             < p a r a m e t e r   i d = " 7 c 6 2 9 8 d 1 - 5 d b 8 - 4 d e 4 - 9 9 8 e - a d a a f a 3 7 7 8 1 4 "   n a m e = " D e l e t e   i f   e m p t y "   t y p e = " S y s t e m . B o o l e a n ,   m s c o r l i b ,   V e r s i o n = 4 . 0 . 0 . 0 ,   C u l t u r e = n e u t r a l ,   P u b l i c K e y T o k e n = b 7 7 a 5 c 5 6 1 9 3 4 e 0 8 9 "   o r d e r = " 9 9 9 "   k e y = " d e l e t e I f E m p t y "   v a l u e = " F a l s e "   g r o u p O r d e r = " - 1 "   i s G e n e r a t e d = " f a l s e " / >  
                             < p a r a m e t e r   i d = " 3 7 0 a d 6 7 a - f 7 3 3 - 4 6 8 1 - b d d e - a 0 a 7 2 f 6 4 5 c c 5 "   n a m e = " F i e l d   i n d e x "   t y p e = " S y s t e m . I n t 3 2 ,   m s c o r l i b ,   V e r s i o n = 4 . 0 . 0 . 0 ,   C u l t u r e = n e u t r a l ,   P u b l i c K e y T o k e n = b 7 7 a 5 c 5 6 1 9 3 4 e 0 8 9 "   o r d e r = " 9 9 9 "   k e y = " i n d e x "   v a l u e = " "   g r o u p O r d e r = " - 1 "   i s G e n e r a t e d = " f a l s e " / >  
                             < p a r a m e t e r   i d = " 4 c e e f 3 9 a - 4 6 a 1 - 4 0 d c - 8 d 7 a - 1 a 3 8 9 d a 3 a b e 8 "   n a m e = " F o r m a t   X M L   c o n t e n t "   t y p e = " S y s t e m . B o o l e a n ,   m s c o r l i b ,   V e r s i o n = 4 . 0 . 0 . 0 ,   C u l t u r e = n e u t r a l ,   P u b l i c K e y T o k e n = b 7 7 a 5 c 5 6 1 9 3 4 e 0 8 9 "   o r d e r = " 9 9 9 "   k e y = " f o r m a t X m l C o n t e n t "   v a l u e = " F a l s e "   g r o u p O r d e r = " - 1 "   i s G e n e r a t e d = " f a l s e " / >  
                             < p a r a m e t e r   i d = " f b 5 5 7 1 5 3 - 5 d 8 f - 4 a b 8 - 8 f f 8 - f 1 c a 8 a d 4 d 8 c d "   n a m e = " P a r a g r a p h   v a l u e s "   t y p e = " I p h e l i o n . O u t l i n e . M o d e l . E n t i t i e s . I n l i n e P a r a m e t e r E n t i t y C o l l e c t i o n ` 1 [ [ I p h e l i o n . O u t l i n e . P o w e r P o i n t . R e n d e r e r s . P a r a g r a p h V a l u e P a r a m e t e r E n t i t y ,   I p h e l i o n . O u t l i n e . P o w e r P o i n t ,   V e r s i o n = 1 . 8 . 1 . 1 1 ,   C u l t u r e = n e u t r a l ,   P u b l i c K e y T o k e n = n u l l ] ] ,   I p h e l i o n . O u t l i n e . M o d e l ,   V e r s i o n = 1 . 8 . 1 . 1 1 ,   C u l t u r e = n e u t r a l ,   P u b l i c K e y T o k e n = n u l l "   o r d e r = " 9 9 9 "   k e y = " p a r a g r a p h V a l u e s "   v a l u e = " "   g r o u p O r d e r = " - 1 "   i s G e n e r a t e d = " f a l s e " / >  
                             < p a r a m e t e r   i d = " a 8 e 0 4 a 3 7 - e b b e - 4 7 9 e - 8 1 a 8 - 0 b 8 d 6 4 8 c c e 6 5 "   n a m e = " P a r e n t   f i e l d   i n d e x "   t y p e = " S y s t e m . I n t 3 2 ,   m s c o r l i b ,   V e r s i o n = 4 . 0 . 0 . 0 ,   C u l t u r e = n e u t r a l ,   P u b l i c K e y T o k e n = b 7 7 a 5 c 5 6 1 9 3 4 e 0 8 9 "   o r d e r = " 9 9 9 "   k e y = " p a r e n t I n d e x "   v a l u e = " "   g r o u p O r d e r = " - 1 "   i s G e n e r a t e d = " f a l s e " / >  
                         < / p a r a m e t e r s >  
                     < / c o n t e n t C o n t r o l >  
                     < c o n t e n t C o n t r o l   i d = " e 7 8 b 5 b 4 4 - 2 5 1 0 - 4 2 8 f - a 7 0 a - 7 3 a 9 9 f 0 8 4 5 e 7 "   n a m e = " E n t i t y   N a m e   1 "   a s s e m b l y = " I p h e l i o n . O u t l i n e . P o w e r P o i n t . d l l "   t y p e = " I p h e l i o n . O u t l i n e . P o w e r P o i n t . R e n d e r e r s . T e x t R e n d e r e r "   o r d e r = " 3 "   a c t i v e = " t r u e "   e n t i t y I d = " 8 9 2 2 f c e c - 7 e d 9 - 4 3 8 2 - 9 a 6 4 - 4 1 4 e 8 0 4 c 5 d 2 d "   f i e l d I d = " f 5 8 d d c f 2 - c 6 0 e - 4 b 4 4 - a e a d - 9 d 3 a 3 d a 4 d 7 e c "   p a r e n t I d = " 0 0 0 0 0 0 0 0 - 0 0 0 0 - 0 0 0 0 - 0 0 0 0 - 0 0 0 0 0 0 0 0 0 0 0 0 "   l e v e l O r d e r = " 1 0 0 "   c o n t r o l T y p e = " p l a i n T e x t "   c o n t r o l E d i t T y p e = " i n l i n e "   e n c l o s i n g B o o k m a r k = " f a l s e "   f o r m a t = "   I F ( L E F T ( F I R S T N O T E M P T Y ( & # x A ;       S P L I T ( I F N O T E M P T Y ( { E n t i t y . S e t t i n g s } , { E n t i t y . S e t t i n g s } , & q u o t ; , , , , , , & q u o t ; ) , 0 , f a l s e , & q u o t ; , & q u o t ; ) , & # x A ;       S P L I T ( I F N O T E M P T Y ( { O f f i c e . S e t t i n g s } , { O f f i c e . S e t t i n g s } , & q u o t ; , , , , , , & q u o t ; ) , 0 , f a l s e , & q u o t ; , & q u o t ; ) , & # x A ;       S P L I T ( I F N O T E M P T Y ( { C o u n t r y . S e t t i n g s } , { C o u n t r y . S e t t i n g s } , & q u o t ; , , , , , , & q u o t ; ) , 0 , f a l s e , & q u o t ; , & q u o t ; ) & # x A ;       ) ,   2 ) = & q u o t ; R M & q u o t ; , & q u o t ; C M S   S o u t h   A f r i c a & q u o t ; , { O f f i c e . E n t i t y . N a m e   1 } ) "   f o r m a t E v a l u a t o r T y p e = " e x p r e s s i o n "   t e x t C a s e = " i g n o r e C a s e "   r e m o v e C o n t r o l = " f a l s e "   i g n o r e F o r m a t I f E m p t y = " f a l s e " >  
                         < p a r a m e t e r s >  
                             < p a r a m e t e r   i d = " e 8 e e 9 2 1 2 - 3 f e 4 - 4 f e 0 - 9 5 c 4 - 4 3 0 a 1 4 1 5 8 5 d 0 "   n a m e = " D e l e t e   i f   e m p t y "   t y p e = " S y s t e m . B o o l e a n ,   m s c o r l i b ,   V e r s i o n = 4 . 0 . 0 . 0 ,   C u l t u r e = n e u t r a l ,   P u b l i c K e y T o k e n = b 7 7 a 5 c 5 6 1 9 3 4 e 0 8 9 "   o r d e r = " 9 9 9 "   k e y = " d e l e t e I f E m p t y "   v a l u e = " F a l s e "   g r o u p O r d e r = " - 1 "   i s G e n e r a t e d = " f a l s e " / >  
                             < p a r a m e t e r   i d = " 1 5 0 3 b 4 6 8 - 1 c f f - 4 f 9 5 - 9 5 7 1 - 7 2 9 c 8 1 a 8 2 9 8 e "   n a m e = " F i e l d   i n d e x "   t y p e = " S y s t e m . I n t 3 2 ,   m s c o r l i b ,   V e r s i o n = 4 . 0 . 0 . 0 ,   C u l t u r e = n e u t r a l ,   P u b l i c K e y T o k e n = b 7 7 a 5 c 5 6 1 9 3 4 e 0 8 9 "   o r d e r = " 9 9 9 "   k e y = " i n d e x "   v a l u e = " "   g r o u p O r d e r = " - 1 "   i s G e n e r a t e d = " f a l s e " / >  
                             < p a r a m e t e r   i d = " 3 4 5 2 6 7 f c - 9 9 c c - 4 9 2 9 - 9 6 b 6 - a 8 7 1 8 7 1 7 a a 2 8 "   n a m e = " F o r m a t   X M L   c o n t e n t "   t y p e = " S y s t e m . B o o l e a n ,   m s c o r l i b ,   V e r s i o n = 4 . 0 . 0 . 0 ,   C u l t u r e = n e u t r a l ,   P u b l i c K e y T o k e n = b 7 7 a 5 c 5 6 1 9 3 4 e 0 8 9 "   o r d e r = " 9 9 9 "   k e y = " f o r m a t X m l C o n t e n t "   v a l u e = " F a l s e "   g r o u p O r d e r = " - 1 "   i s G e n e r a t e d = " f a l s e " / >  
                             < p a r a m e t e r   i d = " 6 4 5 1 1 5 9 b - 5 e 2 8 - 4 3 7 4 - 8 6 8 d - 2 2 5 1 c c 9 c 4 6 4 0 "   n a m e = " P a r a g r a p h   v a l u e s "   t y p e = " I p h e l i o n . O u t l i n e . M o d e l . E n t i t i e s . I n l i n e P a r a m e t e r E n t i t y C o l l e c t i o n ` 1 [ [ I p h e l i o n . O u t l i n e . P o w e r P o i n t . R e n d e r e r s . P a r a g r a p h V a l u e P a r a m e t e r E n t i t y ,   I p h e l i o n . O u t l i n e . P o w e r P o i n t ,   V e r s i o n = 1 . 8 . 1 . 1 1 ,   C u l t u r e = n e u t r a l ,   P u b l i c K e y T o k e n = n u l l ] ] ,   I p h e l i o n . O u t l i n e . M o d e l ,   V e r s i o n = 1 . 8 . 1 . 1 1 ,   C u l t u r e = n e u t r a l ,   P u b l i c K e y T o k e n = n u l l "   o r d e r = " 9 9 9 "   k e y = " p a r a g r a p h V a l u e s "   v a l u e = " "   g r o u p O r d e r = " - 1 "   i s G e n e r a t e d = " f a l s e " / >  
                             < p a r a m e t e r   i d = " 5 5 b 4 d c 2 0 - 0 8 d a - 4 a 7 0 - 9 8 e 7 - e f d a b 4 3 b f e 0 b "   n a m e = " P a r e n t   f i e l d   i n d e x "   t y p e = " S y s t e m . I n t 3 2 ,   m s c o r l i b ,   V e r s i o n = 4 . 0 . 0 . 0 ,   C u l t u r e = n e u t r a l ,   P u b l i c K e y T o k e n = b 7 7 a 5 c 5 6 1 9 3 4 e 0 8 9 "   o r d e r = " 9 9 9 "   k e y = " p a r e n t I n d e x "   v a l u e = " "   g r o u p O r d e r = " - 1 "   i s G e n e r a t e d = " f a l s e " / >  
                         < / p a r a m e t e r s >  
                     < / c o n t e n t C o n t r o l >  
                 < / c o n t e n t C o n t r o l s >  
                 < q u e s t i o n s   x m l n s = " h t t p : / / i p h e l i o n . c o m / w o r d / o u t l i n e / " >  
                     < q u e s t i o n   i d = " 0 5 d 2 f e 2 d - 7 f 0 0 - 4 3 f 6 - b 7 9 4 - 3 4 b 5 3 7 5 d e 4 8 3 "   n a m e = " I m a g e "   a s s e m b l y = " I p h e l i o n . O u t l i n e . C o n t r o l s . d l l "   t y p e = " I p h e l i o n . O u t l i n e . C o n t r o l s . Q u e s t i o n C o n t r o l s . V i e w M o d e l s . I m a g e L i s t V i e w M o d e l "   o r d e r = " 0 "   a c t i v e = " t r u e "   g r o u p = " & l t ; D e f a u l t & g t ; "   r e s u l t T y p e = " s i n g l e "   d i s p l a y T y p e = " A l l "   p a g e C o l u m n S p a n = " c o l u m n S p a n 6 "   p a r e n t I d = " 0 0 0 0 0 0 0 0 - 0 0 0 0 - 0 0 0 0 - 0 0 0 0 - 0 0 0 0 0 0 0 0 0 0 0 0 " >  
                         < p a r a m e t e r s >  
                             < p a r a m e t e r   i d = " 5 3 5 9 0 4 e 9 - 8 5 0 3 - 4 b 3 8 - b 2 c a - 7 1 7 6 5 3 0 4 1 4 d 0 "   n a m e = " A l l o w   u n s e l e c t   l a s t   i t e m "   t y p e = " S y s t e m . B o o l e a n ,   m s c o r l i b ,   V e r s i o n = 4 . 0 . 0 . 0 ,   C u l t u r e = n e u t r a l ,   P u b l i c K e y T o k e n = b 7 7 a 5 c 5 6 1 9 3 4 e 0 8 9 "   o r d e r = " 9 9 9 "   k e y = " u n s e l e c t L a s t "   v a l u e = " T r u e "   g r o u p O r d e r = " - 1 "   i s G e n e r a t e d = " f a l s e " / >  
                             < p a r a m e t e r   i d = " 4 b 4 4 d 1 a d - c b 6 c - 4 3 b 4 - 8 9 6 e - 1 b 8 0 3 0 7 b d 1 5 f "   n a m e = " D e f a u l t   z o o m "   t y p e = " S y s t e m . I n t 3 2 ,   m s c o r l i b ,   V e r s i o n = 4 . 0 . 0 . 0 ,   C u l t u r e = n e u t r a l ,   P u b l i c K e y T o k e n = b 7 7 a 5 c 5 6 1 9 3 4 e 0 8 9 "   o r d e r = " 9 9 9 "   k e y = " z o o m "   v a l u e = " "   g r o u p O r d e r = " - 1 "   i s G e n e r a t e d = " f a l s e " / >  
                             < p a r a m e t e r   i d = " d 6 b 1 b 4 c a - 0 a a 9 - 4 3 6 f - 8 a 9 d - c 2 8 8 a b a 4 f 0 d c "   n a m e = " H e i g h t "   t y p e = " S y s t e m . I n t 3 2 ,   m s c o r l i b ,   V e r s i o n = 4 . 0 . 0 . 0 ,   C u l t u r e = n e u t r a l ,   P u b l i c K e y T o k e n = b 7 7 a 5 c 5 6 1 9 3 4 e 0 8 9 "   o r d e r = " 9 9 9 "   k e y = " h e i g h t "   v a l u e = " 3 8 0 "   g r o u p O r d e r = " - 1 "   i s G e n e r a t e d = " f a l s e " / >  
                             < p a r a m e t e r   i d = " 1 7 c 0 e d 0 9 - f e e 6 - 4 f f 8 - a 1 d 2 - 6 2 9 0 4 e b 0 1 6 3 3 "   n a m e = " H i d e   f i l e   e x t e n s i o n "   t y p e = " S y s t e m . B o o l e a n ,   m s c o r l i b ,   V e r s i o n = 4 . 0 . 0 . 0 ,   C u l t u r e = n e u t r a l ,   P u b l i c K e y T o k e n = b 7 7 a 5 c 5 6 1 9 3 4 e 0 8 9 "   o r d e r = " 9 9 9 "   k e y = " h i d e F i l e E x t "   v a l u e = " T r u e "   g r o u p O r d e r = " - 1 "   i s G e n e r a t e d = " f a l s e " / >  
                             < p a r a m e t e r   i d = " 8 2 f 5 6 0 2 8 - 6 c 7 4 - 4 1 8 a - 9 b 8 5 - 7 3 0 3 c 0 e f 4 d 4 d "   n a m e = " I m a g e s   f o l d e r "   t y p e = " S y s t e m . S t r i n g ,   m s c o r l i b ,   V e r s i o n = 4 . 0 . 0 . 0 ,   C u l t u r e = n e u t r a l ,   P u b l i c K e y T o k e n = b 7 7 a 5 c 5 6 1 9 3 4 e 0 8 9 "   o r d e r = " 9 9 9 "   k e y = " i m a g e s F o l d e r "   v a l u e = " & l t ; ? x m l   v e r s i o n = & q u o t ; 1 . 0 & q u o t ;   e n c o d i n g = & q u o t ; u t f - 1 6 & q u o t ; ? & g t ; & # x A ; & l t ; f o r m a t S t r i n g   x m l n s : x s i = & q u o t ; h t t p : / / w w w . w 3 . o r g / 2 0 0 1 / X M L S c h e m a - i n s t a n c e & q u o t ;   x m l n s : x s d = & q u o t ; h t t p : / / w w w . w 3 . o r g / 2 0 0 1 / X M L S c h e m a & q u o t ; & g t ; & # x A ;     & l t ; t y p e & g t ; e x p r e s s i o n & l t ; / t y p e & g t ; & # x A ;     & l t ; t e x t & g t ; { L a b e l s . F i l e   P a t h s - R e s o u r c e s   F o l d e r }   & a m p ; a m p ;   { L a b e l s . F i l e   P a t h s - I m a g e s   I n t e r m e d i a r y   P P T } & l t ; / t e x t & g t ; & # x A ; & l t ; / f o r m a t S t r i n g & g t ; "   a r g u m e n t = " F o r m a t S t r i n g "   g r o u p O r d e r = " - 1 "   i s G e n e r a t e d = " f a l s e " / >  
                             < p a r a m e t e r   i d = " 3 4 6 c a b 0 1 - 1 f 7 5 - 4 8 e d - b e 9 2 - 6 8 1 e d d 4 d b a b c "   n a m e = " M a x   s e l e c t i o n s "   t y p e = " S y s t e m . I n t 3 2 ,   m s c o r l i b ,   V e r s i o n = 4 . 0 . 0 . 0 ,   C u l t u r e = n e u t r a l ,   P u b l i c K e y T o k e n = b 7 7 a 5 c 5 6 1 9 3 4 e 0 8 9 "   o r d e r = " 9 9 9 "   k e y = " m a x S e l e c t e d "   v a l u e = " 1 "   g r o u p O r d e r = " - 1 "   i s G e n e r a t e d = " f a l s e " / >  
                             < p a r a m e t e r   i d = " 2 2 c 9 d d e f - 7 f 8 c - 4 d 9 d - a b 7 0 - 8 7 9 b 3 0 9 f 5 d 9 2 "   n a m e = " M i n   s e l e c t i o n s "   t y p e = " S y s t e m . I n t 3 2 ,   m s c o r l i b ,   V e r s i o n = 4 . 0 . 0 . 0 ,   C u l t u r e = n e u t r a l ,   P u b l i c K e y T o k e n = b 7 7 a 5 c 5 6 1 9 3 4 e 0 8 9 "   o r d e r = " 9 9 9 "   k e y = " m i n S e l e c t e d "   v a l u e = " 1 "   g r o u p O r d e r = " - 1 "   i s G e n e r a t e d = " f a l s e " / >  
                             < p a r a m e t e r   i d = " a 6 8 d f 4 1 0 - 4 b b f - 4 c a 0 - 9 e b 1 - d 3 6 a e 8 f a a d 6 5 " 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f i x e d & l t ; / t y p e & g t ; & # x A ;     & l t ; t e x t   / & g t ; & # x A ; & l t ; / u i L o c a l i z e d S t r i n g & g t ; "   a r g u m e n t = " U I L o c a l i z e d S t r i n g "   g r o u p O r d e r = " - 1 "   i s G e n e r a t e d = " f a l s e " / >  
                         < / p a r a m e t e r s >  
                     < / q u e s t i o n >  
                     < q u e s t i o n   i d = " 7 f 4 c 7 b 6 1 - 2 6 5 2 - 4 3 7 b - 9 0 2 c - 4 3 6 4 4 6 c 0 6 0 0 b "   n a m e = " T i t l e "   a s s e m b l y = " I p h e l i o n . O u t l i n e . C o n t r o l s . d l l "   t y p e = " I p h e l i o n . O u t l i n e . C o n t r o l s . Q u e s t i o n C o n t r o l s . V i e w M o d e l s . T e x t B o x V i e w M o d e l "   o r d e r = " 1 "   a c t i v e = " t r u e "   g r o u p = " & l t ; D e f a u l t & g t ; "   r e s u l t T y p e = " s i n g l e "   d i s p l a y T y p e = " A l l "   p a g e C o l u m n S p a n = " c o l u m n S p a n 6 "   p a r e n t I d = " 0 0 0 0 0 0 0 0 - 0 0 0 0 - 0 0 0 0 - 0 0 0 0 - 0 0 0 0 0 0 0 0 0 0 0 0 " >  
                         < p a r a m e t e r s >  
                             < p a r a m e t e r   i d = " b 7 a 0 d 0 f 1 - b 2 8 8 - 4 1 3 c - a a 5 1 - 1 4 d 0 7 a 6 b 4 d e e "   n a m e = " A l l o w   r e t u r n "   t y p e = " S y s t e m . B o o l e a n ,   m s c o r l i b ,   V e r s i o n = 4 . 0 . 0 . 0 ,   C u l t u r e = n e u t r a l ,   P u b l i c K e y T o k e n = b 7 7 a 5 c 5 6 1 9 3 4 e 0 8 9 "   o r d e r = " 9 9 9 "   k e y = " m u l t i l i n e "   v a l u e = " F a l s e "   g r o u p O r d e r = " - 1 "   i s G e n e r a t e d = " f a l s e " / >  
                             < p a r a m e t e r   i d = " d 1 8 4 6 b 5 f - 8 9 c 3 - 4 c a 2 - 9 7 6 b - f 4 2 5 7 3 6 f c c 7 6 "   n a m e = " H e i g h t "   t y p e = " S y s t e m . I n t 3 2 ,   m s c o r l i b ,   V e r s i o n = 4 . 0 . 0 . 0 ,   C u l t u r e = n e u t r a l ,   P u b l i c K e y T o k e n = b 7 7 a 5 c 5 6 1 9 3 4 e 0 8 9 "   o r d e r = " 9 9 9 "   k e y = " h e i g h t "   v a l u e = " "   g r o u p O r d e r = " - 1 "   i s G e n e r a t e d = " f a l s e " / >  
                             < p a r a m e t e r   i d = " 5 5 1 c 6 d e e - f 3 1 6 - 4 6 a 3 - 9 1 b e - 3 5 d d 1 8 2 e 1 9 c 1 "   n a m e = " M a x   l e n g t h "   t y p e = " S y s t e m . N u l l a b l e ` 1 [ [ S y s t e m . I n t 3 2 ,   m s c o r l i b ,   V e r s i o n = 4 . 0 . 0 . 0 ,   C u l t u r e = n e u t r a l ,   P u b l i c K e y T o k e n = b 7 7 a 5 c 5 6 1 9 3 4 e 0 8 9 ] ] ,   m s c o r l i b ,   V e r s i o n = 4 . 0 . 0 . 0 ,   C u l t u r e = n e u t r a l ,   P u b l i c K e y T o k e n = b 7 7 a 5 c 5 6 1 9 3 4 e 0 8 9 "   o r d e r = " 9 9 9 "   k e y = " m a x L e n g t h "   v a l u e = " "   g r o u p O r d e r = " - 1 "   i s G e n e r a t e d = " f a l s e " / >  
                             < p a r a m e t e r   i d = " 2 3 9 f e 9 6 a - 0 d 6 0 - 4 a d b - b 8 b b - e 0 0 6 e 9 2 8 f e 5 c "   n a m e = " R e m e m b e r   l a s t   v a l u e "   t y p e = " S y s t e m . B o o l e a n ,   m s c o r l i b ,   V e r s i o n = 4 . 0 . 0 . 0 ,   C u l t u r e = n e u t r a l ,   P u b l i c K e y T o k e n = b 7 7 a 5 c 5 6 1 9 3 4 e 0 8 9 "   o r d e r = " 9 9 9 "   k e y = " r e m e m b e r L a s t V a l u e "   v a l u e = " F a l s e "   g r o u p O r d e r = " - 1 "   i s G e n e r a t e d = " f a l s e " / >  
                             < p a r a m e t e r   i d = " b c d 7 a a b 3 - 9 8 9 c - 4 7 1 7 - a a e 8 - 3 6 4 2 2 1 8 f 1 9 2 4 "   n a m e = " R e q u i r e d   f i e l d "   t y p e = " S y s t e m . B o o l e a n ,   m s c o r l i b ,   V e r s i o n = 4 . 0 . 0 . 0 ,   C u l t u r e = n e u t r a l ,   P u b l i c K e y T o k e n = b 7 7 a 5 c 5 6 1 9 3 4 e 0 8 9 "   o r d e r = " 9 9 9 "   k e y = " r e q u i r e d "   v a l u e = " F a l s e "   g r o u p O r d e r = " - 1 "   i s G e n e r a t e d = " f a l s e " / >  
                             < p a r a m e t e r   i d = " 5 4 d e 2 a 9 9 - c 5 c f - 4 3 6 c - a a 3 3 - b 3 e 3 5 b a a 8 8 8 d "   n a m e = " S e p a r a t e   l i n e s "   t y p e = " S y s t e m . B o o l e a n ,   m s c o r l i b ,   V e r s i o n = 4 . 0 . 0 . 0 ,   C u l t u r e = n e u t r a l ,   P u b l i c K e y T o k e n = b 7 7 a 5 c 5 6 1 9 3 4 e 0 8 9 "   o r d e r = " 9 9 9 "   k e y = " s p l i t L i n e s "   v a l u e = " F a l s e "   g r o u p O r d e r = " - 1 "   i s G e n e r a t e d = " f a l s e " / >  
                             < p a r a m e t e r   i d = " 9 9 a 6 f 5 1 a - e 0 9 7 - 4 4 7 0 - 9 9 d c - d a d 5 1 3 8 c f 9 7 f " 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T i t l e & l t ; / t e x t & g t ; & # x A ; & l t ; / u i L o c a l i z e d S t r i n g & g t ; "   a r g u m e n t = " U I L o c a l i z e d S t r i n g "   g r o u p O r d e r = " - 1 "   i s G e n e r a t e d = " f a l s e " / >  
                             < p a r a m e t e r   i d = " d 1 1 e f 5 f 2 - d f a e - 4 3 a 5 - a b 2 4 - 2 e 8 d b 7 0 5 d 0 5 0 "   n a m e = " W i d t h   t y p e "   t y p e = " I p h e l i o n . O u t l i n e . M o d e l . I n t e r f a c e s . Q u e s t i o n C o n t r o l L a y o u t ,   I p h e l i o n . O u t l i n e . M o d e l ,   V e r s i o n = 1 . 8 . 1 . 1 1 ,   C u l t u r e = n e u t r a l ,   P u b l i c K e y T o k e n = n u l l "   o r d e r = " 9 9 9 "   k e y = " l a y o u t "   v a l u e = " F u l l "   g r o u p O r d e r = " - 1 "   i s G e n e r a t e d = " f a l s e " / >  
                             < p a r a m e t e r   i d = " 5 5 7 c b a 8 1 - b f 6 e - 4 8 8 4 - 9 5 f 0 - 4 d 8 6 7 0 6 a e 9 2 7 "   n a m e = " W r a p   t e x t "   t y p e = " S y s t e m . B o o l e a n ,   m s c o r l i b ,   V e r s i o n = 4 . 0 . 0 . 0 ,   C u l t u r e = n e u t r a l ,   P u b l i c K e y T o k e n = b 7 7 a 5 c 5 6 1 9 3 4 e 0 8 9 "   o r d e r = " 9 9 9 "   k e y = " w r a p T e x t "   v a l u e = " T r u e "   g r o u p O r d e r = " - 1 "   i s G e n e r a t e d = " f a l s e " / >  
                         < / p a r a m e t e r s >  
                     < / q u e s t i o n >  
                     < q u e s t i o n   i d = " 3 c 4 e 2 7 2 9 - a 2 f c - 4 a 5 9 - a d 1 e - b 7 0 a 9 4 8 d 3 b b 6 "   n a m e = " S u b t i t l e "   a s s e m b l y = " I p h e l i o n . O u t l i n e . C o n t r o l s . d l l "   t y p e = " I p h e l i o n . O u t l i n e . C o n t r o l s . Q u e s t i o n C o n t r o l s . V i e w M o d e l s . T e x t B o x V i e w M o d e l "   o r d e r = " 2 "   a c t i v e = " t r u e "   g r o u p = " & l t ; D e f a u l t & g t ; "   r e s u l t T y p e = " s i n g l e "   d i s p l a y T y p e = " A l l "   p a g e C o l u m n S p a n = " c o l u m n S p a n 6 "   p a r e n t I d = " 0 0 0 0 0 0 0 0 - 0 0 0 0 - 0 0 0 0 - 0 0 0 0 - 0 0 0 0 0 0 0 0 0 0 0 0 " >  
                         < p a r a m e t e r s >  
                             < p a r a m e t e r   i d = " 8 c e 8 6 9 b a - 6 5 2 d - 4 f 0 e - 9 6 e 1 - 9 b e b c 5 b 1 8 b 5 2 "   n a m e = " A l l o w   r e t u r n "   t y p e = " S y s t e m . B o o l e a n ,   m s c o r l i b ,   V e r s i o n = 4 . 0 . 0 . 0 ,   C u l t u r e = n e u t r a l ,   P u b l i c K e y T o k e n = b 7 7 a 5 c 5 6 1 9 3 4 e 0 8 9 "   o r d e r = " 9 9 9 "   k e y = " m u l t i l i n e "   v a l u e = " F a l s e "   g r o u p O r d e r = " - 1 "   i s G e n e r a t e d = " f a l s e " / >  
                             < p a r a m e t e r   i d = " b d 7 2 2 2 0 6 - c 2 7 c - 4 3 a 2 - 9 d e a - 8 a 2 d d 6 d c 6 f 7 a "   n a m e = " H e i g h t "   t y p e = " S y s t e m . I n t 3 2 ,   m s c o r l i b ,   V e r s i o n = 4 . 0 . 0 . 0 ,   C u l t u r e = n e u t r a l ,   P u b l i c K e y T o k e n = b 7 7 a 5 c 5 6 1 9 3 4 e 0 8 9 "   o r d e r = " 9 9 9 "   k e y = " h e i g h t "   v a l u e = " "   g r o u p O r d e r = " - 1 "   i s G e n e r a t e d = " f a l s e " / >  
                             < p a r a m e t e r   i d = " a d 2 3 7 4 b 6 - 4 2 a a - 4 0 a 0 - a 1 7 1 - 5 9 a 2 c 0 9 b a 4 f 5 "   n a m e = " M a x   l e n g t h "   t y p e = " S y s t e m . N u l l a b l e ` 1 [ [ S y s t e m . I n t 3 2 ,   m s c o r l i b ,   V e r s i o n = 4 . 0 . 0 . 0 ,   C u l t u r e = n e u t r a l ,   P u b l i c K e y T o k e n = b 7 7 a 5 c 5 6 1 9 3 4 e 0 8 9 ] ] ,   m s c o r l i b ,   V e r s i o n = 4 . 0 . 0 . 0 ,   C u l t u r e = n e u t r a l ,   P u b l i c K e y T o k e n = b 7 7 a 5 c 5 6 1 9 3 4 e 0 8 9 "   o r d e r = " 9 9 9 "   k e y = " m a x L e n g t h "   v a l u e = " "   g r o u p O r d e r = " - 1 "   i s G e n e r a t e d = " f a l s e " / >  
                             < p a r a m e t e r   i d = " 8 6 7 8 1 d 5 7 - 6 0 f b - 4 5 5 c - b 3 1 5 - 4 b f a 4 3 7 9 9 7 f 6 "   n a m e = " R e m e m b e r   l a s t   v a l u e "   t y p e = " S y s t e m . B o o l e a n ,   m s c o r l i b ,   V e r s i o n = 4 . 0 . 0 . 0 ,   C u l t u r e = n e u t r a l ,   P u b l i c K e y T o k e n = b 7 7 a 5 c 5 6 1 9 3 4 e 0 8 9 "   o r d e r = " 9 9 9 "   k e y = " r e m e m b e r L a s t V a l u e "   v a l u e = " F a l s e "   g r o u p O r d e r = " - 1 "   i s G e n e r a t e d = " f a l s e " / >  
                             < p a r a m e t e r   i d = " 0 6 d b c 0 d 2 - 0 c 7 9 - 4 3 8 e - b 0 7 b - 7 c f 5 f c b 1 d 3 2 c "   n a m e = " R e q u i r e d   f i e l d "   t y p e = " S y s t e m . B o o l e a n ,   m s c o r l i b ,   V e r s i o n = 4 . 0 . 0 . 0 ,   C u l t u r e = n e u t r a l ,   P u b l i c K e y T o k e n = b 7 7 a 5 c 5 6 1 9 3 4 e 0 8 9 "   o r d e r = " 9 9 9 "   k e y = " r e q u i r e d "   v a l u e = " F a l s e "   g r o u p O r d e r = " - 1 "   i s G e n e r a t e d = " f a l s e " / >  
                             < p a r a m e t e r   i d = " 3 8 3 5 7 0 f 3 - 1 2 6 0 - 4 5 0 b - b 3 f 5 - f 0 a d 6 d e c f 4 7 5 "   n a m e = " S e p a r a t e   l i n e s "   t y p e = " S y s t e m . B o o l e a n ,   m s c o r l i b ,   V e r s i o n = 4 . 0 . 0 . 0 ,   C u l t u r e = n e u t r a l ,   P u b l i c K e y T o k e n = b 7 7 a 5 c 5 6 1 9 3 4 e 0 8 9 "   o r d e r = " 9 9 9 "   k e y = " s p l i t L i n e s "   v a l u e = " F a l s e "   g r o u p O r d e r = " - 1 "   i s G e n e r a t e d = " f a l s e " / >  
                             < p a r a m e t e r   i d = " a 7 0 7 0 f 8 6 - c 8 f 3 - 4 7 b b - b 2 c 4 - 5 b 0 c 8 9 f b e 9 0 8 " 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S u b t i t l e & l t ; / t e x t & g t ; & # x A ; & l t ; / u i L o c a l i z e d S t r i n g & g t ; "   a r g u m e n t = " U I L o c a l i z e d S t r i n g "   g r o u p O r d e r = " - 1 "   i s G e n e r a t e d = " f a l s e " / >  
                             < p a r a m e t e r   i d = " f f 6 d e d 5 0 - b 2 0 5 - 4 8 1 9 - 8 9 e 3 - 3 c 6 a e d 0 9 2 4 7 6 "   n a m e = " W i d t h   t y p e "   t y p e = " I p h e l i o n . O u t l i n e . M o d e l . I n t e r f a c e s . Q u e s t i o n C o n t r o l L a y o u t ,   I p h e l i o n . O u t l i n e . M o d e l ,   V e r s i o n = 1 . 8 . 1 . 1 1 ,   C u l t u r e = n e u t r a l ,   P u b l i c K e y T o k e n = n u l l "   o r d e r = " 9 9 9 "   k e y = " l a y o u t "   v a l u e = " F u l l "   g r o u p O r d e r = " - 1 "   i s G e n e r a t e d = " f a l s e " / >  
                             < p a r a m e t e r   i d = " f 8 f b 2 1 8 a - 1 9 9 f - 4 2 2 d - b a 7 5 - c 8 0 b e 4 a 9 c 7 6 f "   n a m e = " W r a p   t e x t "   t y p e = " S y s t e m . B o o l e a n ,   m s c o r l i b ,   V e r s i o n = 4 . 0 . 0 . 0 ,   C u l t u r e = n e u t r a l ,   P u b l i c K e y T o k e n = b 7 7 a 5 c 5 6 1 9 3 4 e 0 8 9 "   o r d e r = " 9 9 9 "   k e y = " w r a p T e x t "   v a l u e = " T r u e "   g r o u p O r d e r = " - 1 "   i s G e n e r a t e d = " f a l s e " / >  
                         < / p a r a m e t e r s >  
                     < / q u e s t i o n >  
                     < q u e s t i o n   i d = " f 9 9 5 b d f 4 - e 1 2 0 - 4 9 8 a - 9 7 9 8 - f 0 c 3 2 9 d c f d c 4 "   n a m e = " L o g o   L i g h t   o r   D a r k "   a s s e m b l y = " I p h e l i o n . O u t l i n e . C o n t r o l s . d l l "   t y p e = " I p h e l i o n . O u t l i n e . C o n t r o l s . Q u e s t i o n C o n t r o l s . V i e w M o d e l s . S e l e c t i o n L i s t V i e w M o d e l "   o r d e r = " 3 "   a c t i v e = " t r u e "   g r o u p = " & l t ; D e f a u l t & g t ; "   r e s u l t T y p e = " s i n g l e "   d i s p l a y T y p e = " A l l "   p a g e C o l u m n S p a n = " c o l u m n S p a n 6 "   p a r e n t I d = " 0 0 0 0 0 0 0 0 - 0 0 0 0 - 0 0 0 0 - 0 0 0 0 - 0 0 0 0 0 0 0 0 0 0 0 0 " >  
                         < p a r a m e t e r s >  
                             < p a r a m e t e r   i d = " 9 4 6 6 5 e 7 5 - 4 8 1 4 - 4 4 a d - a 8 2 b - e f 5 6 3 6 4 d 8 b 7 f "   n a m e = " I t e m s   l i s t "   t y p e = " I p h e l i o n . O u t l i n e . M o d e l . E n t i t i e s . I n l i n e P a r a m e t e r E n t i t y C o l l e c t i o n ` 1 [ [ I p h e l i o n . O u t l i n e . M o d e l . E n t i t i e s . L o c a l i z e d K e y V a l u e P a r a m e t e r E n t i t y ,   I p h e l i o n . O u t l i n e . M o d e l ,   V e r s i o n = 1 . 8 . 1 . 1 1 ,   C u l t u r e = n e u t r a l ,   P u b l i c K e y T o k e n = n u l l ] ] ,   I p h e l i o n . O u t l i n e . M o d e l ,   V e r s i o n = 1 . 8 . 1 . 1 1 ,   C u l t u r e = n e u t r a l ,   P u b l i c K e y T o k e n = n u l l "   o r d e r = " 9 9 9 "   k e y = " i t e m L i s t "   v a l u e = " & l t ; ? x m l   v e r s i o n = & q u o t ; 1 . 0 & q u o t ;   e n c o d i n g = & q u o t ; u t f - 1 6 & q u o t ; ? & g t ; & # x A ; & l t ; X m l P a r a m e t e r   x m l n s : x s i = & q u o t ; h t t p : / / w w w . w 3 . o r g / 2 0 0 1 / X M L S c h e m a - i n s t a n c e & q u o t ;   x m l n s : x s d = & q u o t ; h t t p : / / w w w . w 3 . o r g / 2 0 0 1 / X M L S c h e m a & q u o t ; & g t ; & # x A ;     & l t ; p a r a m e t e r E n t i t i e s & 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i s S e l e c t e d = & q u o t ; t r u e & q u o t ;   i n v e r t F i e l d V a l u e = & q u o t ; f a l s e & q u o t ;   / & 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i s S e l e c t e d = & q u o t ; f a l s e & q u o t ;   i n v e r t F i e l d V a l u e = & q u o t ; f a l s e & q u o t ;   / & g t ; & # x A ;     & l t ; / p a r a m e t e r E n t i t i e s & g t ; & # x A ; & l t ; / X m l P a r a m e t e r & g t ; "   g r o u p O r d e r = " - 1 "   i s G e n e r a t e d = " f a l s e " / >  
                             < p a r a m e t e r   i d = " 5 3 d 8 f 0 a 8 - 3 a 8 a - 4 c 3 6 - a b 9 0 - 5 e 1 2 0 1 9 a 7 3 e 4 "   n a m e = " M a x   s e l e c t i o n s "   t y p e = " S y s t e m . I n t 3 2 ,   m s c o r l i b ,   V e r s i o n = 4 . 0 . 0 . 0 ,   C u l t u r e = n e u t r a l ,   P u b l i c K e y T o k e n = b 7 7 a 5 c 5 6 1 9 3 4 e 0 8 9 "   o r d e r = " 9 9 9 "   k e y = " m a x S e l e c t e d "   v a l u e = " 0 "   g r o u p O r d e r = " - 1 "   i s G e n e r a t e d = " f a l s e " / >  
                             < p a r a m e t e r   i d = " b e 3 d 6 4 4 8 - 7 d 8 4 - 4 c 7 2 - a 7 d b - 0 b e 0 f e a b d f 3 5 "   n a m e = " M i n   s e l e c t i o n s "   t y p e = " S y s t e m . I n t 3 2 ,   m s c o r l i b ,   V e r s i o n = 4 . 0 . 0 . 0 ,   C u l t u r e = n e u t r a l ,   P u b l i c K e y T o k e n = b 7 7 a 5 c 5 6 1 9 3 4 e 0 8 9 "   o r d e r = " 9 9 9 "   k e y = " m i n S e l e c t e d "   v a l u e = " 0 "   g r o u p O r d e r = " - 1 "   i s G e n e r a t e d = " f a l s e " / >  
                             < p a r a m e t e r   i d = " 2 d 9 5 8 6 4 0 - 3 6 5 f - 4 4 6 1 - a d f 1 - 2 b 1 3 8 d 8 f 8 b 5 a "   n a m e = " N u m b e r   o f   c o l u m n s "   t y p e = " I p h e l i o n . O u t l i n e . C o n t r o l s . Q u e s t i o n C o n t r o l s . V i e w M o d e l s . Q u e s t i o n C o l u m n s ,   I p h e l i o n . O u t l i n e . C o n t r o l s ,   V e r s i o n = 1 . 8 . 1 . 1 1 ,   C u l t u r e = n e u t r a l ,   P u b l i c K e y T o k e n = n u l l "   o r d e r = " 9 9 9 "   k e y = " n u m b e r O f C o l u m n s "   v a l u e = " T w o C o l u m n "   g r o u p O r d e r = " - 1 "   i s G e n e r a t e d = " f a l s e " / >  
                             < p a r a m e t e r   i d = " 2 c 2 f 2 6 9 c - 3 2 b 5 - 4 0 2 d - 8 5 9 5 - 3 b 8 e 6 4 7 0 b c d 3 "   n a m e = " R e m e m b e r   l a s t   v a l u e s "   t y p e = " S y s t e m . B o o l e a n ,   m s c o r l i b ,   V e r s i o n = 4 . 0 . 0 . 0 ,   C u l t u r e = n e u t r a l ,   P u b l i c K e y T o k e n = b 7 7 a 5 c 5 6 1 9 3 4 e 0 8 9 "   o r d e r = " 9 9 9 "   k e y = " r e m e m b e r L a s t V a l u e "   v a l u e = " F a l s e "   g r o u p O r d e r = " - 1 "   i s G e n e r a t e d = " f a l s e " / >  
                             < p a r a m e t e r   i d = " 3 3 a 8 b 1 0 3 - c 0 7 4 - 4 c a f - 8 c d f - 4 3 a e 8 a 5 6 d 3 f 1 "   n a m e = " S e l e c t i o n   m o d e "   t y p e = " I p h e l i o n . O u t l i n e . C o n t r o l s . Q u e s t i o n C o n t r o l s . V i e w M o d e l s . Q u e s t i o n S e l e c t i o n M o d e ,   I p h e l i o n . O u t l i n e . C o n t r o l s ,   V e r s i o n = 1 . 8 . 1 . 1 1 ,   C u l t u r e = n e u t r a l ,   P u b l i c K e y T o k e n = n u l l "   o r d e r = " 9 9 9 "   k e y = " s e l e c t i o n M o d e "   v a l u e = " S i n g l e "   g r o u p O r d e r = " - 1 "   i s G e n e r a t e d = " f a l s e " / >  
                             < p a r a m e t e r   i d = " d 8 3 3 d 4 0 1 - f 6 2 1 - 4 f 0 8 - 9 3 f 1 - e 6 4 c f 1 2 7 d a a e " 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L o g o   D a r k   o r   L i g h t & l t ; / t e x t & g t ; & # x A ; & l t ; / u i L o c a l i z e d S t r i n g & g t ; "   a r g u m e n t = " U I L o c a l i z e d S t r i n g "   g r o u p O r d e r = " - 1 "   i s G e n e r a t e d = " f a l s e " / >  
                             < p a r a m e t e r   i d = " b 1 0 e 1 8 d e - a 8 4 b - 4 7 1 e - a d 9 8 - d e a 0 d 2 7 d a 3 2 9 "   n a m e = " W i d t h   t y p e "   t y p e = " I p h e l i o n . O u t l i n e . M o d e l . I n t e r f a c e s . Q u e s t i o n C o n t r o l L a y o u t ,   I p h e l i o n . O u t l i n e . M o d e l ,   V e r s i o n = 1 . 8 . 1 . 1 1 ,   C u l t u r e = n e u t r a l ,   P u b l i c K e y T o k e n = n u l l "   o r d e r = " 9 9 9 "   k e y = " l a y o u t "   v a l u e = " H a l f "   g r o u p O r d e r = " - 1 "   i s G e n e r a t e d = " f a l s e " / >  
                         < / p a r a m e t e r s >  
                     < / q u e s t i o n >  
                     < q u e s t i o n   i d = " 9 3 b 5 5 5 6 8 - 0 3 7 2 - 4 f f 9 - b e f f - 8 e a 7 7 d 3 0 2 e 4 b "   n a m e = " O v e r r i d e   l o g o "   a s s e m b l y = " I p h e l i o n . O u t l i n e . C o n t r o l s . d l l "   t y p e = " I p h e l i o n . O u t l i n e . C o n t r o l s . Q u e s t i o n C o n t r o l s . V i e w M o d e l s . C h e c k B o x V i e w M o d e l "   o r d e r = " 4 "   a c t i v e = " t r u e "   g r o u p = " & l t ; D e f a u l t & g t ; "   r e s u l t T y p e = " s i n g l e "   d i s p l a y T y p e = " A l l "   p a g e C o l u m n S p a n = " c o l u m n S p a n 6 "   p a r e n t I d = " 0 0 0 0 0 0 0 0 - 0 0 0 0 - 0 0 0 0 - 0 0 0 0 - 0 0 0 0 0 0 0 0 0 0 0 0 " >  
                         < p a r a m e t e r s >  
                             < p a r a m e t e r   i d = " 5 5 b d 4 0 f e - 1 8 1 b - 4 1 a d - 9 c 1 3 - 8 9 a c d d 8 c f d 5 f "   n a m e = " D i s p l a y   c o n t e n t   v a l u e "   t y p e = " S y s t e m . B o o l e a n ,   m s c o r l i b ,   V e r s i o n = 4 . 0 . 0 . 0 ,   C u l t u r e = n e u t r a l ,   P u b l i c K e y T o k e n = b 7 7 a 5 c 5 6 1 9 3 4 e 0 8 9 "   o r d e r = " 9 9 9 "   k e y = " d i s p l a y C o n t e n t "   v a l u e = " F a l s e "   g r o u p O r d e r = " - 1 "   i s G e n e r a t e d = " f a l s e " / >  
                             < p a r a m e t e r   i d = " a b f 9 1 f 6 a - 1 f 4 e - 4 c 6 0 - b d b a - 1 8 d 4 0 5 c 5 e 4 1 9 "   n a m e = " D o c u m e n t   t e x t   ( c h e c k e d ) "   t y p e = " S y s t e m . S t r i n g ,   m s c o r l i b ,   V e r s i o n = 4 . 0 . 0 . 0 ,   C u l t u r e = n e u t r a l ,   P u b l i c K e y T o k e n = b 7 7 a 5 c 5 6 1 9 3 4 e 0 8 9 "   o r d e r = " 9 9 9 "   k e y = " d o c u m e n t T e x t "   v a l u e = " & l t ; ? x m l   v e r s i o n = & q u o t ; 1 . 0 & q u o t ;   e n c o d i n g = & q u o t ; u t f - 1 6 & q u o t ; ? & g t ; & # x A ; & l t ; l o c a l i z e d S t r i n g   x m l n s : x s i = & q u o t ; h t t p : / / w w w . w 3 . o r g / 2 0 0 1 / X M L S c h e m a - i n s t a n c e & q u o t ;   x m l n s : x s d = & q u o t ; h t t p : / / w w w . w 3 . o r g / 2 0 0 1 / X M L S c h e m a & q u o t ; & g t ; & # x A ;     & l t ; t y p e & g t ; f i x e d & l t ; / t y p e & g t ; & # x A ;     & l t ; t e x t   / & g t ; & # x A ; & l t ; / l o c a l i z e d S t r i n g & g t ; "   a r g u m e n t = " E x p r e s s i o n L o c a l i z e d S t r i n g "   g r o u p O r d e r = " - 1 "   i s G e n e r a t e d = " f a l s e " / >  
                             < p a r a m e t e r   i d = " b f d 7 9 5 d 5 - 7 7 6 8 - 4 2 8 b - a 6 f 2 - 6 0 0 0 5 c 0 c 1 d e d "   n a m e = " D o c u m e n t   t e x t   ( u n c h e c k e d ) "   t y p e = " S y s t e m . S t r i n g ,   m s c o r l i b ,   V e r s i o n = 4 . 0 . 0 . 0 ,   C u l t u r e = n e u t r a l ,   P u b l i c K e y T o k e n = b 7 7 a 5 c 5 6 1 9 3 4 e 0 8 9 "   o r d e r = " 9 9 9 "   k e y = " d o c u m e n t T e x t U n c h e c k e d "   v a l u e = " & l t ; ? x m l   v e r s i o n = & q u o t ; 1 . 0 & q u o t ;   e n c o d i n g = & q u o t ; u t f - 1 6 & q u o t ; ? & g t ; & # x A ; & l t ; l o c a l i z e d S t r i n g   x m l n s : x s i = & q u o t ; h t t p : / / w w w . w 3 . o r g / 2 0 0 1 / X M L S c h e m a - i n s t a n c e & q u o t ;   x m l n s : x s d = & q u o t ; h t t p : / / w w w . w 3 . o r g / 2 0 0 1 / X M L S c h e m a & q u o t ; & g t ; & # x A ;     & l t ; t y p e & g t ; f i x e d & l t ; / t y p e & g t ; & # x A ;     & l t ; t e x t   / & g t ; & # x A ; & l t ; / l o c a l i z e d S t r i n g & g t ; "   a r g u m e n t = " E x p r e s s i o n L o c a l i z e d S t r i n g "   g r o u p O r d e r = " - 1 "   i s G e n e r a t e d = " f a l s e " / >  
                             < p a r a m e t e r   i d = " 3 5 d c 5 a f 7 - a 9 9 1 - 4 9 7 d - 9 0 3 9 - f 6 f c c 9 f 4 3 0 7 3 "   n a m e = " R e m e m b e r   l a s t   v a l u e s "   t y p e = " S y s t e m . B o o l e a n ,   m s c o r l i b ,   V e r s i o n = 4 . 0 . 0 . 0 ,   C u l t u r e = n e u t r a l ,   P u b l i c K e y T o k e n = b 7 7 a 5 c 5 6 1 9 3 4 e 0 8 9 "   o r d e r = " 9 9 9 "   k e y = " r e m e m b e r L a s t V a l u e "   v a l u e = " F a l s e "   g r o u p O r d e r = " - 1 "   i s G e n e r a t e d = " f a l s e " / >  
                             < p a r a m e t e r   i d = " 6 2 2 4 7 3 6 1 - a 7 9 e - 4 6 b b - a 7 4 2 - 6 8 5 4 0 f b 7 c e 3 a "   n a m e = " U p d a t e   f r o m "   t y p e = " S y s t e m . S t r i n g ,   m s c o r l i b ,   V e r s i o n = 4 . 0 . 0 . 0 ,   C u l t u r e = n e u t r a l ,   P u b l i c K e y T o k e n = b 7 7 a 5 c 5 6 1 9 3 4 e 0 8 9 "   o r d e r = " 9 9 9 "   k e y = " u p d a t e F i e l d "   v a l u e = " "   a r g u m e n t = " F o r m a t S t r i n g "   g r o u p O r d e r = " - 1 "   i s G e n e r a t e d = " f a l s e " / >  
                             < p a r a m e t e r   i d = " a 3 9 4 0 2 6 c - 6 a 9 7 - 4 5 c 8 - 8 5 b 0 - f 1 7 b 9 2 7 8 b f 3 9 " 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L o g o   O v e r r i d e & l t ; / t e x t & g t ; & # x A ; & l t ; / u i L o c a l i z e d S t r i n g & g t ; "   a r g u m e n t = " U I L o c a l i z e d S t r i n g "   g r o u p O r d e r = " - 1 "   i s G e n e r a t e d = " f a l s e " / >  
                         < / p a r a m e t e r s >  
                     < / q u e s t i o n >  
                 < / q u e s t i o n s >  
                 < c o m m a n d s   x m l n s = " h t t p : / / i p h e l i o n . c o m / w o r d / o u t l i n e / " >  
                     < c o m m a n d   i d = " a a d d f f b 0 - a 2 7 a - 4 0 6 8 - b 0 d 9 - b 2 7 1 e 6 1 9 4 0 7 2 "   n a m e = " Q V I S   S h o w   L o c a l   l o g o "   a s s e m b l y = " I p h e l i o n . O u t l i n e . M o d e l . d l l "   t y p e = " I p h e l i o n . O u t l i n e . M o d e l . C o m m a n d s . Q u e s t i o n V i s i b i l i t y C o m m a n d "   o r d e r = " 0 "   a c t i v e = " t r u e "   c o m m a n d T y p e = " f r a g m e n t " >  
                         < p a r a m e t e r s >  
                             < p a r a m e t e r   i d = " 4 7 6 6 e 3 8 7 - 5 8 8 e - 4 e 2 9 - 8 a f b - 0 9 7 f 3 d 4 e a 5 d e "   n a m e = " M a t c h   c r i t e r i a "   t y p e = " S y s t e m . S t r i n g ,   m s c o r l i b ,   V e r s i o n = 4 . 0 . 0 . 0 ,   C u l t u r e = n e u t r a l ,   P u b l i c K e y T o k e n = b 7 7 a 5 c 5 6 1 9 3 4 e 0 8 9 "   o r d e r = " 1 "   k e y = " m a t c h "   v a l u e = " & l t ; ? x m l   v e r s i o n = & q u o t ; 1 . 0 & q u o t ;   e n c o d i n g = & q u o t ; u t f - 1 6 & q u o t ; ? & g t ; & # x A ; & l t ; f o r m a t S t r i n g   x m l n s : x s i = & q u o t ; h t t p : / / w w w . w 3 . o r g / 2 0 0 1 / X M L S c h e m a - i n s t a n c e & q u o t ;   x m l n s : x s d = & q u o t ; h t t p : / / w w w . w 3 . o r g / 2 0 0 1 / X M L S c h e m a & q u o t ; & g t ; & # x A ;     & l t ; t y p e & g t ; e x p r e s s i o n & l t ; / t y p e & g t ; & # x A ;     & l t ; t e x t & g t ; I F ( & # x A ;   F I R S T N O T E M P T Y ( & # x A ;       & # x A ;       S P L I T ( I F N O T E M P T Y ( { O f f i c e . S e t t i n g s } , { O f f i c e . S e t t i n g s } , & q u o t ; , , , , & q u o t ; ) , 4 , f a l s e , & q u o t ; , & q u o t ; ) , & # x A ;       S P L I T ( I F N O T E M P T Y ( { C o u n t r y . S e t t i n g s } , { C o u n t r y . S e t t i n g s } , & q u o t ; , , , , & q u o t ; ) , 4 , f a l s e , & q u o t ; , & q u o t ; ) & # x A ;   ) = & q u o t ; S P E C E N T & q u o t ; , & # x A ;   F a l s e ,   & # x A ;     F I L E E X I S T S ( { L a b e l s . F i l e   P a t h s - L o g o s   P P T }   & a m p ; a m p ;   & # x A ;               R E P L A C E ( { L a b e l s . L o g o   N a m e - P P T   H e a d e r   D a r k } , & q u o t ; [ F I R M N A M E ] & q u o t ; , & # x A ;               & # x A ;       F I R S T N O T E M P T Y ( & # x A ;     & # x A ;     S P L I T ( { O f f i c e . S e t t i n g s } , 0 , f a l s e , & q u o t ; , & q u o t ; ) , & # x A ;     S P L I T ( { C o u n t r y . S e t t i n g s } , 0 , f a l s e , & q u o t ; , & q u o t ; ) & # x A ;   ) , t r u e ) & # x A ;       )   & # x A ; ) & l t ; / t e x t & g t ; & # x A ; & l t ; / f o r m a t S t r i n g & g t ; "   a r g u m e n t = " F o r m a t S t r i n g "   g r o u p O r d e r = " - 1 "   i s G e n e r a t e d = " f a l s e " / >  
                             < p a r a m e t e r   i d = " d a 9 3 a c 3 7 - c 8 a 2 - 4 7 9 2 - b 5 c 6 - d 2 7 2 d a 6 c f 6 4 c "   n a m e = " S h o w   v a l u e s "   t y p e = " S y s t e m . S t r i n g ,   m s c o r l i b ,   V e r s i o n = 4 . 0 . 0 . 0 ,   C u l t u r e = n e u t r a l ,   P u b l i c K e y T o k e n = b 7 7 a 5 c 5 6 1 9 3 4 e 0 8 9 "   o r d e r = " 2 "   k e y = " f i e l d V a l u e s "   v a l u e = " "   a r g u m e n t = " I t e m L i s t C o n t r o l "   g r o u p O r d e r = " - 1 "   i s G e n e r a t e d = " f a l s e " / >  
                             < p a r a m e t e r   i d = " 7 d 5 a 7 a 1 3 - 7 9 6 a - 4 7 8 5 - 8 6 c 1 - 8 3 b 8 e 7 9 c 6 f a a "   n a m e = " C h e c k   f i e l d ( s ) "   t y p e = " I p h e l i o n . O u t l i n e . M o d e l . E n t i t i e s . P a r a m e t e r F i e l d D e s c r i p t o r ,   I p h e l i o n . O u t l i n e . M o d e l ,   V e r s i o n = 1 . 8 . 1 . 1 1 ,   C u l t u r e = n e u t r a l ,   P u b l i c K e y T o k e n = n u l l "   o r d e r = " 9 9 9 "   k e y = " c h e c k F i e l d "   v a l u e = " "   a r g u m e n t = " M u l t i p l e C o n t r o l "   g r o u p O r d e r = " - 1 "   i s G e n e r a t e d = " f a l s e " / >  
                             < p a r a m e t e r   i d = " 9 4 a 2 7 2 d 0 - b 5 9 f - 4 a 2 1 - b 9 3 9 - 4 7 c a 7 c 5 0 1 7 2 8 "   n a m e = " L i n k e d   c o m m a n d s "   t y p e = " S y s t e m . G u i d ,   m s c o r l i b ,   V e r s i o n = 4 . 0 . 0 . 0 ,   C u l t u r e = n e u t r a l ,   P u b l i c K e y T o k e n = b 7 7 a 5 c 5 6 1 9 3 4 e 0 8 9 "   o r d e r = " 9 9 9 "   k e y = " l i n k e d C o m m a n d "   v a l u e = " "   a r g u m e n t = " M u l t i p l e C o m m a n d C h o o s e r "   g r o u p O r d e r = " - 1 "   i s G e n e r a t e d = " f a l s e " / >  
                             < p a r a m e t e r   i d = " 8 9 0 2 f b 8 0 - d a 0 e - 4 d f 4 - a 7 0 1 - 5 0 a 4 d c f 8 3 3 f 0 "   n a m e = " L i n k e d   q u e s t i o n s "   t y p e = " S y s t e m . G u i d ,   m s c o r l i b ,   V e r s i o n = 4 . 0 . 0 . 0 ,   C u l t u r e = n e u t r a l ,   P u b l i c K e y T o k e n = b 7 7 a 5 c 5 6 1 9 3 4 e 0 8 9 "   o r d e r = " 9 9 9 "   k e y = " l i n k e d Q u e s t i o n "   v a l u e = " 9 3 b 5 5 5 6 8 - 0 3 7 2 - 4 f f 9 - b e f f - 8 e a 7 7 d 3 0 2 e 4 b "   a r g u m e n t = " M u l t i p l e C o n t r o l "   g r o u p O r d e r = " - 1 "   i s G e n e r a t e d = " f a l s e " / >  
                             < p a r a m e t e r   i d = " 6 5 5 8 f b a b - 2 a f 7 - 4 f 9 7 - 9 b 4 e - 6 c d 9 a c 9 5 f f 4 b "   n a m e = " R e p l a c e   v a l u e s   w i t h   l a b e l s "   t y p e = " S y s t e m . B o o l e a n ,   m s c o r l i b ,   V e r s i o n = 4 . 0 . 0 . 0 ,   C u l t u r e = n e u t r a l ,   P u b l i c K e y T o k e n = b 7 7 a 5 c 5 6 1 9 3 4 e 0 8 9 "   o r d e r = " 9 9 9 "   k e y = " u s e L a b e l s "   v a l u e = " T r u e "   g r o u p O r d e r = " - 1 "   i s G e n e r a t e d = " f a l s e " / >  
                         < / p a r a m e t e r s >  
                     < / c o m m a n d >  
                     < c o m m a n d   i d = " c d 0 7 c 5 c 6 - 2 f c 1 - 4 a 8 f - 8 8 9 5 - 6 c d d 3 7 f 3 0 7 f f "   n a m e = " S h o w   q u e s t i o n   f o r m "   a s s e m b l y = " I p h e l i o n . O u t l i n e . M o d e l . d l l "   t y p e = " I p h e l i o n . O u t l i n e . M o d e l . C o m m a n d s . S h o w F o r m C o m m a n d "   o r d e r = " 1 "   a c t i v e = " t r u e "   c o m m a n d T y p e = " f r a g m e n t " >  
                         < p a r a m e t e r s >  
                             < p a r a m e t e r   i d = " b e e 7 5 9 5 4 - a a 1 c - 4 0 5 a - b 1 a f - f 0 4 2 b 2 a a a 5 d d "   n a m e = " D i s p l a y   t y p e "   t y p e = " I p h e l i o n . O u t l i n e . M o d e l . C o m m a n d s . F o r m T y p e ,   I p h e l i o n . O u t l i n e . M o d e l ,   V e r s i o n = 1 . 8 . 1 . 1 1 ,   C u l t u r e = n e u t r a l ,   P u b l i c K e y T o k e n = n u l l "   o r d e r = " 0 "   k e y = " f o r m T y p e "   v a l u e = " D i a l o g "   g r o u p O r d e r = " - 1 "   i s G e n e r a t e d = " f a l s e " / >  
                             < p a r a m e t e r   i d = " 5 a d b 1 d c a - b 5 2 e - 4 7 0 3 - b 7 d 0 - d c b b 9 a 8 8 5 f b 2 "   n a m e = " A s s e m b l y   n a m e "   t y p e = " S y s t e m . S t r i n g ,   m s c o r l i b ,   V e r s i o n = 4 . 0 . 0 . 0 ,   C u l t u r e = n e u t r a l ,   P u b l i c K e y T o k e n = b 7 7 a 5 c 5 6 1 9 3 4 e 0 8 9 "   o r d e r = " 1 "   k e y = " a s s e m b l y "   v a l u e = " I p h e l i o n . O u t l i n e . C o n t r o l s . d l l "   g r o u p O r d e r = " - 1 "   i s G e n e r a t e d = " f a l s e " / >  
                             < p a r a m e t e r   i d = " 4 d 1 7 5 c a a - 6 5 8 9 - 4 8 5 4 - 9 0 2 8 - 8 c a a 0 6 9 9 1 0 d b "   n a m e = " T y p e   n a m e "   t y p e = " S y s t e m . S t r i n g ,   m s c o r l i b ,   V e r s i o n = 4 . 0 . 0 . 0 ,   C u l t u r e = n e u t r a l ,   P u b l i c K e y T o k e n = b 7 7 a 5 c 5 6 1 9 3 4 e 0 8 9 "   o r d e r = " 2 "   k e y = " t y p e "   v a l u e = " I p h e l i o n . O u t l i n e . C o n t r o l s . Q u e s t i o n F o r m "   g r o u p O r d e r = " - 1 "   i s G e n e r a t e d = " f a l s e " / >  
                             < p a r a m e t e r   i d = " 6 3 8 0 8 b f f - b 9 c a - 4 c 5 e - 9 2 a f - 9 f 7 0 f 6 6 5 9 e 0 7 "   n a m e = " H i d e   q u i c k   f i l l "   t y p e = " S y s t e m . B o o l e a n ,   m s c o r l i b ,   V e r s i o n = 4 . 0 . 0 . 0 ,   C u l t u r e = n e u t r a l ,   P u b l i c K e y T o k e n = b 7 7 a 5 c 5 6 1 9 3 4 e 0 8 9 "   o r d e r = " 3 "   k e y = " h i d e Q u i c k F i l l "   v a l u e = " F a l s e "   g r o u p O r d e r = " - 1 "   i s G e n e r a t e d = " f a l s e " / >  
                         < / p a r a m e t e r s >  
                     < / c o m m a n d >  
                     < c o m m a n d   i d = " 8 1 8 c 5 4 4 9 - f 0 1 8 - 4 d 9 7 - a 1 1 3 - a 4 3 9 0 e c c 8 b b 9 "   n a m e = " D e l e t e   r a n g e   o n   c a n c e l "   a s s e m b l y = " I p h e l i o n . O u t l i n e . P o w e r P o i n t . d l l "   t y p e = " I p h e l i o n . O u t l i n e . P o w e r P o i n t . C o m m a n d s . D e l e t e S l i d e C o m m a n d "   o r d e r = " 2 "   a c t i v e = " t r u e "   c o m m a n d T y p e = " f r a g m e n t " >  
                         < p a r a m e t e r s / >  
                     < / c o m m a n d >  
                     < c o m m a n d   i d = " 8 1 0 2 d a 5 6 - 1 7 5 6 - 4 a c a - a f 5 3 - b 4 e a 4 8 6 f 6 7 d f "   n a m e = " R e n d e r   S m a r t   B l o c k   f i e l d s "   a s s e m b l y = " I p h e l i o n . O u t l i n e . M o d e l . d l l "   t y p e = " I p h e l i o n . O u t l i n e . M o d e l . C o m m a n d s . R e n d e r F r a g m e n t C o m m a n d "   o r d e r = " 3 "   a c t i v e = " t r u e "   c o m m a n d T y p e = " f r a g m e n t " >  
                         < p a r a m e t e r s / >  
                     < / c o m m a n d >  
                 < / c o m m a n d s >  
                 < f i e l d s   x m l n s = " h t t p : / / i p h e l i o n . c o m / w o r d / o u t l i n e / " >  
                     < f i e l d   i d = " a 8 9 2 6 b a 1 - 7 2 1 c - 4 0 c 7 - b 5 1 2 - 8 6 f 2 f 6 e b 9 b 5 5 "   n a m e = " I m a g e P a t h "   t y p e = " "   o r d e r = " 9 9 9 "   e n t i t y I d = " 0 5 d 2 f e 2 d - 7 f 0 0 - 4 3 f 6 - b 7 9 4 - 3 4 b 5 3 7 5 d e 4 8 3 "   l i n k e d E n t i t y I d = " 0 0 0 0 0 0 0 0 - 0 0 0 0 - 0 0 0 0 - 0 0 0 0 - 0 0 0 0 0 0 0 0 0 0 0 0 "   l i n k e d F i e l d I d = " 0 0 0 0 0 0 0 0 - 0 0 0 0 - 0 0 0 0 - 0 0 0 0 - 0 0 0 0 0 0 0 0 0 0 0 0 "   l i n k e d F i e l d I n d e x = " 0 "   i n d e x = " 0 "   f i e l d T y p e = " q u e s t i o n "   f o r m a t E v a l u a t o r T y p e = " f o r m a t S t r i n g "   h i d d e n = " f a l s e " / >  
                     < f i e l d   i d = " 6 0 1 2 4 0 4 c - d 3 6 8 - 4 5 b 8 - a 6 6 e - 7 a d 6 8 8 0 d 9 e 4 6 "   n a m e = " L o c a t i o n "   t y p e = " "   o r d e r = " 9 9 9 "   e n t i t y I d = " 0 9 4 a 3 b 3 a - 5 2 e f - 4 8 4 8 - 9 6 f 7 - b 0 c e 0 4 b d e 2 e 8 "   l i n k e d E n t i t y I d = " 0 0 0 0 0 0 0 0 - 0 0 0 0 - 0 0 0 0 - 0 0 0 0 - 0 0 0 0 0 0 0 0 0 0 0 0 "   l i n k e d F i e l d I d = " 0 0 0 0 0 0 0 0 - 0 0 0 0 - 0 0 0 0 - 0 0 0 0 - 0 0 0 0 0 0 0 0 0 0 0 0 "   l i n k e d F i e l d I n d e x = " 0 "   i n d e x = " 0 "   f i e l d T y p e = " c o i "   f o r m a t E v a l u a t o r T y p e = " f o r m a t S t r i n g "   h i d d e n = " f a l s e " / >  
                     < f i e l d   i d = " 9 0 b 0 3 9 7 8 - e 2 1 7 - 4 e 3 2 - a 4 f e - a 3 2 c b a 5 7 d 1 8 6 "   n a m e = " T e x t "   t y p e = " "   o r d e r = " 9 9 9 "   e n t i t y I d = " 3 c 4 e 2 7 2 9 - a 2 f c - 4 a 5 9 - a d 1 e - b 7 0 a 9 4 8 d 3 b b 6 "   l i n k e d E n t i t y I d = " 0 0 0 0 0 0 0 0 - 0 0 0 0 - 0 0 0 0 - 0 0 0 0 - 0 0 0 0 0 0 0 0 0 0 0 0 "   l i n k e d F i e l d I d = " 0 0 0 0 0 0 0 0 - 0 0 0 0 - 0 0 0 0 - 0 0 0 0 - 0 0 0 0 0 0 0 0 0 0 0 0 "   l i n k e d F i e l d I n d e x = " 0 "   i n d e x = " 0 "   f i e l d T y p e = " q u e s t i o n "   f o r m a t E v a l u a t o r T y p e = " f o r m a t S t r i n g "   h i d d e n = " f a l s e " / >  
                     < f i e l d   i d = " 9 6 8 7 a 9 a 0 - c 3 d 9 - 4 b 9 3 - a 9 c 2 - 5 8 9 a 2 8 5 a 8 4 e e "   n a m e = " N a m e "   t y p e = " "   o r d e r = " 9 9 9 "   e n t i t y I d = " 7 c b 9 6 0 b 3 - 2 8 b c - 4 1 e 3 - 8 a d 4 - e 0 5 b 5 8 3 a 6 8 4 b "   l i n k e d E n t i t y I d = " 0 0 0 0 0 0 0 0 - 0 0 0 0 - 0 0 0 0 - 0 0 0 0 - 0 0 0 0 0 0 0 0 0 0 0 0 "   l i n k e d F i e l d I d = " 0 0 0 0 0 0 0 0 - 0 0 0 0 - 0 0 0 0 - 0 0 0 0 - 0 0 0 0 0 0 0 0 0 0 0 0 "   l i n k e d F i e l d I n d e x = " 0 "   i n d e x = " 0 "   f i e l d T y p e = " c o i "   f o r m a t E v a l u a t o r T y p e = " f o r m a t S t r i n g "   h i d d e n = " f a l s e " / >  
                     < f i e l d   i d = " 9 0 b 0 3 9 7 8 - e 2 1 7 - 4 e 3 2 - a 4 f e - a 3 2 c b a 5 7 d 1 8 6 "   n a m e = " T e x t "   t y p e = " "   o r d e r = " 9 9 9 "   e n t i t y I d = " 7 f 4 c 7 b 6 1 - 2 6 5 2 - 4 3 7 b - 9 0 2 c - 4 3 6 4 4 6 c 0 6 0 0 b "   l i n k e d E n t i t y I d = " 0 0 0 0 0 0 0 0 - 0 0 0 0 - 0 0 0 0 - 0 0 0 0 - 0 0 0 0 0 0 0 0 0 0 0 0 "   l i n k e d F i e l d I d = " 0 0 0 0 0 0 0 0 - 0 0 0 0 - 0 0 0 0 - 0 0 0 0 - 0 0 0 0 0 0 0 0 0 0 0 0 "   l i n k e d F i e l d I n d e x = " 0 "   i n d e x = " 0 "   f i e l d T y p e = " q u e s t i o n "   f o r m a t E v a l u a t o r T y p e = " f o r m a t S t r i n g "   h i d d e n = " f a l s e " / >  
                     < f i e l d   i d = " 4 8 6 8 6 8 f 2 - e 0 4 a - 4 5 5 b - b b 1 5 - 0 d a 9 7 0 d 3 0 5 b 0 "   n a m e = " T e x t   F i e l d "   t y p e = " "   o r d e r = " 9 9 9 "   e n t i t y I d = " 9 3 b 5 5 5 6 8 - 0 3 7 2 - 4 f f 9 - b e f f - 8 e a 7 7 d 3 0 2 e 4 b "   l i n k e d E n t i t y I d = " 0 0 0 0 0 0 0 0 - 0 0 0 0 - 0 0 0 0 - 0 0 0 0 - 0 0 0 0 0 0 0 0 0 0 0 0 "   l i n k e d F i e l d I d = " 0 0 0 0 0 0 0 0 - 0 0 0 0 - 0 0 0 0 - 0 0 0 0 - 0 0 0 0 0 0 0 0 0 0 0 0 "   l i n k e d F i e l d I n d e x = " 0 "   i n d e x = " 0 "   f i e l d T y p e = " q u e s t i o n "   f o r m a t E v a l u a t o r T y p e = " f o r m a t S t r i n g "   h i d d e n = " f a l s e " / >  
                     < f i e l d   i d = " 8 1 e 3 e 9 e a - 9 b 6 0 - 4 9 7 8 - a 8 8 a - e 3 d d b 2 6 9 6 2 1 7 "   n a m e = " V a l u e   F i e l d "   t y p e = " S y s t e m . B o o l e a n ,   m s c o r l i b ,   V e r s i o n = 4 . 0 . 0 . 0 ,   C u l t u r e = n e u t r a l ,   P u b l i c K e y T o k e n = b 7 7 a 5 c 5 6 1 9 3 4 e 0 8 9 "   o r d e r = " 9 9 9 "   e n t i t y I d = " 9 3 b 5 5 5 6 8 - 0 3 7 2 - 4 f f 9 - b e f f - 8 e a 7 7 d 3 0 2 e 4 b "   l i n k e d E n t i t y I d = " 0 0 0 0 0 0 0 0 - 0 0 0 0 - 0 0 0 0 - 0 0 0 0 - 0 0 0 0 0 0 0 0 0 0 0 0 "   l i n k e d F i e l d I d = " 0 0 0 0 0 0 0 0 - 0 0 0 0 - 0 0 0 0 - 0 0 0 0 - 0 0 0 0 0 0 0 0 0 0 0 0 "   l i n k e d F i e l d I n d e x = " 0 "   i n d e x = " 0 "   f i e l d T y p e = " q u e s t i o n "   f o r m a t E v a l u a t o r T y p e = " f o r m a t S t r i n g "   h i d d e n = " f a l s e " / >  
                     < f i e l d   i d = " 1 8 4 5 7 3 0 2 - b e 9 7 - 4 2 4 d - 8 7 3 5 - 2 1 2 b c d 9 6 e 2 a 2 "   n a m e = " S e l e c t e d   I t e m s "   t y p e = " "   o r d e r = " 9 9 9 "   e n t i t y I d = " f 9 9 5 b d f 4 - e 1 2 0 - 4 9 8 a - 9 7 9 8 - f 0 c 3 2 9 d c f d c 4 "   l i n k e d E n t i t y I d = " 0 0 0 0 0 0 0 0 - 0 0 0 0 - 0 0 0 0 - 0 0 0 0 - 0 0 0 0 0 0 0 0 0 0 0 0 "   l i n k e d F i e l d I d = " 0 0 0 0 0 0 0 0 - 0 0 0 0 - 0 0 0 0 - 0 0 0 0 - 0 0 0 0 0 0 0 0 0 0 0 0 "   l i n k e d F i e l d I n d e x = " 0 "   i n d e x = " 0 "   f i e l d T y p e = " q u e s t i o n "   f o r m a t E v a l u a t o r T y p e = " f o r m a t S t r i n g "   h i d d e n = " f a l s e " / >  
                     < f i e l d   i d = " 3 3 7 c d 5 c 0 - 5 d 4 e - 4 2 3 e - 9 3 0 d - a f e d 7 d f b 9 7 e 9 "   n a m e = " S e l e c t e d   T e x t "   t y p e = " S y s t e m . S t r i n g ,   m s c o r l i b ,   V e r s i o n = 4 . 0 . 0 . 0 ,   C u l t u r e = n e u t r a l ,   P u b l i c K e y T o k e n = b 7 7 a 5 c 5 6 1 9 3 4 e 0 8 9 "   o r d e r = " 9 9 9 "   e n t i t y I d = " f 9 9 5 b d f 4 - e 1 2 0 - 4 9 8 a - 9 7 9 8 - f 0 c 3 2 9 d c f d c 4 "   l i n k e d E n t i t y I d = " 0 0 0 0 0 0 0 0 - 0 0 0 0 - 0 0 0 0 - 0 0 0 0 - 0 0 0 0 0 0 0 0 0 0 0 0 "   l i n k e d F i e l d I d = " 0 0 0 0 0 0 0 0 - 0 0 0 0 - 0 0 0 0 - 0 0 0 0 - 0 0 0 0 0 0 0 0 0 0 0 0 "   l i n k e d F i e l d I n d e x = " 0 "   i n d e x = " 0 "   f i e l d T y p e = " q u e s t i o n "   f o r m a t E v a l u a t o r T y p e = " f o r m a t S t r i n g "   h i d d e n = " f a l s e " / >  
                     < f i e l d   i d = " d 6 9 e 8 9 5 b - 2 a d 6 - 4 7 1 8 - b d f f - 0 4 f c a 1 4 a 7 3 9 c "   n a m e = " S e l e c t e d   V a l u e   I t e m s "   t y p e = " S y s t e m . B o o l e a n ,   m s c o r l i b ,   V e r s i o n = 4 . 0 . 0 . 0 ,   C u l t u r e = n e u t r a l ,   P u b l i c K e y T o k e n = b 7 7 a 5 c 5 6 1 9 3 4 e 0 8 9 "   o r d e r = " 9 9 9 "   e n t i t y I d = " f 9 9 5 b d f 4 - e 1 2 0 - 4 9 8 a - 9 7 9 8 - f 0 c 3 2 9 d c f d c 4 "   l i n k e d E n t i t y I d = " 0 0 0 0 0 0 0 0 - 0 0 0 0 - 0 0 0 0 - 0 0 0 0 - 0 0 0 0 0 0 0 0 0 0 0 0 "   l i n k e d F i e l d I d = " 0 0 0 0 0 0 0 0 - 0 0 0 0 - 0 0 0 0 - 0 0 0 0 - 0 0 0 0 0 0 0 0 0 0 0 0 "   l i n k e d F i e l d I n d e x = " 0 "   i n d e x = " 0 "   f i e l d T y p e = " q u e s t i o n "   f o r m a t E v a l u a t o r T y p e = " f o r m a t S t r i n g "   h i d d e n = " f a l s e " / >  
                     < f i e l d   i d = " a e 9 c a 6 1 7 - 6 d b b - 4 f 8 3 - 8 c a 9 - 3 9 f e 5 a 2 e 2 b d 5 "   n a m e = " S e l e c t e d   V a l u e s "   t y p e = " S y s t e m . B o o l e a n ,   m s c o r l i b ,   V e r s i o n = 4 . 0 . 0 . 0 ,   C u l t u r e = n e u t r a l ,   P u b l i c K e y T o k e n = b 7 7 a 5 c 5 6 1 9 3 4 e 0 8 9 "   o r d e r = " 9 9 9 "   e n t i t y I d = " f 9 9 5 b d f 4 - e 1 2 0 - 4 9 8 a - 9 7 9 8 - f 0 c 3 2 9 d c f d c 4 "   l i n k e d E n t i t y I d = " 0 0 0 0 0 0 0 0 - 0 0 0 0 - 0 0 0 0 - 0 0 0 0 - 0 0 0 0 0 0 0 0 0 0 0 0 "   l i n k e d F i e l d I d = " 0 0 0 0 0 0 0 0 - 0 0 0 0 - 0 0 0 0 - 0 0 0 0 - 0 0 0 0 0 0 0 0 0 0 0 0 "   l i n k e d F i e l d I n d e x = " 0 "   i n d e x = " 0 "   f i e l d T y p e = " q u e s t i o n "   f o r m a t E v a l u a t o r T y p e = " f o r m a t S t r i n g "   h i d d e n = " f a l s e " / >  
                 < / f i e l d s >  
                 < p r i n t C o n f i g u r a t i o n   s u p p o r t C u s t o m P r i n t = " t r u e "   s h o w P r i n t S e t t i n g s = " t r u e "   s h o w P r i n t O p t i o n s = " t r u e "   e n a b l e C o s t R e c o v e r y = " f a l s e "   x m l n s = " h t t p : / / i p h e l i o n . c o m / w o r d / o u t l i n e / " >  
                     < p r o f i l e s / >  
                 < / p r i n t C o n f i g u r a t i o n >  
                 < s t y l e C o n f i g u r a t i o n   x m l n s = " h t t p : / / i p h e l i o n . c o m / w o r d / o u t l i n e / " / >  
             < / t e m p l a t e >  
             < l i n k e d C o n t e n t I t e m s >  
                 < l i n k e d C o n t e n t I t e m   d i s p l a y N a m e = " & l t ; ? x m l   v e r s i o n = & q u o t ; 1 . 0 & q u o t ;   e n c o d i n g = & q u o t ; u t f - 1 6 & q u o t ; ? & g t ; & # x A ; & l t ; u i L o c a l i z e d S t r i n g   x m l n s : x s d = & q u o t ; h t t p : / / w w w . w 3 . o r g / 2 0 0 1 / X M L S c h e m a & q u o t ;   x m l n s : x s i = & q u o t ; h t t p : / / w w w . w 3 . o r g / 2 0 0 1 / X M L S c h e m a - i n s t a n c e & q u o t ; & g t ; & # x A ;     & l t ; t y p e & g t ; f i x e d & l t ; / t y p e & g t ; & # x A ; & l t ; / u i L o c a l i z e d S t r i n g & g t ; "   n a m e = " i n t e r m e d i a t e _ c o v e r _ w i t h _ b a n n e r "   c a t e g o r y = " i n t e r m e d i a t e "   t y p e I d = " 0 " / >  
             < / l i n k e d C o n t e n t I t e m s >  
         < / t e m p l a t e F r a g m e n t >  
         < t e m p l a t e F r a g m e n t   d i s p l a y N a m e = " I n t e r m e d i a r y   p a g e   w i t h   c o l o u r   b g "   t y p e I d = " - 1 " >  
             < t e m p l a t e   i d = " 8 a 5 5 8 5 f 0 - b 1 f 1 - 4 2 c 8 - 8 f 1 5 - 7 a 4 0 a f 0 9 9 1 f 8 "   n a m e = " & l t ; ? x m l   v e r s i o n = & q u o t ; 1 . 0 & q u o t ;   e n c o d i n g = & q u o t ; u t f - 1 6 & q u o t ; ? & g t ; & # x A ; & l t ; u i L o c a l i z e d S t r i n g   x m l n s : x s d = & q u o t ; h t t p : / / w w w . w 3 . o r g / 2 0 0 1 / X M L S c h e m a & q u o t ;   x m l n s : x s i = & q u o t ; h t t p : / / w w w . w 3 . o r g / 2 0 0 1 / X M L S c h e m a - i n s t a n c e & q u o t ; & g t ; & # x A ;     & l t ; t y p e & g t ; l a b e l & l t ; / t y p e & g t ; & # x A ;     & l t ; t e x t & g t ; S B   W i z a r d - P P T   I n t e r m e d i a r y   p a g e   w i t h   c o l o u r   b a c k g r o u n d & l t ; / t e x t & g t ; & # x A ; & l t ; / u i L o c a l i z e d S t r i n g & g t ; "   d o c u m e n t I d = " 0 0 0 0 0 0 0 0 - 0 0 0 0 - 0 0 0 0 - 0 0 0 0 - 0 0 0 0 0 0 0 0 0 0 0 0 "   v e r s i o n = " 0 "   s c h e m a V e r s i o n = " 1 "   w o r d V e r s i o n = " "   l a n g u a g e I s o = " "   o f f i c e I d = " 0 0 0 0 0 0 0 0 - 0 0 0 0 - 0 0 0 0 - 0 0 0 0 - 0 0 0 0 0 0 0 0 0 0 0 0 "   h e l p U r l = " & l t ; ? x m l   v e r s i o n = & q u o t ; 1 . 0 & q u o t ;   e n c o d i n g = & q u o t ; u t f - 1 6 & q u o t ; ? & g t ; & # x A ; & l t ; u i L o c a l i z e d S t r i n g   x m l n s : x s d = & q u o t ; h t t p : / / w w w . w 3 . o r g / 2 0 0 1 / X M L S c h e m a & q u o t ;   x m l n s : x s i = & q u o t ; h t t p : / / w w w . w 3 . o r g / 2 0 0 1 / X M L S c h e m a - i n s t a n c e & q u o t ; & g t ; & # x A ;     & l t ; t y p e & g t ; f i x e d & l t ; / t y p e & g t ; & # x A ;     & l t ; t e x t   / & g t ; & # x A ; & l t ; / u i L o c a l i z e d S t r i n g & g t ; "   i m p o r t D a t a = " f a l s e "   w i z a r d H e i g h t = " 0 "   w i z a r d W i d t h = " 0 "   w i z a r d P a n e l W i d t h = " 0 "   h i d e W i z a r d I f V a l i d = " f a l s e "   h i d e A u t h o r = " f a l s e "   w i z a r d T a b P o s i t i o n = " n o n e " >  
                 < a u t h o r   x s i : n i l = " t r u e "   x m l n s = " h t t p : / / i p h e l i o n . c o m / w o r d / o u t l i n e / " / >  
                 < c o n t e n t C o n t r o l s   x m l n s = " h t t p : / / i p h e l i o n . c o m / w o r d / o u t l i n e / " >  
                     < c o n t e n t C o n t r o l   i d = " 1 9 f 1 9 f c 1 - 9 d 6 d - 4 9 1 8 - b f 2 b - 5 9 f b d 3 8 d d c e 9 "   n a m e = " T i t l e . T e x t "   a s s e m b l y = " I p h e l i o n . O u t l i n e . P o w e r P o i n t . d l l "   t y p e = " I p h e l i o n . O u t l i n e . P o w e r P o i n t . R e n d e r e r s . T e x t R e n d e r e r "   o r d e r = " 3 "   a c t i v e = " t r u e "   e n t i t y I d = " 7 3 2 0 9 6 a 0 - 4 3 3 1 - 4 e 8 5 - 9 3 f e - 5 5 9 8 5 f 1 d 3 5 7 d "   f i e l d I d = " 9 0 b 0 3 9 7 8 - e 2 1 7 - 4 e 3 2 - a 4 f e - a 3 2 c b a 5 7 d 1 8 6 "   p a r e n t I d = " 0 0 0 0 0 0 0 0 - 0 0 0 0 - 0 0 0 0 - 0 0 0 0 - 0 0 0 0 0 0 0 0 0 0 0 0 "   l e v e l O r d e r = " 1 0 0 "   c o n t r o l T y p e = " p l a i n T e x t "   c o n t r o l E d i t T y p e = " i n l i n e "   e n c l o s i n g B o o k m a r k = " f a l s e "   f o r m a t E v a l u a t o r T y p e = " e x p r e s s i o n "   t e x t C a s e = " i g n o r e C a s e "   r e m o v e C o n t r o l = " f a l s e "   i g n o r e F o r m a t I f E m p t y = " f a l s e " >  
                         < p a r a m e t e r s >  
                             < p a r a m e t e r   i d = " 0 b 9 f b c 6 f - b 8 4 7 - 4 4 0 8 - b 7 7 4 - d b 5 e e 4 c 6 2 c 3 5 "   n a m e = " D e l e t e   i f   e m p t y "   t y p e = " S y s t e m . B o o l e a n ,   m s c o r l i b ,   V e r s i o n = 4 . 0 . 0 . 0 ,   C u l t u r e = n e u t r a l ,   P u b l i c K e y T o k e n = b 7 7 a 5 c 5 6 1 9 3 4 e 0 8 9 "   o r d e r = " 9 9 9 "   k e y = " d e l e t e I f E m p t y "   v a l u e = " F a l s e "   g r o u p O r d e r = " - 1 "   i s G e n e r a t e d = " f a l s e " / >  
                             < p a r a m e t e r   i d = " a 0 7 8 8 6 d 8 - 8 c d 3 - 4 0 2 e - 9 f 1 e - 1 4 6 f 8 b 6 e 0 5 4 6 "   n a m e = " F i e l d   i n d e x "   t y p e = " S y s t e m . I n t 3 2 ,   m s c o r l i b ,   V e r s i o n = 4 . 0 . 0 . 0 ,   C u l t u r e = n e u t r a l ,   P u b l i c K e y T o k e n = b 7 7 a 5 c 5 6 1 9 3 4 e 0 8 9 "   o r d e r = " 9 9 9 "   k e y = " i n d e x "   v a l u e = " "   g r o u p O r d e r = " - 1 "   i s G e n e r a t e d = " f a l s e " / >  
                             < p a r a m e t e r   i d = " a 8 0 6 0 c c 7 - f 1 b c - 4 7 5 9 - b 1 b c - 2 8 9 c 5 1 3 c a 1 f f "   n a m e = " F o r m a t   X M L   c o n t e n t "   t y p e = " S y s t e m . B o o l e a n ,   m s c o r l i b ,   V e r s i o n = 4 . 0 . 0 . 0 ,   C u l t u r e = n e u t r a l ,   P u b l i c K e y T o k e n = b 7 7 a 5 c 5 6 1 9 3 4 e 0 8 9 "   o r d e r = " 9 9 9 "   k e y = " f o r m a t X m l C o n t e n t "   v a l u e = " F a l s e "   g r o u p O r d e r = " - 1 "   i s G e n e r a t e d = " f a l s e " / >  
                             < p a r a m e t e r   i d = " 7 3 0 0 3 5 3 d - 2 3 f 7 - 4 9 1 c - b 5 1 0 - 7 d 1 9 c d 1 3 6 5 c 1 "   n a m e = " P a r a g r a p h   v a l u e s "   t y p e = " I p h e l i o n . O u t l i n e . M o d e l . E n t i t i e s . I n l i n e P a r a m e t e r E n t i t y C o l l e c t i o n ` 1 [ [ I p h e l i o n . O u t l i n e . P o w e r P o i n t . R e n d e r e r s . P a r a g r a p h V a l u e P a r a m e t e r E n t i t y ,   I p h e l i o n . O u t l i n e . P o w e r P o i n t ,   V e r s i o n = 1 . 8 . 1 . 1 1 ,   C u l t u r e = n e u t r a l ,   P u b l i c K e y T o k e n = n u l l ] ] ,   I p h e l i o n . O u t l i n e . M o d e l ,   V e r s i o n = 1 . 8 . 1 . 1 1 ,   C u l t u r e = n e u t r a l ,   P u b l i c K e y T o k e n = n u l l "   o r d e r = " 9 9 9 "   k e y = " p a r a g r a p h V a l u e s "   v a l u e = " "   g r o u p O r d e r = " - 1 "   i s G e n e r a t e d = " f a l s e " / >  
                             < p a r a m e t e r   i d = " 7 5 d 7 7 b b 1 - d 5 3 2 - 4 5 7 4 - 8 a 1 0 - 1 6 4 5 e 5 1 0 e d 1 8 "   n a m e = " P a r e n t   f i e l d   i n d e x "   t y p e = " S y s t e m . I n t 3 2 ,   m s c o r l i b ,   V e r s i o n = 4 . 0 . 0 . 0 ,   C u l t u r e = n e u t r a l ,   P u b l i c K e y T o k e n = b 7 7 a 5 c 5 6 1 9 3 4 e 0 8 9 "   o r d e r = " 9 9 9 "   k e y = " p a r e n t I n d e x "   v a l u e = " "   g r o u p O r d e r = " - 1 "   i s G e n e r a t e d = " f a l s e " / >  
                         < / p a r a m e t e r s >  
                     < / c o n t e n t C o n t r o l >  
                     < c o n t e n t C o n t r o l   i d = " 2 4 7 2 d 2 8 c - c f 1 a - 4 2 9 c - a 8 d 1 - 6 2 5 4 4 b f 2 2 4 3 c "   n a m e = " S u b t i t l e . T e x t "   a s s e m b l y = " I p h e l i o n . O u t l i n e . P o w e r P o i n t . d l l "   t y p e = " I p h e l i o n . O u t l i n e . P o w e r P o i n t . R e n d e r e r s . T e x t R e n d e r e r "   o r d e r = " 3 "   a c t i v e = " t r u e "   e n t i t y I d = " 2 4 d c 0 4 1 f - d 5 3 f - 4 b 9 a - b c 9 6 - 9 2 3 b 2 8 1 c 7 3 6 f "   f i e l d I d = " 9 0 b 0 3 9 7 8 - e 2 1 7 - 4 e 3 2 - a 4 f e - a 3 2 c b a 5 7 d 1 8 6 "   p a r e n t I d = " 0 0 0 0 0 0 0 0 - 0 0 0 0 - 0 0 0 0 - 0 0 0 0 - 0 0 0 0 0 0 0 0 0 0 0 0 "   l e v e l O r d e r = " 1 0 0 "   c o n t r o l T y p e = " p l a i n T e x t "   c o n t r o l E d i t T y p e = " i n l i n e "   e n c l o s i n g B o o k m a r k = " f a l s e "   f o r m a t E v a l u a t o r T y p e = " e x p r e s s i o n "   t e x t C a s e = " i g n o r e C a s e "   r e m o v e C o n t r o l = " f a l s e "   i g n o r e F o r m a t I f E m p t y = " f a l s e " >  
                         < p a r a m e t e r s >  
                             < p a r a m e t e r   i d = " f f c 7 8 f f 6 - 5 4 3 c - 4 d 4 7 - b 4 9 8 - 4 b 0 2 3 d 0 e d a 9 d "   n a m e = " D e l e t e   i f   e m p t y "   t y p e = " S y s t e m . B o o l e a n ,   m s c o r l i b ,   V e r s i o n = 4 . 0 . 0 . 0 ,   C u l t u r e = n e u t r a l ,   P u b l i c K e y T o k e n = b 7 7 a 5 c 5 6 1 9 3 4 e 0 8 9 "   o r d e r = " 9 9 9 "   k e y = " d e l e t e I f E m p t y "   v a l u e = " F a l s e "   g r o u p O r d e r = " - 1 "   i s G e n e r a t e d = " f a l s e " / >  
                             < p a r a m e t e r   i d = " 5 a 3 7 7 7 7 1 - a 9 5 0 - 4 6 0 6 - a f 0 a - 8 2 6 1 f d 1 6 e 2 4 0 "   n a m e = " F i e l d   i n d e x "   t y p e = " S y s t e m . I n t 3 2 ,   m s c o r l i b ,   V e r s i o n = 4 . 0 . 0 . 0 ,   C u l t u r e = n e u t r a l ,   P u b l i c K e y T o k e n = b 7 7 a 5 c 5 6 1 9 3 4 e 0 8 9 "   o r d e r = " 9 9 9 "   k e y = " i n d e x "   v a l u e = " "   g r o u p O r d e r = " - 1 "   i s G e n e r a t e d = " f a l s e " / >  
                             < p a r a m e t e r   i d = " 5 0 c 2 4 f e 2 - 3 2 9 2 - 4 f c 4 - a 5 8 2 - 6 a e 1 8 a 9 8 f f 0 e "   n a m e = " F o r m a t   X M L   c o n t e n t "   t y p e = " S y s t e m . B o o l e a n ,   m s c o r l i b ,   V e r s i o n = 4 . 0 . 0 . 0 ,   C u l t u r e = n e u t r a l ,   P u b l i c K e y T o k e n = b 7 7 a 5 c 5 6 1 9 3 4 e 0 8 9 "   o r d e r = " 9 9 9 "   k e y = " f o r m a t X m l C o n t e n t "   v a l u e = " F a l s e "   g r o u p O r d e r = " - 1 "   i s G e n e r a t e d = " f a l s e " / >  
                             < p a r a m e t e r   i d = " 5 3 7 3 2 4 7 0 - a 0 7 1 - 4 1 f d - 8 0 0 c - b 6 3 8 2 8 8 c 8 2 8 2 "   n a m e = " P a r a g r a p h   v a l u e s "   t y p e = " I p h e l i o n . O u t l i n e . M o d e l . E n t i t i e s . I n l i n e P a r a m e t e r E n t i t y C o l l e c t i o n ` 1 [ [ I p h e l i o n . O u t l i n e . P o w e r P o i n t . R e n d e r e r s . P a r a g r a p h V a l u e P a r a m e t e r E n t i t y ,   I p h e l i o n . O u t l i n e . P o w e r P o i n t ,   V e r s i o n = 1 . 8 . 1 . 1 1 ,   C u l t u r e = n e u t r a l ,   P u b l i c K e y T o k e n = n u l l ] ] ,   I p h e l i o n . O u t l i n e . M o d e l ,   V e r s i o n = 1 . 8 . 1 . 1 1 ,   C u l t u r e = n e u t r a l ,   P u b l i c K e y T o k e n = n u l l "   o r d e r = " 9 9 9 "   k e y = " p a r a g r a p h V a l u e s "   v a l u e = " "   g r o u p O r d e r = " - 1 "   i s G e n e r a t e d = " f a l s e " / >  
                             < p a r a m e t e r   i d = " a c 2 b e f 3 e - a c 7 2 - 4 9 f b - 9 c 7 7 - 1 1 9 f 8 f b c 3 c 8 c "   n a m e = " P a r e n t   f i e l d   i n d e x "   t y p e = " S y s t e m . I n t 3 2 ,   m s c o r l i b ,   V e r s i o n = 4 . 0 . 0 . 0 ,   C u l t u r e = n e u t r a l ,   P u b l i c K e y T o k e n = b 7 7 a 5 c 5 6 1 9 3 4 e 0 8 9 "   o r d e r = " 9 9 9 "   k e y = " p a r e n t I n d e x "   v a l u e = " "   g r o u p O r d e r = " - 1 "   i s G e n e r a t e d = " f a l s e " / >  
                         < / p a r a m e t e r s >  
                     < / c o n t e n t C o n t r o l >  
                     < c o n t e n t C o n t r o l   i d = " 2 2 7 4 6 1 1 3 - c 1 b 7 - 4 9 a 6 - 8 c a 5 - 0 4 1 4 b 4 4 f e 4 2 d "   n a m e = " E n t i t y   N a m e   1 "   a s s e m b l y = " I p h e l i o n . O u t l i n e . P o w e r P o i n t . d l l "   t y p e = " I p h e l i o n . O u t l i n e . P o w e r P o i n t . R e n d e r e r s . T e x t R e n d e r e r "   o r d e r = " 3 "   a c t i v e = " t r u e "   e n t i t y I d = " 8 9 2 2 f c e c - 7 e d 9 - 4 3 8 2 - 9 a 6 4 - 4 1 4 e 8 0 4 c 5 d 2 d "   f i e l d I d = " f 5 8 d d c f 2 - c 6 0 e - 4 b 4 4 - a e a d - 9 d 3 a 3 d a 4 d 7 e c "   p a r e n t I d = " 0 0 0 0 0 0 0 0 - 0 0 0 0 - 0 0 0 0 - 0 0 0 0 - 0 0 0 0 0 0 0 0 0 0 0 0 "   l e v e l O r d e r = " 1 0 0 "   c o n t r o l T y p e = " p l a i n T e x t "   c o n t r o l E d i t T y p e = " i n l i n e "   e n c l o s i n g B o o k m a r k = " f a l s e "   f o r m a t = "   I F ( L E F T ( F I R S T N O T E M P T Y ( & # x A ;       S P L I T ( I F N O T E M P T Y ( { E n t i t y . S e t t i n g s } , { E n t i t y . S e t t i n g s } , & q u o t ; , , , , , , & q u o t ; ) , 0 , f a l s e , & q u o t ; , & q u o t ; ) , & # x A ;       S P L I T ( I F N O T E M P T Y ( { O f f i c e . S e t t i n g s } , { O f f i c e . S e t t i n g s } , & q u o t ; , , , , , , & q u o t ; ) , 0 , f a l s e , & q u o t ; , & q u o t ; ) , & # x A ;       S P L I T ( I F N O T E M P T Y ( { C o u n t r y . S e t t i n g s } , { C o u n t r y . S e t t i n g s } , & q u o t ; , , , , , , & q u o t ; ) , 0 , f a l s e , & q u o t ; , & q u o t ; ) & # x A ;       ) ,   2 ) = & q u o t ; R M & q u o t ; , & q u o t ; C M S   S o u t h   A f r i c a & q u o t ; , { O f f i c e . E n t i t y . N a m e   1 } ) "   f o r m a t E v a l u a t o r T y p e = " e x p r e s s i o n "   t e x t C a s e = " i g n o r e C a s e "   r e m o v e C o n t r o l = " f a l s e "   i g n o r e F o r m a t I f E m p t y = " f a l s e " >  
                         < p a r a m e t e r s >  
                             < p a r a m e t e r   i d = " 8 9 1 5 0 3 8 3 - 4 5 9 4 - 4 a 0 f - 8 a c 4 - 5 7 e 0 6 3 4 2 4 7 d f "   n a m e = " D e l e t e   i f   e m p t y "   t y p e = " S y s t e m . B o o l e a n ,   m s c o r l i b ,   V e r s i o n = 4 . 0 . 0 . 0 ,   C u l t u r e = n e u t r a l ,   P u b l i c K e y T o k e n = b 7 7 a 5 c 5 6 1 9 3 4 e 0 8 9 "   o r d e r = " 9 9 9 "   k e y = " d e l e t e I f E m p t y "   v a l u e = " F a l s e "   g r o u p O r d e r = " - 1 "   i s G e n e r a t e d = " f a l s e " / >  
                             < p a r a m e t e r   i d = " c b 5 f 2 5 6 c - 1 5 a a - 4 f a a - b 3 d 5 - a c 8 6 d a 8 5 4 0 f d "   n a m e = " F i e l d   i n d e x "   t y p e = " S y s t e m . I n t 3 2 ,   m s c o r l i b ,   V e r s i o n = 4 . 0 . 0 . 0 ,   C u l t u r e = n e u t r a l ,   P u b l i c K e y T o k e n = b 7 7 a 5 c 5 6 1 9 3 4 e 0 8 9 "   o r d e r = " 9 9 9 "   k e y = " i n d e x "   v a l u e = " "   g r o u p O r d e r = " - 1 "   i s G e n e r a t e d = " f a l s e " / >  
                             < p a r a m e t e r   i d = " 3 f 5 c 1 8 b c - 4 b d 7 - 4 f 4 7 - a e c 6 - 7 e 6 2 6 0 7 8 d 4 c c "   n a m e = " F o r m a t   X M L   c o n t e n t "   t y p e = " S y s t e m . B o o l e a n ,   m s c o r l i b ,   V e r s i o n = 4 . 0 . 0 . 0 ,   C u l t u r e = n e u t r a l ,   P u b l i c K e y T o k e n = b 7 7 a 5 c 5 6 1 9 3 4 e 0 8 9 "   o r d e r = " 9 9 9 "   k e y = " f o r m a t X m l C o n t e n t "   v a l u e = " F a l s e "   g r o u p O r d e r = " - 1 "   i s G e n e r a t e d = " f a l s e " / >  
                             < p a r a m e t e r   i d = " 5 6 0 7 a f 4 3 - 9 a 5 6 - 4 d f 8 - b 6 e 7 - 9 d 7 8 a 0 a 7 e 8 e 7 "   n a m e = " P a r a g r a p h   v a l u e s "   t y p e = " I p h e l i o n . O u t l i n e . M o d e l . E n t i t i e s . I n l i n e P a r a m e t e r E n t i t y C o l l e c t i o n ` 1 [ [ I p h e l i o n . O u t l i n e . P o w e r P o i n t . R e n d e r e r s . P a r a g r a p h V a l u e P a r a m e t e r E n t i t y ,   I p h e l i o n . O u t l i n e . P o w e r P o i n t ,   V e r s i o n = 1 . 8 . 1 . 1 1 ,   C u l t u r e = n e u t r a l ,   P u b l i c K e y T o k e n = n u l l ] ] ,   I p h e l i o n . O u t l i n e . M o d e l ,   V e r s i o n = 1 . 8 . 1 . 1 1 ,   C u l t u r e = n e u t r a l ,   P u b l i c K e y T o k e n = n u l l "   o r d e r = " 9 9 9 "   k e y = " p a r a g r a p h V a l u e s "   v a l u e = " "   g r o u p O r d e r = " - 1 "   i s G e n e r a t e d = " f a l s e " / >  
                             < p a r a m e t e r   i d = " 3 1 f 6 f 1 4 e - d 8 f 7 - 4 9 8 7 - a 4 0 1 - 0 9 f 2 e 5 0 c c 5 c c "   n a m e = " P a r e n t   f i e l d   i n d e x "   t y p e = " S y s t e m . I n t 3 2 ,   m s c o r l i b ,   V e r s i o n = 4 . 0 . 0 . 0 ,   C u l t u r e = n e u t r a l ,   P u b l i c K e y T o k e n = b 7 7 a 5 c 5 6 1 9 3 4 e 0 8 9 "   o r d e r = " 9 9 9 "   k e y = " p a r e n t I n d e x "   v a l u e = " "   g r o u p O r d e r = " - 1 "   i s G e n e r a t e d = " f a l s e " / >  
                         < / p a r a m e t e r s >  
                     < / c o n t e n t C o n t r o l >  
                     < c o n t e n t C o n t r o l   i d = " 2 e 8 6 c d 4 b - 1 6 0 1 - 4 0 b 5 - b 4 0 0 - 3 2 7 0 5 8 3 e c 3 7 3 "   n a m e = " F o o t e r   T e x t . T e x t   ( T e m p l a t e ) "   a s s e m b l y = " I p h e l i o n . O u t l i n e . P o w e r P o i n t . d l l "   t y p e = " I p h e l i o n . O u t l i n e . P o w e r P o i n t . R e n d e r e r s . T e x t R e n d e r e r "   o r d e r = " 3 "   a c t i v e = " t r u e "   e n t i t y I d = " a d e 4 a 4 5 4 - e 7 d d - 4 5 b f - a 2 1 9 - 2 b 5 9 a b 9 f 2 4 1 4 "   f i e l d I d = " 9 0 b 0 3 9 7 8 - e 2 1 7 - 4 e 3 2 - a 4 f e - a 3 2 c b a 5 7 d 1 8 6 "   p a r e n t I d = " 0 0 0 0 0 0 0 0 - 0 0 0 0 - 0 0 0 0 - 0 0 0 0 - 0 0 0 0 0 0 0 0 0 0 0 0 "   l e v e l O r d e r = " 1 0 0 "   c o n t r o l T y p e = " p l a i n T e x t "   c o n t r o l E d i t T y p e = " i n l i n e "   e n c l o s i n g B o o k m a r k = " f a l s e "   f o r m a t = " I F ( { C o v e r   T e x t   L i g h t   o r   D a r k . S e l e c t e d   I t e m s } = { L a b e l s . L i g h t } , & # x A ;   R E P L A C E ( & # x A ;   & q u o t ; & l t ; f o n t   c o l o u r = * 2 5 5 , 2 5 5 , 2 5 5 * & g t ; & q u o t ;   & a m p ;   & # x A ;     I F N O T E M P T Y ( { F o o t e r   T e x t . T e x t } , & # x A ;     { F o o t e r   T e x t . T e x t }   & a m p ;   & q u o t ;   |   & q u o t ;   & a m p ;   { D a t e . D a t e } , & # x A ;     { D a t e . D a t e } & # x A ; )   & a m p ;     & q u o t ; & l t ; / f o n t & g t ; & q u o t ;   , & # x A ;   & q u o t ; * & q u o t ; , & # x A ;   C H A R ( 3 4 ) , & # x A ;   t r u e ) & # x A ; , I F N O T E M P T Y ( { F o o t e r   T e x t . T e x t } , & # x A ;   { F o o t e r   T e x t . T e x t }   & a m p ;   & q u o t ;   |   & q u o t ;   & a m p ;   { D a t e . D a t e } , & # x A ;   { D a t e . D a t e } & # x A ; ) ) & # x A ; & # x A ; "   f o r m a t E v a l u a t o r T y p e = " e x p r e s s i o n "   t e x t C a s e = " i g n o r e C a s e "   r e m o v e C o n t r o l = " f a l s e "   i g n o r e F o r m a t I f E m p t y = " f a l s e " >  
                         < p a r a m e t e r s >  
                             < p a r a m e t e r   i d = " 0 0 6 e 0 5 7 e - 0 7 e 3 - 4 f 7 e - 9 7 a d - b 2 3 7 c 8 1 2 b d c 3 "   n a m e = " D e l e t e   i f   e m p t y "   t y p e = " S y s t e m . B o o l e a n ,   m s c o r l i b ,   V e r s i o n = 4 . 0 . 0 . 0 ,   C u l t u r e = n e u t r a l ,   P u b l i c K e y T o k e n = b 7 7 a 5 c 5 6 1 9 3 4 e 0 8 9 "   o r d e r = " 9 9 9 "   k e y = " d e l e t e I f E m p t y "   v a l u e = " F a l s e "   g r o u p O r d e r = " - 1 "   i s G e n e r a t e d = " f a l s e " / >  
                             < p a r a m e t e r   i d = " c 1 f 4 d 0 1 9 - d d f 7 - 4 4 d d - a 5 5 a - a 2 2 d 0 0 6 2 0 4 b 1 "   n a m e = " F i e l d   i n d e x "   t y p e = " S y s t e m . I n t 3 2 ,   m s c o r l i b ,   V e r s i o n = 4 . 0 . 0 . 0 ,   C u l t u r e = n e u t r a l ,   P u b l i c K e y T o k e n = b 7 7 a 5 c 5 6 1 9 3 4 e 0 8 9 "   o r d e r = " 9 9 9 "   k e y = " i n d e x "   v a l u e = " "   g r o u p O r d e r = " - 1 "   i s G e n e r a t e d = " f a l s e " / >  
                             < p a r a m e t e r   i d = " d a a 3 b 9 4 7 - a d e 9 - 4 c f 6 - 9 3 5 e - b 3 d 4 3 e c 4 1 5 4 d "   n a m e = " F o r m a t   X M L   c o n t e n t "   t y p e = " S y s t e m . B o o l e a n ,   m s c o r l i b ,   V e r s i o n = 4 . 0 . 0 . 0 ,   C u l t u r e = n e u t r a l ,   P u b l i c K e y T o k e n = b 7 7 a 5 c 5 6 1 9 3 4 e 0 8 9 "   o r d e r = " 9 9 9 "   k e y = " f o r m a t X m l C o n t e n t "   v a l u e = " F a l s e "   g r o u p O r d e r = " - 1 "   i s G e n e r a t e d = " f a l s e " / >  
                             < p a r a m e t e r   i d = " e 9 2 9 4 3 f c - c b b 7 - 4 a 9 1 - b 2 1 2 - 8 7 4 d 3 4 8 8 e 3 d d "   n a m e = " P a r a g r a p h   v a l u e s "   t y p e = " I p h e l i o n . O u t l i n e . M o d e l . E n t i t i e s . I n l i n e P a r a m e t e r E n t i t y C o l l e c t i o n ` 1 [ [ I p h e l i o n . O u t l i n e . P o w e r P o i n t . R e n d e r e r s . P a r a g r a p h V a l u e P a r a m e t e r E n t i t y ,   I p h e l i o n . O u t l i n e . P o w e r P o i n t ,   V e r s i o n = 1 . 8 . 1 . 1 1 ,   C u l t u r e = n e u t r a l ,   P u b l i c K e y T o k e n = n u l l ] ] ,   I p h e l i o n . O u t l i n e . M o d e l ,   V e r s i o n = 1 . 8 . 1 . 1 1 ,   C u l t u r e = n e u t r a l ,   P u b l i c K e y T o k e n = n u l l "   o r d e r = " 9 9 9 "   k e y = " p a r a g r a p h V a l u e s "   v a l u e = " "   g r o u p O r d e r = " - 1 "   i s G e n e r a t e d = " f a l s e " / >  
                             < p a r a m e t e r   i d = " 5 8 8 8 6 3 4 b - a 4 8 e - 4 7 1 b - 8 b 4 e - 8 0 f d f 2 9 8 2 3 8 4 "   n a m e = " P a r e n t   f i e l d   i n d e x "   t y p e = " S y s t e m . I n t 3 2 ,   m s c o r l i b ,   V e r s i o n = 4 . 0 . 0 . 0 ,   C u l t u r e = n e u t r a l ,   P u b l i c K e y T o k e n = b 7 7 a 5 c 5 6 1 9 3 4 e 0 8 9 "   o r d e r = " 9 9 9 "   k e y = " p a r e n t I n d e x "   v a l u e = " "   g r o u p O r d e r = " - 1 "   i s G e n e r a t e d = " f a l s e " / >  
                         < / p a r a m e t e r s >  
                     < / c o n t e n t C o n t r o l >  
                     < c o n t e n t C o n t r o l   i d = " c 0 a 3 2 f b 6 - 7 2 b 4 - 4 5 3 1 - 9 7 9 7 - 3 3 e 9 1 f 4 f 5 3 c 6 "   n a m e = " L o g o "   a s s e m b l y = " I p h e l i o n . O u t l i n e . P o w e r P o i n t . d l l "   t y p e = " I p h e l i o n . O u t l i n e . P o w e r P o i n t . R e n d e r e r s . I m a g e R e n d e r e r "   o r d e r = " 3 "   a c t i v e = " t r u e "   e n t i t y I d = " d 1 a 7 8 d 2 7 - c 9 1 c - 4 b 2 a - 8 6 5 7 - d d d a f b 5 8 0 c 0 1 "   f i e l d I d = " 8 1 e 3 e 9 e a - 9 b 6 0 - 4 9 7 8 - a 8 8 a - e 3 d d b 2 6 9 6 2 1 7 "   p a r e n t I d = " 0 0 0 0 0 0 0 0 - 0 0 0 0 - 0 0 0 0 - 0 0 0 0 - 0 0 0 0 0 0 0 0 0 0 0 0 "   l e v e l O r d e r = " 1 0 0 "   c o n t r o l T y p e = " p l a i n T e x t "   c o n t r o l E d i t T y p e = " i n l i n e "   e n c l o s i n g B o o k m a r k = " f a l s e "   f o r m a t = " { L a b e l s . F i l e   P a t h s - L o g o s   P P T }   & a m p ;   & q u o t ; P P T _ 1 6 x 9 \ & q u o t ;   & a m p ;   & # x A ; & # x A ; I F ( & # x A ;   O R ( { O v e r r i d e   l o g o . V a l u e   F i e l d } =   T r u e ,   & # x A ;     F I R S T N O T E M P T Y ( & # x A ;                   S P L I T ( { O f f i c e . S e t t i n g s } , 4 , f a l s e , & q u o t ; , & q u o t ; ) , & # x A ;                   S P L I T ( { C o u n t r y . S e t t i n g s } , 4 , f a l s e , & q u o t ; , & q u o t ; ) & # x A ;             ) = & q u o t ; S P E C E N T & q u o t ;   ) = T r u e , & # x A ;     & # x A ;         R E P L A C E ( { L a b e l s . L o g o   N a m e - P P T   H e a d e r   L i g h t } , & q u o t ; [ F I R M N A M E ] & q u o t ; , & # x A ;             F I R S T N O T E M P T Y (   & # x A ;             & # x A ;             S P L I T ( { O f f i c e . S e t t i n g s } , 0 , f a l s e , & q u o t ; , & q u o t ; ) , & # x A ;             S P L I T ( { C o u n t r y . S e t t i n g s } , 0 , f a l s e , & q u o t ; , & q u o t ; ) & # x A ;           ) , t r u e & # x A ;         ) , & # x A ;         R E P L A C E ( F I E L D V A L U E ( & q u o t ; L a b e l s . L o g o   N a m e - P P T   H e a d e r   & q u o t ;   & a m p ;   { L a b e l s . L i g h t }   ) , & q u o t ; [ F I R M N A M E ] & q u o t ; , { L a b e l s . P i t c h   L o g o   C M S } , t r u e ) & # x A ;     ) & # x A ; & # x A ; & # x A ; & # x A ; & # x A ; & # x A ; "   f o r m a t E v a l u a t o r T y p e = " e x p r e s s i o n "   t e x t C a s e = " i g n o r e C a s e "   r e m o v e C o n t r o l = " f a l s e "   i g n o r e F o r m a t I f E m p t y = " f a l s e " >  
                         < p a r a m e t e r s >  
                             < p a r a m e t e r   i d = " 3 e 5 1 8 2 1 d - a 7 f 7 - 4 7 a a - a 4 5 9 - 2 6 e f 4 f 4 3 b 2 3 f "   n a m e = " U n i t   t y p e "   t y p e = " I p h e l i o n . O u t l i n e . C o r e . E n t i t i e s . U n i t T y p e ,   I p h e l i o n . O u t l i n e . C o r e ,   V e r s i o n = 1 . 8 . 1 . 1 1 ,   C u l t u r e = n e u t r a l ,   P u b l i c K e y T o k e n = n u l l "   o r d e r = " 1 "   k e y = " u n i t T y p e T y p e "   v a l u e = " C e n t i m e t e r s "   g r o u p = " S i z e "   g r o u p O r d e r = " - 1 "   i s G e n e r a t e d = " f a l s e " / >  
                             < p a r a m e t e r   i d = " 8 1 2 e 9 c a 1 - 8 0 f a - 4 7 3 7 - b e 4 1 - 3 b b 8 1 f b 1 9 5 1 8 "   n a m e = " Z   o r d e r "   t y p e = " I p h e l i o n . O u t l i n e . P o w e r P o i n t . R e n d e r e r s . Z O r d e r ,   I p h e l i o n . O u t l i n e . P o w e r P o i n t ,   V e r s i o n = 1 . 8 . 1 . 1 1 ,   C u l t u r e = n e u t r a l ,   P u b l i c K e y T o k e n = n u l l "   o r d e r = " 4 "   k e y = " z O r d e r "   v a l u e = " B r i n g T o F r o n t "   g r o u p = " P o s i t i o n "   g r o u p O r d e r = " - 1 "   i s G e n e r a t e d = " f a l s e " / >  
                             < p a r a m e t e r   i d = " 9 9 6 f 6 4 4 b - 2 9 1 2 - 4 4 4 8 - 9 b 1 0 - 8 a f b 3 a 0 b a 1 6 f "   n a m e = " C r o p   t y p e "   t y p e = " I p h e l i o n . O u t l i n e . P o w e r P o i n t . R e n d e r e r s . C r o p T y p e ,   I p h e l i o n . O u t l i n e . P o w e r P o i n t ,   V e r s i o n = 1 . 8 . 1 . 1 1 ,   C u l t u r e = n e u t r a l ,   P u b l i c K e y T o k e n = n u l l "   o r d e r = " 9 9 9 "   k e y = " c r o p T y p e "   v a l u e = " 0 "   g r o u p O r d e r = " - 1 "   i s G e n e r a t e d = " f a l s e " / >  
                             < p a r a m e t e r   i d = " 2 4 c e 0 3 4 9 - e 7 c 0 - 4 a b 5 - 9 e d 1 - 9 1 a 4 b e d c 5 6 0 2 "   n a m e = " D e l e t e   i f   e m p t y "   t y p e = " S y s t e m . B o o l e a n ,   m s c o r l i b ,   V e r s i o n = 4 . 0 . 0 . 0 ,   C u l t u r e = n e u t r a l ,   P u b l i c K e y T o k e n = b 7 7 a 5 c 5 6 1 9 3 4 e 0 8 9 "   o r d e r = " 9 9 9 "   k e y = " d e l e t e I f E m p t y "   v a l u e = " F a l s e "   g r o u p O r d e r = " - 1 "   i s G e n e r a t e d = " f a l s e " / >  
                             < p a r a m e t e r   i d = " 3 3 1 f 6 f c 5 - 0 8 e 3 - 4 d 9 e - 9 4 e 5 - f d 6 c 0 7 a 5 0 3 5 f "   n a m e = " F i e l d   i n d e x "   t y p e = " S y s t e m . I n t 3 2 ,   m s c o r l i b ,   V e r s i o n = 4 . 0 . 0 . 0 ,   C u l t u r e = n e u t r a l ,   P u b l i c K e y T o k e n = b 7 7 a 5 c 5 6 1 9 3 4 e 0 8 9 "   o r d e r = " 9 9 9 "   k e y = " i n d e x "   v a l u e = " "   g r o u p O r d e r = " - 1 "   i s G e n e r a t e d = " f a l s e " / >  
                             < p a r a m e t e r   i d = " a 0 1 b 8 a 1 0 - 4 d 9 3 - 4 3 d 1 - 8 e 4 9 - 5 c 3 c 9 c 2 2 6 e d f "   n a m e = " H e i g h t "   t y p e = " S y s t e m . S i n g l e ,   m s c o r l i b ,   V e r s i o n = 4 . 0 . 0 . 0 ,   C u l t u r e = n e u t r a l ,   P u b l i c K e y T o k e n = b 7 7 a 5 c 5 6 1 9 3 4 e 0 8 9 "   o r d e r = " 9 9 9 "   k e y = " h e i g h t "   v a l u e = " 2 . 8 3 "   g r o u p = " S i z e "   g r o u p O r d e r = " - 1 "   i s G e n e r a t e d = " t r u e " / >  
                             < p a r a m e t e r   i d = " 7 4 6 6 a d e 2 - b 4 5 d - 4 7 c 8 - 8 6 d 4 - 6 6 2 1 d 6 4 7 f 7 1 e "   n a m e = " L o c k   a s p e c t   r a t i o "   t y p e = " S y s t e m . B o o l e a n ,   m s c o r l i b ,   V e r s i o n = 4 . 0 . 0 . 0 ,   C u l t u r e = n e u t r a l ,   P u b l i c K e y T o k e n = b 7 7 a 5 c 5 6 1 9 3 4 e 0 8 9 "   o r d e r = " 9 9 9 "   k e y = " l o c k A s p e c t R a t i o "   v a l u e = " T r u e "   g r o u p O r d e r = " - 1 "   i s G e n e r a t e d = " f a l s e " / >  
                             < p a r a m e t e r   i d = " d 1 b 6 2 7 6 4 - 9 f d b - 4 b 3 9 - 8 e c 1 - e 7 0 5 4 d 3 0 7 0 5 3 "   n a m e = " R e t a i n   s h a p e   s e t t i n g s "   t y p e = " S y s t e m . B o o l e a n ,   m s c o r l i b ,   V e r s i o n = 4 . 0 . 0 . 0 ,   C u l t u r e = n e u t r a l ,   P u b l i c K e y T o k e n = b 7 7 a 5 c 5 6 1 9 3 4 e 0 8 9 "   o r d e r = " 9 9 9 "   k e y = " r e t a i n S h a p e S e t t i n g s "   v a l u e = " F a l s e "   g r o u p O r d e r = " - 1 "   i s G e n e r a t e d = " f a l s e " / >  
                             < p a r a m e t e r   i d = " e b c 7 f b 6 4 - 7 0 1 2 - 4 d b b - b e 9 3 - 0 5 3 8 c e 2 9 3 1 9 b "   n a m e = " W i d t h "   t y p e = " S y s t e m . S i n g l e ,   m s c o r l i b ,   V e r s i o n = 4 . 0 . 0 . 0 ,   C u l t u r e = n e u t r a l ,   P u b l i c K e y T o k e n = b 7 7 a 5 c 5 6 1 9 3 4 e 0 8 9 "   o r d e r = " 9 9 9 "   k e y = " w i d t h "   v a l u e = " 3 0 . 4 8 "   g r o u p = " S i z e "   g r o u p O r d e r = " - 1 "   i s G e n e r a t e d = " t r u e " / >  
                         < / p a r a m e t e r s >  
                     < / c o n t e n t C o n t r o l >  
                     < c o n t e n t C o n t r o l   i d = " c 2 8 6 4 a 8 6 - c b 5 d - 4 5 5 b - a c a 8 - 2 0 4 1 1 7 d d f d 1 9 "   n a m e = " D a r k   F o o t e r   T e x t . T e x t   ( T e m p l a t e ) "   a s s e m b l y = " I p h e l i o n . O u t l i n e . P o w e r P o i n t . d l l "   t y p e = " I p h e l i o n . O u t l i n e . P o w e r P o i n t . R e n d e r e r s . T e x t R e n d e r e r "   o r d e r = " 3 "   a c t i v e = " t r u e "   e n t i t y I d = " a d e 4 a 4 5 4 - e 7 d d - 4 5 b f - a 2 1 9 - 2 b 5 9 a b 9 f 2 4 1 4 "   f i e l d I d = " 9 0 b 0 3 9 7 8 - e 2 1 7 - 4 e 3 2 - a 4 f e - a 3 2 c b a 5 7 d 1 8 6 "   p a r e n t I d = " 0 0 0 0 0 0 0 0 - 0 0 0 0 - 0 0 0 0 - 0 0 0 0 - 0 0 0 0 0 0 0 0 0 0 0 0 "   l e v e l O r d e r = " 1 0 0 "   c o n t r o l T y p e = " p l a i n T e x t "   c o n t r o l E d i t T y p e = " i n l i n e "   e n c l o s i n g B o o k m a r k = " f a l s e "   f o r m a t = " I F N O T E M P T Y ( { F o o t e r   T e x t . T e x t } , & # x A ;   { F o o t e r   T e x t . T e x t }   & a m p ;   & q u o t ;   |   & q u o t ;   & a m p ;   { D a t e . D a t e } , & # x A ;   { D a t e . D a t e } & # x A ; ) "   f o r m a t E v a l u a t o r T y p e = " e x p r e s s i o n "   t e x t C a s e = " i g n o r e C a s e "   r e m o v e C o n t r o l = " f a l s e "   i g n o r e F o r m a t I f E m p t y = " f a l s e " >  
                         < p a r a m e t e r s >  
                             < p a r a m e t e r   i d = " c c a 3 6 c 1 9 - 0 b 6 8 - 4 a 1 5 - 9 5 a 5 - 9 d 4 2 c e 0 d a c 0 b "   n a m e = " D e l e t e   i f   e m p t y "   t y p e = " S y s t e m . B o o l e a n ,   m s c o r l i b ,   V e r s i o n = 4 . 0 . 0 . 0 ,   C u l t u r e = n e u t r a l ,   P u b l i c K e y T o k e n = b 7 7 a 5 c 5 6 1 9 3 4 e 0 8 9 "   o r d e r = " 9 9 9 "   k e y = " d e l e t e I f E m p t y "   v a l u e = " F a l s e "   g r o u p O r d e r = " - 1 "   i s G e n e r a t e d = " f a l s e " / >  
                             < p a r a m e t e r   i d = " 5 2 a b 5 a 7 0 - 8 d b 6 - 4 1 b 8 - b f f 2 - 5 3 b e 0 4 b a f 1 b c "   n a m e = " F i e l d   i n d e x "   t y p e = " S y s t e m . I n t 3 2 ,   m s c o r l i b ,   V e r s i o n = 4 . 0 . 0 . 0 ,   C u l t u r e = n e u t r a l ,   P u b l i c K e y T o k e n = b 7 7 a 5 c 5 6 1 9 3 4 e 0 8 9 "   o r d e r = " 9 9 9 "   k e y = " i n d e x "   v a l u e = " "   g r o u p O r d e r = " - 1 "   i s G e n e r a t e d = " f a l s e " / >  
                             < p a r a m e t e r   i d = " f 2 5 4 5 e 7 b - 8 9 a 2 - 4 d 9 b - 8 0 4 7 - 8 1 a 0 a 6 6 0 a 0 1 5 "   n a m e = " F o r m a t   X M L   c o n t e n t "   t y p e = " S y s t e m . B o o l e a n ,   m s c o r l i b ,   V e r s i o n = 4 . 0 . 0 . 0 ,   C u l t u r e = n e u t r a l ,   P u b l i c K e y T o k e n = b 7 7 a 5 c 5 6 1 9 3 4 e 0 8 9 "   o r d e r = " 9 9 9 "   k e y = " f o r m a t X m l C o n t e n t "   v a l u e = " F a l s e "   g r o u p O r d e r = " - 1 "   i s G e n e r a t e d = " f a l s e " / >  
                             < p a r a m e t e r   i d = " 9 d 9 c 6 e d 6 - a 2 f f - 4 d 0 8 - b 5 c 4 - c d 3 b 3 6 2 7 e 9 6 6 "   n a m e = " P a r a g r a p h   v a l u e s "   t y p e = " I p h e l i o n . O u t l i n e . M o d e l . E n t i t i e s . I n l i n e P a r a m e t e r E n t i t y C o l l e c t i o n ` 1 [ [ I p h e l i o n . O u t l i n e . P o w e r P o i n t . R e n d e r e r s . P a r a g r a p h V a l u e P a r a m e t e r E n t i t y ,   I p h e l i o n . O u t l i n e . P o w e r P o i n t ,   V e r s i o n = 1 . 8 . 1 . 1 1 ,   C u l t u r e = n e u t r a l ,   P u b l i c K e y T o k e n = n u l l ] ] ,   I p h e l i o n . O u t l i n e . M o d e l ,   V e r s i o n = 1 . 8 . 1 . 1 1 ,   C u l t u r e = n e u t r a l ,   P u b l i c K e y T o k e n = n u l l "   o r d e r = " 9 9 9 "   k e y = " p a r a g r a p h V a l u e s "   v a l u e = " "   g r o u p O r d e r = " - 1 "   i s G e n e r a t e d = " f a l s e " / >  
                             < p a r a m e t e r   i d = " 7 9 8 b 3 f f a - 5 4 5 4 - 4 4 d c - b c 9 9 - c b 1 9 0 b d b f e b 6 "   n a m e = " P a r e n t   f i e l d   i n d e x "   t y p e = " S y s t e m . I n t 3 2 ,   m s c o r l i b ,   V e r s i o n = 4 . 0 . 0 . 0 ,   C u l t u r e = n e u t r a l ,   P u b l i c K e y T o k e n = b 7 7 a 5 c 5 6 1 9 3 4 e 0 8 9 "   o r d e r = " 9 9 9 "   k e y = " p a r e n t I n d e x "   v a l u e = " "   g r o u p O r d e r = " - 1 "   i s G e n e r a t e d = " f a l s e " / >  
                         < / p a r a m e t e r s >  
                     < / c o n t e n t C o n t r o l >  
                 < / c o n t e n t C o n t r o l s >  
                 < q u e s t i o n s   x m l n s = " h t t p : / / i p h e l i o n . c o m / w o r d / o u t l i n e / " >  
                     < q u e s t i o n   i d = " 7 3 2 0 9 6 a 0 - 4 3 3 1 - 4 e 8 5 - 9 3 f e - 5 5 9 8 5 f 1 d 3 5 7 d "   n a m e = " T i t l e "   a s s e m b l y = " I p h e l i o n . O u t l i n e . C o n t r o l s . d l l "   t y p e = " I p h e l i o n . O u t l i n e . C o n t r o l s . Q u e s t i o n C o n t r o l s . V i e w M o d e l s . T e x t B o x V i e w M o d e l "   o r d e r = " 0 "   a c t i v e = " t r u e "   g r o u p = " & l t ; D e f a u l t & g t ; "   r e s u l t T y p e = " s i n g l e "   d i s p l a y T y p e = " A l l "   p a g e C o l u m n S p a n = " c o l u m n S p a n 6 "   p a r e n t I d = " 0 0 0 0 0 0 0 0 - 0 0 0 0 - 0 0 0 0 - 0 0 0 0 - 0 0 0 0 0 0 0 0 0 0 0 0 " >  
                         < p a r a m e t e r s >  
                             < p a r a m e t e r   i d = " 3 2 f 9 2 b 3 d - b 3 1 2 - 4 c 5 1 - a d 1 a - 3 9 8 f 7 a 1 d 0 e c 5 "   n a m e = " A l l o w   r e t u r n "   t y p e = " S y s t e m . B o o l e a n ,   m s c o r l i b ,   V e r s i o n = 4 . 0 . 0 . 0 ,   C u l t u r e = n e u t r a l ,   P u b l i c K e y T o k e n = b 7 7 a 5 c 5 6 1 9 3 4 e 0 8 9 "   o r d e r = " 9 9 9 "   k e y = " m u l t i l i n e "   v a l u e = " F a l s e "   g r o u p O r d e r = " - 1 "   i s G e n e r a t e d = " f a l s e " / >  
                             < p a r a m e t e r   i d = " 3 5 2 c 9 1 e e - 4 c 3 8 - 4 1 b 2 - a b 3 b - b b 4 9 9 b b 5 c 3 5 5 "   n a m e = " H e i g h t "   t y p e = " S y s t e m . I n t 3 2 ,   m s c o r l i b ,   V e r s i o n = 4 . 0 . 0 . 0 ,   C u l t u r e = n e u t r a l ,   P u b l i c K e y T o k e n = b 7 7 a 5 c 5 6 1 9 3 4 e 0 8 9 "   o r d e r = " 9 9 9 "   k e y = " h e i g h t "   v a l u e = " "   g r o u p O r d e r = " - 1 "   i s G e n e r a t e d = " f a l s e " / >  
                             < p a r a m e t e r   i d = " 1 e 0 9 c a 2 9 - 9 2 e 1 - 4 4 b 5 - 9 7 1 4 - 5 7 3 4 6 f c 9 3 a 2 f "   n a m e = " M a x   l e n g t h "   t y p e = " S y s t e m . N u l l a b l e ` 1 [ [ S y s t e m . I n t 3 2 ,   m s c o r l i b ,   V e r s i o n = 4 . 0 . 0 . 0 ,   C u l t u r e = n e u t r a l ,   P u b l i c K e y T o k e n = b 7 7 a 5 c 5 6 1 9 3 4 e 0 8 9 ] ] ,   m s c o r l i b ,   V e r s i o n = 4 . 0 . 0 . 0 ,   C u l t u r e = n e u t r a l ,   P u b l i c K e y T o k e n = b 7 7 a 5 c 5 6 1 9 3 4 e 0 8 9 "   o r d e r = " 9 9 9 "   k e y = " m a x L e n g t h "   v a l u e = " "   g r o u p O r d e r = " - 1 "   i s G e n e r a t e d = " f a l s e " / >  
                             < p a r a m e t e r   i d = " e f 7 7 5 d f 8 - 0 f f 5 - 4 4 5 a - a 8 8 9 - a 9 e f 0 8 f 0 9 0 a e "   n a m e = " R e m e m b e r   l a s t   v a l u e "   t y p e = " S y s t e m . B o o l e a n ,   m s c o r l i b ,   V e r s i o n = 4 . 0 . 0 . 0 ,   C u l t u r e = n e u t r a l ,   P u b l i c K e y T o k e n = b 7 7 a 5 c 5 6 1 9 3 4 e 0 8 9 "   o r d e r = " 9 9 9 "   k e y = " r e m e m b e r L a s t V a l u e "   v a l u e = " F a l s e "   g r o u p O r d e r = " - 1 "   i s G e n e r a t e d = " f a l s e " / >  
                             < p a r a m e t e r   i d = " 2 f 4 9 c 4 0 b - b 2 6 d - 4 d 9 a - 9 f e b - b 9 2 7 3 6 d 6 4 8 6 0 "   n a m e = " R e q u i r e d   f i e l d "   t y p e = " S y s t e m . B o o l e a n ,   m s c o r l i b ,   V e r s i o n = 4 . 0 . 0 . 0 ,   C u l t u r e = n e u t r a l ,   P u b l i c K e y T o k e n = b 7 7 a 5 c 5 6 1 9 3 4 e 0 8 9 "   o r d e r = " 9 9 9 "   k e y = " r e q u i r e d "   v a l u e = " F a l s e "   g r o u p O r d e r = " - 1 "   i s G e n e r a t e d = " f a l s e " / >  
                             < p a r a m e t e r   i d = " 2 7 e a 5 8 2 2 - 7 3 6 8 - 4 1 6 8 - 9 7 8 2 - 6 0 5 9 7 0 b 8 9 1 a b "   n a m e = " S e p a r a t e   l i n e s "   t y p e = " S y s t e m . B o o l e a n ,   m s c o r l i b ,   V e r s i o n = 4 . 0 . 0 . 0 ,   C u l t u r e = n e u t r a l ,   P u b l i c K e y T o k e n = b 7 7 a 5 c 5 6 1 9 3 4 e 0 8 9 "   o r d e r = " 9 9 9 "   k e y = " s p l i t L i n e s "   v a l u e = " F a l s e "   g r o u p O r d e r = " - 1 "   i s G e n e r a t e d = " f a l s e " / >  
                             < p a r a m e t e r   i d = " 5 e 5 6 1 4 d 5 - c b e 4 - 4 3 5 a - 8 8 1 3 - 4 4 d 6 6 e d 9 1 6 c 0 " 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T i t l e & l t ; / t e x t & g t ; & # x A ; & l t ; / u i L o c a l i z e d S t r i n g & g t ; "   a r g u m e n t = " U I L o c a l i z e d S t r i n g "   g r o u p O r d e r = " - 1 "   i s G e n e r a t e d = " f a l s e " / >  
                             < p a r a m e t e r   i d = " e a 1 6 e 4 5 8 - a 4 3 c - 4 f e 4 - b e e 4 - c 3 6 7 8 4 a b 6 8 1 3 "   n a m e = " W i d t h   t y p e "   t y p e = " I p h e l i o n . O u t l i n e . M o d e l . I n t e r f a c e s . Q u e s t i o n C o n t r o l L a y o u t ,   I p h e l i o n . O u t l i n e . M o d e l ,   V e r s i o n = 1 . 8 . 1 . 1 1 ,   C u l t u r e = n e u t r a l ,   P u b l i c K e y T o k e n = n u l l "   o r d e r = " 9 9 9 "   k e y = " l a y o u t "   v a l u e = " F u l l "   g r o u p O r d e r = " - 1 "   i s G e n e r a t e d = " f a l s e " / >  
                             < p a r a m e t e r   i d = " a 9 f 8 e c 3 6 - 2 7 2 b - 4 c a 1 - 8 5 c 2 - d 1 d 4 f 6 f 5 1 1 7 3 "   n a m e = " W r a p   t e x t "   t y p e = " S y s t e m . B o o l e a n ,   m s c o r l i b ,   V e r s i o n = 4 . 0 . 0 . 0 ,   C u l t u r e = n e u t r a l ,   P u b l i c K e y T o k e n = b 7 7 a 5 c 5 6 1 9 3 4 e 0 8 9 "   o r d e r = " 9 9 9 "   k e y = " w r a p T e x t "   v a l u e = " T r u e "   g r o u p O r d e r = " - 1 "   i s G e n e r a t e d = " f a l s e " / >  
                         < / p a r a m e t e r s >  
                     < / q u e s t i o n >  
                     < q u e s t i o n   i d = " 2 4 d c 0 4 1 f - d 5 3 f - 4 b 9 a - b c 9 6 - 9 2 3 b 2 8 1 c 7 3 6 f "   n a m e = " S u b t i t l e "   a s s e m b l y = " I p h e l i o n . O u t l i n e . C o n t r o l s . d l l "   t y p e = " I p h e l i o n . O u t l i n e . C o n t r o l s . Q u e s t i o n C o n t r o l s . V i e w M o d e l s . T e x t B o x V i e w M o d e l "   o r d e r = " 1 "   a c t i v e = " t r u e "   g r o u p = " & l t ; D e f a u l t & g t ; "   r e s u l t T y p e = " s i n g l e "   d i s p l a y T y p e = " A l l "   p a g e C o l u m n S p a n = " c o l u m n S p a n 6 "   p a r e n t I d = " 0 0 0 0 0 0 0 0 - 0 0 0 0 - 0 0 0 0 - 0 0 0 0 - 0 0 0 0 0 0 0 0 0 0 0 0 " >  
                         < p a r a m e t e r s >  
                             < p a r a m e t e r   i d = " 7 8 0 d c 8 9 a - d 3 e 2 - 4 6 a 8 - a 0 a 0 - 1 a 8 9 4 4 2 c 7 2 8 3 "   n a m e = " A l l o w   r e t u r n "   t y p e = " S y s t e m . B o o l e a n ,   m s c o r l i b ,   V e r s i o n = 4 . 0 . 0 . 0 ,   C u l t u r e = n e u t r a l ,   P u b l i c K e y T o k e n = b 7 7 a 5 c 5 6 1 9 3 4 e 0 8 9 "   o r d e r = " 9 9 9 "   k e y = " m u l t i l i n e "   v a l u e = " F a l s e "   g r o u p O r d e r = " - 1 "   i s G e n e r a t e d = " f a l s e " / >  
                             < p a r a m e t e r   i d = " 0 f 6 6 8 3 1 4 - c b 1 2 - 4 3 f 5 - 8 6 8 b - d 7 6 1 4 d 2 b 4 0 a e "   n a m e = " H e i g h t "   t y p e = " S y s t e m . I n t 3 2 ,   m s c o r l i b ,   V e r s i o n = 4 . 0 . 0 . 0 ,   C u l t u r e = n e u t r a l ,   P u b l i c K e y T o k e n = b 7 7 a 5 c 5 6 1 9 3 4 e 0 8 9 "   o r d e r = " 9 9 9 "   k e y = " h e i g h t "   v a l u e = " "   g r o u p O r d e r = " - 1 "   i s G e n e r a t e d = " f a l s e " / >  
                             < p a r a m e t e r   i d = " e a d a 4 4 d a - b 0 1 1 - 4 d 9 d - a 8 6 5 - d b a d 9 4 4 1 a 0 f a "   n a m e = " M a x   l e n g t h "   t y p e = " S y s t e m . N u l l a b l e ` 1 [ [ S y s t e m . I n t 3 2 ,   m s c o r l i b ,   V e r s i o n = 4 . 0 . 0 . 0 ,   C u l t u r e = n e u t r a l ,   P u b l i c K e y T o k e n = b 7 7 a 5 c 5 6 1 9 3 4 e 0 8 9 ] ] ,   m s c o r l i b ,   V e r s i o n = 4 . 0 . 0 . 0 ,   C u l t u r e = n e u t r a l ,   P u b l i c K e y T o k e n = b 7 7 a 5 c 5 6 1 9 3 4 e 0 8 9 "   o r d e r = " 9 9 9 "   k e y = " m a x L e n g t h "   v a l u e = " "   g r o u p O r d e r = " - 1 "   i s G e n e r a t e d = " f a l s e " / >  
                             < p a r a m e t e r   i d = " c a e 9 7 e 1 f - 3 3 d 2 - 4 d b 2 - b 0 2 9 - 4 c 0 4 2 1 4 8 6 a 4 e "   n a m e = " R e m e m b e r   l a s t   v a l u e "   t y p e = " S y s t e m . B o o l e a n ,   m s c o r l i b ,   V e r s i o n = 4 . 0 . 0 . 0 ,   C u l t u r e = n e u t r a l ,   P u b l i c K e y T o k e n = b 7 7 a 5 c 5 6 1 9 3 4 e 0 8 9 "   o r d e r = " 9 9 9 "   k e y = " r e m e m b e r L a s t V a l u e "   v a l u e = " F a l s e "   g r o u p O r d e r = " - 1 "   i s G e n e r a t e d = " f a l s e " / >  
                             < p a r a m e t e r   i d = " 0 a 9 b f f 3 3 - 7 d 3 c - 4 1 e 1 - 8 e 1 7 - a 5 4 4 6 5 f f 0 f 6 9 "   n a m e = " R e q u i r e d   f i e l d "   t y p e = " S y s t e m . B o o l e a n ,   m s c o r l i b ,   V e r s i o n = 4 . 0 . 0 . 0 ,   C u l t u r e = n e u t r a l ,   P u b l i c K e y T o k e n = b 7 7 a 5 c 5 6 1 9 3 4 e 0 8 9 "   o r d e r = " 9 9 9 "   k e y = " r e q u i r e d "   v a l u e = " F a l s e "   g r o u p O r d e r = " - 1 "   i s G e n e r a t e d = " f a l s e " / >  
                             < p a r a m e t e r   i d = " b 4 1 a d 2 c 2 - 8 6 b a - 4 7 0 9 - 8 1 5 2 - 9 1 b 5 1 3 f 9 3 5 8 e "   n a m e = " S e p a r a t e   l i n e s "   t y p e = " S y s t e m . B o o l e a n ,   m s c o r l i b ,   V e r s i o n = 4 . 0 . 0 . 0 ,   C u l t u r e = n e u t r a l ,   P u b l i c K e y T o k e n = b 7 7 a 5 c 5 6 1 9 3 4 e 0 8 9 "   o r d e r = " 9 9 9 "   k e y = " s p l i t L i n e s "   v a l u e = " F a l s e "   g r o u p O r d e r = " - 1 "   i s G e n e r a t e d = " f a l s e " / >  
                             < p a r a m e t e r   i d = " e 7 e 6 e 5 6 3 - 4 3 e 2 - 4 0 c 7 - 9 0 9 1 - e 4 5 0 4 c 6 3 a f 4 9 " 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S u b t i t l e & l t ; / t e x t & g t ; & # x A ; & l t ; / u i L o c a l i z e d S t r i n g & g t ; "   a r g u m e n t = " U I L o c a l i z e d S t r i n g "   g r o u p O r d e r = " - 1 "   i s G e n e r a t e d = " f a l s e " / >  
                             < p a r a m e t e r   i d = " d 6 8 6 9 7 e 8 - b b 6 f - 4 2 1 5 - b 2 f 0 - c 6 4 9 d 2 6 b 2 4 f 6 "   n a m e = " W i d t h   t y p e "   t y p e = " I p h e l i o n . O u t l i n e . M o d e l . I n t e r f a c e s . Q u e s t i o n C o n t r o l L a y o u t ,   I p h e l i o n . O u t l i n e . M o d e l ,   V e r s i o n = 1 . 8 . 1 . 1 1 ,   C u l t u r e = n e u t r a l ,   P u b l i c K e y T o k e n = n u l l "   o r d e r = " 9 9 9 "   k e y = " l a y o u t "   v a l u e = " F u l l "   g r o u p O r d e r = " - 1 "   i s G e n e r a t e d = " f a l s e " / >  
                             < p a r a m e t e r   i d = " d 4 6 1 e 8 3 6 - 9 c 4 9 - 4 8 3 6 - 9 a 7 2 - 8 4 e 6 3 2 1 7 3 4 5 8 "   n a m e = " W r a p   t e x t "   t y p e = " S y s t e m . B o o l e a n ,   m s c o r l i b ,   V e r s i o n = 4 . 0 . 0 . 0 ,   C u l t u r e = n e u t r a l ,   P u b l i c K e y T o k e n = b 7 7 a 5 c 5 6 1 9 3 4 e 0 8 9 "   o r d e r = " 9 9 9 "   k e y = " w r a p T e x t "   v a l u e = " T r u e "   g r o u p O r d e r = " - 1 "   i s G e n e r a t e d = " f a l s e " / >  
                         < / p a r a m e t e r s >  
                     < / q u e s t i o n >  
                     < q u e s t i o n   i d = " d a 7 4 3 d d 7 - 9 2 3 2 - 4 1 e 3 - 9 2 0 2 - 6 1 a d 8 c 1 c d a 7 c "   n a m e = " L o g o   L i g h t   o r   D a r k "   a s s e m b l y = " I p h e l i o n . O u t l i n e . C o n t r o l s . d l l "   t y p e = " I p h e l i o n . O u t l i n e . C o n t r o l s . Q u e s t i o n C o n t r o l s . V i e w M o d e l s . S e l e c t i o n L i s t V i e w M o d e l "   o r d e r = " 2 "   a c t i v e = " f a l s e "   g r o u p = " & l t ; D e f a u l t & g t ; "   r e s u l t T y p e = " s i n g l e "   d i s p l a y T y p e = " A l l "   p a g e C o l u m n S p a n = " c o l u m n S p a n 6 "   p a r e n t I d = " 0 0 0 0 0 0 0 0 - 0 0 0 0 - 0 0 0 0 - 0 0 0 0 - 0 0 0 0 0 0 0 0 0 0 0 0 " >  
                         < p a r a m e t e r s >  
                             < p a r a m e t e r   i d = " 3 4 4 e 8 2 4 5 - 7 e 4 c - 4 1 2 d - b 5 e e - 6 3 d 0 d e 3 3 4 d 0 5 "   n a m e = " I t e m s   l i s t "   t y p e = " I p h e l i o n . O u t l i n e . M o d e l . E n t i t i e s . I n l i n e P a r a m e t e r E n t i t y C o l l e c t i o n ` 1 [ [ I p h e l i o n . O u t l i n e . M o d e l . E n t i t i e s . L o c a l i z e d K e y V a l u e P a r a m e t e r E n t i t y ,   I p h e l i o n . O u t l i n e . M o d e l ,   V e r s i o n = 1 . 8 . 1 . 1 1 ,   C u l t u r e = n e u t r a l ,   P u b l i c K e y T o k e n = n u l l ] ] ,   I p h e l i o n . O u t l i n e . M o d e l ,   V e r s i o n = 1 . 8 . 1 . 1 1 ,   C u l t u r e = n e u t r a l ,   P u b l i c K e y T o k e n = n u l l "   o r d e r = " 9 9 9 "   k e y = " i t e m L i s t "   v a l u e = " & l t ; ? x m l   v e r s i o n = & q u o t ; 1 . 0 & q u o t ;   e n c o d i n g = & q u o t ; u t f - 1 6 & q u o t ; ? & g t ; & # x A ; & l t ; X m l P a r a m e t e r   x m l n s : x s i = & q u o t ; h t t p : / / w w w . w 3 . o r g / 2 0 0 1 / X M L S c h e m a - i n s t a n c e & q u o t ;   x m l n s : x s d = & q u o t ; h t t p : / / w w w . w 3 . o r g / 2 0 0 1 / X M L S c h e m a & q u o t ; & g t ; & # x A ;     & l t ; p a r a m e t e r E n t i t i e s & 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i s S e l e c t e d = & q u o t ; t r u e & q u o t ;   i n v e r t F i e l d V a l u e = & q u o t ; f a l s e & q u o t ;   / & 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i s S e l e c t e d = & q u o t ; f a l s e & q u o t ;   i n v e r t F i e l d V a l u e = & q u o t ; f a l s e & q u o t ;   / & g t ; & # x A ;     & l t ; / p a r a m e t e r E n t i t i e s & g t ; & # x A ; & l t ; / X m l P a r a m e t e r & g t ; "   g r o u p O r d e r = " - 1 "   i s G e n e r a t e d = " f a l s e " / >  
                             < p a r a m e t e r   i d = " 5 c c 3 1 6 d 1 - 9 9 f d - 4 f b e - 8 a 4 3 - d 5 8 6 a 2 0 c 3 c d e "   n a m e = " M a x   s e l e c t i o n s "   t y p e = " S y s t e m . I n t 3 2 ,   m s c o r l i b ,   V e r s i o n = 4 . 0 . 0 . 0 ,   C u l t u r e = n e u t r a l ,   P u b l i c K e y T o k e n = b 7 7 a 5 c 5 6 1 9 3 4 e 0 8 9 "   o r d e r = " 9 9 9 "   k e y = " m a x S e l e c t e d "   v a l u e = " 0 "   g r o u p O r d e r = " - 1 "   i s G e n e r a t e d = " f a l s e " / >  
                             < p a r a m e t e r   i d = " 1 0 4 9 1 4 1 8 - d 6 7 7 - 4 7 9 7 - 9 f 2 c - 7 3 2 7 0 8 9 f 9 8 7 1 "   n a m e = " M i n   s e l e c t i o n s "   t y p e = " S y s t e m . I n t 3 2 ,   m s c o r l i b ,   V e r s i o n = 4 . 0 . 0 . 0 ,   C u l t u r e = n e u t r a l ,   P u b l i c K e y T o k e n = b 7 7 a 5 c 5 6 1 9 3 4 e 0 8 9 "   o r d e r = " 9 9 9 "   k e y = " m i n S e l e c t e d "   v a l u e = " 0 "   g r o u p O r d e r = " - 1 "   i s G e n e r a t e d = " f a l s e " / >  
                             < p a r a m e t e r   i d = " b 9 c 7 8 8 6 c - 3 f b 7 - 4 5 c 0 - 9 b 6 b - a b 4 7 b 1 c 3 5 2 2 0 "   n a m e = " N u m b e r   o f   c o l u m n s "   t y p e = " I p h e l i o n . O u t l i n e . C o n t r o l s . Q u e s t i o n C o n t r o l s . V i e w M o d e l s . Q u e s t i o n C o l u m n s ,   I p h e l i o n . O u t l i n e . C o n t r o l s ,   V e r s i o n = 1 . 8 . 1 . 1 1 ,   C u l t u r e = n e u t r a l ,   P u b l i c K e y T o k e n = n u l l "   o r d e r = " 9 9 9 "   k e y = " n u m b e r O f C o l u m n s "   v a l u e = " T w o C o l u m n "   g r o u p O r d e r = " - 1 "   i s G e n e r a t e d = " f a l s e " / >  
                             < p a r a m e t e r   i d = " e 6 a 7 0 e 4 c - 5 8 d 7 - 4 c 2 1 - a 3 9 f - 7 8 8 b 8 c f e 8 6 9 b "   n a m e = " R e m e m b e r   l a s t   v a l u e s "   t y p e = " S y s t e m . B o o l e a n ,   m s c o r l i b ,   V e r s i o n = 4 . 0 . 0 . 0 ,   C u l t u r e = n e u t r a l ,   P u b l i c K e y T o k e n = b 7 7 a 5 c 5 6 1 9 3 4 e 0 8 9 "   o r d e r = " 9 9 9 "   k e y = " r e m e m b e r L a s t V a l u e "   v a l u e = " F a l s e "   g r o u p O r d e r = " - 1 "   i s G e n e r a t e d = " f a l s e " / >  
                             < p a r a m e t e r   i d = " 5 6 f c 1 d 7 d - e 2 2 6 - 4 e 1 9 - a 0 e f - 9 1 e 2 3 0 2 6 9 c 7 2 "   n a m e = " S e l e c t i o n   m o d e "   t y p e = " I p h e l i o n . O u t l i n e . C o n t r o l s . Q u e s t i o n C o n t r o l s . V i e w M o d e l s . Q u e s t i o n S e l e c t i o n M o d e ,   I p h e l i o n . O u t l i n e . C o n t r o l s ,   V e r s i o n = 1 . 8 . 1 . 1 1 ,   C u l t u r e = n e u t r a l ,   P u b l i c K e y T o k e n = n u l l "   o r d e r = " 9 9 9 "   k e y = " s e l e c t i o n M o d e "   v a l u e = " S i n g l e "   g r o u p O r d e r = " - 1 "   i s G e n e r a t e d = " f a l s e " / >  
                             < p a r a m e t e r   i d = " 1 e 7 d 7 5 6 e - f 1 b a - 4 d 9 e - 9 8 a 6 - d 3 0 7 8 9 6 f b 9 2 5 " 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L o g o   D a r k   o r   L i g h t & l t ; / t e x t & g t ; & # x A ; & l t ; / u i L o c a l i z e d S t r i n g & g t ; "   a r g u m e n t = " U I L o c a l i z e d S t r i n g "   g r o u p O r d e r = " - 1 "   i s G e n e r a t e d = " f a l s e " / >  
                             < p a r a m e t e r   i d = " d 7 2 c f 9 6 6 - 5 8 4 6 - 4 3 e 7 - 8 8 6 0 - 4 6 8 8 c 4 7 a 2 2 d 6 "   n a m e = " W i d t h   t y p e "   t y p e = " I p h e l i o n . O u t l i n e . M o d e l . I n t e r f a c e s . Q u e s t i o n C o n t r o l L a y o u t ,   I p h e l i o n . O u t l i n e . M o d e l ,   V e r s i o n = 1 . 8 . 1 . 1 1 ,   C u l t u r e = n e u t r a l ,   P u b l i c K e y T o k e n = n u l l "   o r d e r = " 9 9 9 "   k e y = " l a y o u t "   v a l u e = " H a l f "   g r o u p O r d e r = " - 1 "   i s G e n e r a t e d = " f a l s e " / >  
                         < / p a r a m e t e r s >  
                     < / q u e s t i o n >  
                     < q u e s t i o n   i d = " d 1 a 7 8 d 2 7 - c 9 1 c - 4 b 2 a - 8 6 5 7 - d d d a f b 5 8 0 c 0 1 "   n a m e = " O v e r r i d e   l o g o "   a s s e m b l y = " I p h e l i o n . O u t l i n e . C o n t r o l s . d l l "   t y p e = " I p h e l i o n . O u t l i n e . C o n t r o l s . Q u e s t i o n C o n t r o l s . V i e w M o d e l s . C h e c k B o x V i e w M o d e l "   o r d e r = " 3 "   a c t i v e = " t r u e "   g r o u p = " & l t ; D e f a u l t & g t ; "   r e s u l t T y p e = " s i n g l e "   d i s p l a y T y p e = " A l l "   p a g e C o l u m n S p a n = " c o l u m n S p a n 6 "   p a r e n t I d = " 0 0 0 0 0 0 0 0 - 0 0 0 0 - 0 0 0 0 - 0 0 0 0 - 0 0 0 0 0 0 0 0 0 0 0 0 " >  
                         < p a r a m e t e r s >  
                             < p a r a m e t e r   i d = " 2 d 1 b c f b 9 - 6 0 0 9 - 4 0 d 2 - 8 1 a 1 - 6 8 3 0 8 6 5 8 d 7 c 1 "   n a m e = " D i s p l a y   c o n t e n t   v a l u e "   t y p e = " S y s t e m . B o o l e a n ,   m s c o r l i b ,   V e r s i o n = 4 . 0 . 0 . 0 ,   C u l t u r e = n e u t r a l ,   P u b l i c K e y T o k e n = b 7 7 a 5 c 5 6 1 9 3 4 e 0 8 9 "   o r d e r = " 9 9 9 "   k e y = " d i s p l a y C o n t e n t "   v a l u e = " F a l s e "   g r o u p O r d e r = " - 1 "   i s G e n e r a t e d = " f a l s e " / >  
                             < p a r a m e t e r   i d = " 6 0 0 4 7 8 d 2 - c 4 7 4 - 4 1 8 f - 8 1 b f - f 1 7 6 3 5 b e 9 b 4 9 "   n a m e = " D o c u m e n t   t e x t   ( c h e c k e d ) "   t y p e = " S y s t e m . S t r i n g ,   m s c o r l i b ,   V e r s i o n = 4 . 0 . 0 . 0 ,   C u l t u r e = n e u t r a l ,   P u b l i c K e y T o k e n = b 7 7 a 5 c 5 6 1 9 3 4 e 0 8 9 "   o r d e r = " 9 9 9 "   k e y = " d o c u m e n t T e x t "   v a l u e = " & l t ; ? x m l   v e r s i o n = & q u o t ; 1 . 0 & q u o t ;   e n c o d i n g = & q u o t ; u t f - 1 6 & q u o t ; ? & g t ; & # x A ; & l t ; l o c a l i z e d S t r i n g   x m l n s : x s i = & q u o t ; h t t p : / / w w w . w 3 . o r g / 2 0 0 1 / X M L S c h e m a - i n s t a n c e & q u o t ;   x m l n s : x s d = & q u o t ; h t t p : / / w w w . w 3 . o r g / 2 0 0 1 / X M L S c h e m a & q u o t ; & g t ; & # x A ;     & l t ; t y p e & g t ; f i x e d & l t ; / t y p e & g t ; & # x A ;     & l t ; t e x t   / & g t ; & # x A ; & l t ; / l o c a l i z e d S t r i n g & g t ; "   a r g u m e n t = " E x p r e s s i o n L o c a l i z e d S t r i n g "   g r o u p O r d e r = " - 1 "   i s G e n e r a t e d = " f a l s e " / >  
                             < p a r a m e t e r   i d = " d 7 6 4 6 6 6 3 - 9 d 4 7 - 4 9 e b - 9 0 d f - 0 b b b 6 5 b e a d 5 b "   n a m e = " D o c u m e n t   t e x t   ( u n c h e c k e d ) "   t y p e = " S y s t e m . S t r i n g ,   m s c o r l i b ,   V e r s i o n = 4 . 0 . 0 . 0 ,   C u l t u r e = n e u t r a l ,   P u b l i c K e y T o k e n = b 7 7 a 5 c 5 6 1 9 3 4 e 0 8 9 "   o r d e r = " 9 9 9 "   k e y = " d o c u m e n t T e x t U n c h e c k e d "   v a l u e = " & l t ; ? x m l   v e r s i o n = & q u o t ; 1 . 0 & q u o t ;   e n c o d i n g = & q u o t ; u t f - 1 6 & q u o t ; ? & g t ; & # x A ; & l t ; l o c a l i z e d S t r i n g   x m l n s : x s i = & q u o t ; h t t p : / / w w w . w 3 . o r g / 2 0 0 1 / X M L S c h e m a - i n s t a n c e & q u o t ;   x m l n s : x s d = & q u o t ; h t t p : / / w w w . w 3 . o r g / 2 0 0 1 / X M L S c h e m a & q u o t ; & g t ; & # x A ;     & l t ; t y p e & g t ; f i x e d & l t ; / t y p e & g t ; & # x A ;     & l t ; t e x t   / & g t ; & # x A ; & l t ; / l o c a l i z e d S t r i n g & g t ; "   a r g u m e n t = " E x p r e s s i o n L o c a l i z e d S t r i n g "   g r o u p O r d e r = " - 1 "   i s G e n e r a t e d = " f a l s e " / >  
                             < p a r a m e t e r   i d = " a a 4 7 6 4 4 1 - 1 f 9 3 - 4 3 b 9 - 9 e e 3 - e e 5 2 c b 7 b 6 6 7 e "   n a m e = " R e m e m b e r   l a s t   v a l u e s "   t y p e = " S y s t e m . B o o l e a n ,   m s c o r l i b ,   V e r s i o n = 4 . 0 . 0 . 0 ,   C u l t u r e = n e u t r a l ,   P u b l i c K e y T o k e n = b 7 7 a 5 c 5 6 1 9 3 4 e 0 8 9 "   o r d e r = " 9 9 9 "   k e y = " r e m e m b e r L a s t V a l u e "   v a l u e = " F a l s e "   g r o u p O r d e r = " - 1 "   i s G e n e r a t e d = " f a l s e " / >  
                             < p a r a m e t e r   i d = " 7 9 c d 7 9 1 3 - 6 6 b f - 4 6 7 c - 9 3 f 8 - 9 4 2 f 1 e 9 0 3 9 d 5 "   n a m e = " U p d a t e   f r o m "   t y p e = " S y s t e m . S t r i n g ,   m s c o r l i b ,   V e r s i o n = 4 . 0 . 0 . 0 ,   C u l t u r e = n e u t r a l ,   P u b l i c K e y T o k e n = b 7 7 a 5 c 5 6 1 9 3 4 e 0 8 9 "   o r d e r = " 9 9 9 "   k e y = " u p d a t e F i e l d "   v a l u e = " "   a r g u m e n t = " F o r m a t S t r i n g "   g r o u p O r d e r = " - 1 "   i s G e n e r a t e d = " f a l s e " / >  
                             < p a r a m e t e r   i d = " 6 0 7 8 5 9 a 0 - f c 7 3 - 4 4 f 7 - 9 1 1 4 - a 1 a 4 3 b 1 8 4 3 8 c " 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L o g o   O v e r r i d e & l t ; / t e x t & g t ; & # x A ; & l t ; / u i L o c a l i z e d S t r i n g & g t ; "   a r g u m e n t = " U I L o c a l i z e d S t r i n g "   g r o u p O r d e r = " - 1 "   i s G e n e r a t e d = " f a l s e " / >  
                         < / p a r a m e t e r s >  
                     < / q u e s t i o n >  
                 < / q u e s t i o n s >  
                 < c o m m a n d s   x m l n s = " h t t p : / / i p h e l i o n . c o m / w o r d / o u t l i n e / " >  
                     < c o m m a n d   i d = " f 0 5 2 d 0 a a - 1 4 4 a - 4 3 5 a - a 2 5 b - 7 b 9 c 9 f 2 6 e 6 1 1 "   n a m e = " Q V I S   S h o w   l o c a l   l o g o "   a s s e m b l y = " I p h e l i o n . O u t l i n e . M o d e l . d l l "   t y p e = " I p h e l i o n . O u t l i n e . M o d e l . C o m m a n d s . Q u e s t i o n V i s i b i l i t y C o m m a n d "   o r d e r = " 0 "   a c t i v e = " t r u e "   c o m m a n d T y p e = " f r a g m e n t " >  
                         < p a r a m e t e r s >  
                             < p a r a m e t e r   i d = " 7 b 9 2 d f b 9 - a 0 e 7 - 4 9 f 5 - b d e 5 - b 2 e c 7 5 0 3 8 e 4 a "   n a m e = " M a t c h   c r i t e r i a "   t y p e = " S y s t e m . S t r i n g ,   m s c o r l i b ,   V e r s i o n = 4 . 0 . 0 . 0 ,   C u l t u r e = n e u t r a l ,   P u b l i c K e y T o k e n = b 7 7 a 5 c 5 6 1 9 3 4 e 0 8 9 "   o r d e r = " 1 "   k e y = " m a t c h "   v a l u e = " & l t ; ? x m l   v e r s i o n = & q u o t ; 1 . 0 & q u o t ;   e n c o d i n g = & q u o t ; u t f - 1 6 & q u o t ; ? & g t ; & # x A ; & l t ; f o r m a t S t r i n g   x m l n s : x s i = & q u o t ; h t t p : / / w w w . w 3 . o r g / 2 0 0 1 / X M L S c h e m a - i n s t a n c e & q u o t ;   x m l n s : x s d = & q u o t ; h t t p : / / w w w . w 3 . o r g / 2 0 0 1 / X M L S c h e m a & q u o t ; & g t ; & # x A ;     & l t ; t y p e & g t ; e x p r e s s i o n & l t ; / t y p e & g t ; & # x A ;     & l t ; t e x t & g t ; I F ( & # x A ;   F I R S T N O T E M P T Y ( & # x A ;       & # x A ;       S P L I T ( I F N O T E M P T Y ( { O f f i c e . S e t t i n g s } , { O f f i c e . S e t t i n g s } , & q u o t ; , , , , & q u o t ; ) , 4 , f a l s e , & q u o t ; , & q u o t ; ) , & # x A ;       S P L I T ( I F N O T E M P T Y ( { C o u n t r y . S e t t i n g s } , { C o u n t r y . S e t t i n g s } , & q u o t ; , , , , & q u o t ; ) , 4 , f a l s e , & q u o t ; , & q u o t ; ) & # x A ;   ) = & q u o t ; S P E C E N T & q u o t ; , & # x A ;   F a l s e ,   & # x A ;     F I L E E X I S T S ( { L a b e l s . F i l e   P a t h s - L o g o s   P P T }   & a m p ; a m p ;   & # x A ;               R E P L A C E ( { L a b e l s . L o g o   N a m e - P P T   H e a d e r   D a r k } , & q u o t ; [ F I R M N A M E ] & q u o t ; , & # x A ;               & # x A ;       F I R S T N O T E M P T Y ( & # x A ;     & # x A ;     S P L I T ( { O f f i c e . S e t t i n g s } , 0 , f a l s e , & q u o t ; , & q u o t ; ) , & # x A ;     S P L I T ( { C o u n t r y . S e t t i n g s } , 0 , f a l s e , & q u o t ; , & q u o t ; ) & # x A ;   ) , t r u e ) & # x A ;       )   & # x A ; ) & l t ; / t e x t & g t ; & # x A ; & l t ; / f o r m a t S t r i n g & g t ; "   a r g u m e n t = " F o r m a t S t r i n g "   g r o u p O r d e r = " - 1 "   i s G e n e r a t e d = " f a l s e " / >  
                             < p a r a m e t e r   i d = " 0 1 5 8 b a 0 8 - 0 7 a 0 - 4 0 4 f - b 9 c 2 - 7 f 0 a c 2 1 8 3 4 8 1 "   n a m e = " S h o w   v a l u e s "   t y p e = " S y s t e m . S t r i n g ,   m s c o r l i b ,   V e r s i o n = 4 . 0 . 0 . 0 ,   C u l t u r e = n e u t r a l ,   P u b l i c K e y T o k e n = b 7 7 a 5 c 5 6 1 9 3 4 e 0 8 9 "   o r d e r = " 2 "   k e y = " f i e l d V a l u e s "   v a l u e = " "   a r g u m e n t = " I t e m L i s t C o n t r o l "   g r o u p O r d e r = " - 1 "   i s G e n e r a t e d = " f a l s e " / >  
                             < p a r a m e t e r   i d = " 5 4 0 1 4 4 e c - f b 1 d - 4 e 5 1 - a e 5 3 - f 9 8 3 e 9 5 7 c 9 c 4 "   n a m e = " C h e c k   f i e l d ( s ) "   t y p e = " I p h e l i o n . O u t l i n e . M o d e l . E n t i t i e s . P a r a m e t e r F i e l d D e s c r i p t o r ,   I p h e l i o n . O u t l i n e . M o d e l ,   V e r s i o n = 1 . 8 . 1 . 1 1 ,   C u l t u r e = n e u t r a l ,   P u b l i c K e y T o k e n = n u l l "   o r d e r = " 9 9 9 "   k e y = " c h e c k F i e l d "   v a l u e = " "   a r g u m e n t = " M u l t i p l e C o n t r o l "   g r o u p O r d e r = " - 1 "   i s G e n e r a t e d = " f a l s e " / >  
                             < p a r a m e t e r   i d = " 7 c 5 9 1 9 2 f - 6 1 e 9 - 4 2 3 f - 9 a c 0 - 9 d a 9 3 5 7 e b 5 a 6 "   n a m e = " L i n k e d   c o m m a n d s "   t y p e = " S y s t e m . G u i d ,   m s c o r l i b ,   V e r s i o n = 4 . 0 . 0 . 0 ,   C u l t u r e = n e u t r a l ,   P u b l i c K e y T o k e n = b 7 7 a 5 c 5 6 1 9 3 4 e 0 8 9 "   o r d e r = " 9 9 9 "   k e y = " l i n k e d C o m m a n d "   v a l u e = " "   a r g u m e n t = " M u l t i p l e C o m m a n d C h o o s e r "   g r o u p O r d e r = " - 1 "   i s G e n e r a t e d = " f a l s e " / >  
                             < p a r a m e t e r   i d = " d e 5 0 4 f 1 a - f 5 4 e - 4 1 8 9 - b 1 e 7 - 2 0 2 8 2 0 c 7 8 a 7 0 "   n a m e = " L i n k e d   q u e s t i o n s "   t y p e = " S y s t e m . G u i d ,   m s c o r l i b ,   V e r s i o n = 4 . 0 . 0 . 0 ,   C u l t u r e = n e u t r a l ,   P u b l i c K e y T o k e n = b 7 7 a 5 c 5 6 1 9 3 4 e 0 8 9 "   o r d e r = " 9 9 9 "   k e y = " l i n k e d Q u e s t i o n "   v a l u e = " d 1 a 7 8 d 2 7 - c 9 1 c - 4 b 2 a - 8 6 5 7 - d d d a f b 5 8 0 c 0 1 "   a r g u m e n t = " M u l t i p l e C o n t r o l "   g r o u p O r d e r = " - 1 "   i s G e n e r a t e d = " f a l s e " / >  
                             < p a r a m e t e r   i d = " 8 8 8 9 5 8 3 d - 2 5 6 e - 4 6 9 b - 9 5 c 1 - 0 d 3 1 a 6 4 e 5 4 2 2 "   n a m e = " R e p l a c e   v a l u e s   w i t h   l a b e l s "   t y p e = " S y s t e m . B o o l e a n ,   m s c o r l i b ,   V e r s i o n = 4 . 0 . 0 . 0 ,   C u l t u r e = n e u t r a l ,   P u b l i c K e y T o k e n = b 7 7 a 5 c 5 6 1 9 3 4 e 0 8 9 "   o r d e r = " 9 9 9 "   k e y = " u s e L a b e l s "   v a l u e = " T r u e "   g r o u p O r d e r = " - 1 "   i s G e n e r a t e d = " f a l s e " / >  
                         < / p a r a m e t e r s >  
                     < / c o m m a n d >  
                     < c o m m a n d   i d = " c d 0 7 c 5 c 6 - 2 f c 1 - 4 a 8 f - 8 8 9 5 - 6 c d d 3 7 f 3 0 7 f f "   n a m e = " S h o w   q u e s t i o n   f o r m "   a s s e m b l y = " I p h e l i o n . O u t l i n e . M o d e l . d l l "   t y p e = " I p h e l i o n . O u t l i n e . M o d e l . C o m m a n d s . S h o w F o r m C o m m a n d "   o r d e r = " 1 "   a c t i v e = " t r u e "   c o m m a n d T y p e = " f r a g m e n t " >  
                         < p a r a m e t e r s >  
                             < p a r a m e t e r   i d = " b e e 7 5 9 5 4 - a a 1 c - 4 0 5 a - b 1 a f - f 0 4 2 b 2 a a a 5 d d "   n a m e = " D i s p l a y   t y p e "   t y p e = " I p h e l i o n . O u t l i n e . M o d e l . C o m m a n d s . F o r m T y p e ,   I p h e l i o n . O u t l i n e . M o d e l ,   V e r s i o n = 1 . 8 . 1 . 1 1 ,   C u l t u r e = n e u t r a l ,   P u b l i c K e y T o k e n = n u l l "   o r d e r = " 0 "   k e y = " f o r m T y p e "   v a l u e = " 0 "   g r o u p O r d e r = " - 1 "   i s G e n e r a t e d = " f a l s e " / >  
                             < p a r a m e t e r   i d = " 5 a d b 1 d c a - b 5 2 e - 4 7 0 3 - b 7 d 0 - d c b b 9 a 8 8 5 f b 2 "   n a m e = " A s s e m b l y   n a m e "   t y p e = " S y s t e m . S t r i n g ,   m s c o r l i b ,   V e r s i o n = 4 . 0 . 0 . 0 ,   C u l t u r e = n e u t r a l ,   P u b l i c K e y T o k e n = b 7 7 a 5 c 5 6 1 9 3 4 e 0 8 9 "   o r d e r = " 1 "   k e y = " a s s e m b l y "   v a l u e = " I p h e l i o n . O u t l i n e . C o n t r o l s . d l l "   g r o u p O r d e r = " - 1 "   i s G e n e r a t e d = " f a l s e " / >  
                             < p a r a m e t e r   i d = " 4 d 1 7 5 c a a - 6 5 8 9 - 4 8 5 4 - 9 0 2 8 - 8 c a a 0 6 9 9 1 0 d b "   n a m e = " T y p e   n a m e "   t y p e = " S y s t e m . S t r i n g ,   m s c o r l i b ,   V e r s i o n = 4 . 0 . 0 . 0 ,   C u l t u r e = n e u t r a l ,   P u b l i c K e y T o k e n = b 7 7 a 5 c 5 6 1 9 3 4 e 0 8 9 "   o r d e r = " 2 "   k e y = " t y p e "   v a l u e = " I p h e l i o n . O u t l i n e . C o n t r o l s . Q u e s t i o n F o r m "   g r o u p O r d e r = " - 1 "   i s G e n e r a t e d = " f a l s e " / >  
                             < p a r a m e t e r   i d = " 6 3 8 0 8 b f f - b 9 c a - 4 c 5 e - 9 2 a f - 9 f 7 0 f 6 6 5 9 e 0 7 "   n a m e = " H i d e   q u i c k   f i l l "   t y p e = " S y s t e m . B o o l e a n ,   m s c o r l i b ,   V e r s i o n = 4 . 0 . 0 . 0 ,   C u l t u r e = n e u t r a l ,   P u b l i c K e y T o k e n = b 7 7 a 5 c 5 6 1 9 3 4 e 0 8 9 "   o r d e r = " 3 "   k e y = " h i d e Q u i c k F i l l "   v a l u e = " F a l s e "   g r o u p O r d e r = " - 1 "   i s G e n e r a t e d = " f a l s e " / >  
                         < / p a r a m e t e r s >  
                     < / c o m m a n d >  
                     < c o m m a n d   i d = " 8 1 8 c 5 4 4 9 - f 0 1 8 - 4 d 9 7 - a 1 1 3 - a 4 3 9 0 e c c 8 b b 9 "   n a m e = " D e l e t e   r a n g e   o n   c a n c e l "   a s s e m b l y = " I p h e l i o n . O u t l i n e . P o w e r P o i n t . d l l "   t y p e = " I p h e l i o n . O u t l i n e . P o w e r P o i n t . C o m m a n d s . D e l e t e S l i d e C o m m a n d "   o r d e r = " 2 "   a c t i v e = " t r u e "   c o m m a n d T y p e = " f r a g m e n t " >  
                         < p a r a m e t e r s / >  
                     < / c o m m a n d >  
                     < c o m m a n d   i d = " 8 1 0 2 d a 5 6 - 1 7 5 6 - 4 a c a - a f 5 3 - b 4 e a 4 8 6 f 6 7 d f "   n a m e = " R e n d e r   S m a r t   B l o c k   f i e l d s "   a s s e m b l y = " I p h e l i o n . O u t l i n e . M o d e l . d l l "   t y p e = " I p h e l i o n . O u t l i n e . M o d e l . C o m m a n d s . R e n d e r F r a g m e n t C o m m a n d "   o r d e r = " 3 "   a c t i v e = " t r u e "   c o m m a n d T y p e = " f r a g m e n t " >  
                         < p a r a m e t e r s / >  
                     < / c o m m a n d >  
                 < / c o m m a n d s >  
                 < f i e l d s   x m l n s = " h t t p : / / i p h e l i o n . c o m / w o r d / o u t l i n e / " >  
                     < f i e l d   i d = " 9 0 b 0 3 9 7 8 - e 2 1 7 - 4 e 3 2 - a 4 f e - a 3 2 c b a 5 7 d 1 8 6 "   n a m e = " T e x t "   t y p e = " "   o r d e r = " 9 9 9 "   e n t i t y I d = " 2 4 d c 0 4 1 f - d 5 3 f - 4 b 9 a - b c 9 6 - 9 2 3 b 2 8 1 c 7 3 6 f "   l i n k e d E n t i t y I d = " 0 0 0 0 0 0 0 0 - 0 0 0 0 - 0 0 0 0 - 0 0 0 0 - 0 0 0 0 0 0 0 0 0 0 0 0 "   l i n k e d F i e l d I d = " 0 0 0 0 0 0 0 0 - 0 0 0 0 - 0 0 0 0 - 0 0 0 0 - 0 0 0 0 0 0 0 0 0 0 0 0 "   l i n k e d F i e l d I n d e x = " 0 "   i n d e x = " 0 "   f i e l d T y p e = " q u e s t i o n "   f o r m a t E v a l u a t o r T y p e = " f o r m a t S t r i n g "   h i d d e n = " f a l s e " / >  
                     < f i e l d   i d = " 9 0 b 0 3 9 7 8 - e 2 1 7 - 4 e 3 2 - a 4 f e - a 3 2 c b a 5 7 d 1 8 6 "   n a m e = " T e x t "   t y p e = " "   o r d e r = " 9 9 9 "   e n t i t y I d = " 7 3 2 0 9 6 a 0 - 4 3 3 1 - 4 e 8 5 - 9 3 f e - 5 5 9 8 5 f 1 d 3 5 7 d "   l i n k e d E n t i t y I d = " 0 0 0 0 0 0 0 0 - 0 0 0 0 - 0 0 0 0 - 0 0 0 0 - 0 0 0 0 0 0 0 0 0 0 0 0 "   l i n k e d F i e l d I d = " 0 0 0 0 0 0 0 0 - 0 0 0 0 - 0 0 0 0 - 0 0 0 0 - 0 0 0 0 0 0 0 0 0 0 0 0 "   l i n k e d F i e l d I n d e x = " 0 "   i n d e x = " 0 "   f i e l d T y p e = " q u e s t i o n "   f o r m a t E v a l u a t o r T y p e = " f o r m a t S t r i n g "   h i d d e n = " f a l s e " / >  
                     < f i e l d   i d = " 9 6 8 7 a 9 a 0 - c 3 d 9 - 4 b 9 3 - a 9 c 2 - 5 8 9 a 2 8 5 a 8 4 e e "   n a m e = " N a m e "   t y p e = " "   o r d e r = " 9 9 9 "   e n t i t y I d = " 7 c b 9 6 0 b 3 - 2 8 b c - 4 1 e 3 - 8 a d 4 - e 0 5 b 5 8 3 a 6 8 4 b "   l i n k e d E n t i t y I d = " 0 0 0 0 0 0 0 0 - 0 0 0 0 - 0 0 0 0 - 0 0 0 0 - 0 0 0 0 0 0 0 0 0 0 0 0 "   l i n k e d F i e l d I d = " 0 0 0 0 0 0 0 0 - 0 0 0 0 - 0 0 0 0 - 0 0 0 0 - 0 0 0 0 0 0 0 0 0 0 0 0 "   l i n k e d F i e l d I n d e x = " 0 "   i n d e x = " 0 "   f i e l d T y p e = " c o i "   f o r m a t E v a l u a t o r T y p e = " f o r m a t S t r i n g "   h i d d e n = " f a l s e " / >  
                     < f i e l d   i d = " 4 8 6 8 6 8 f 2 - e 0 4 a - 4 5 5 b - b b 1 5 - 0 d a 9 7 0 d 3 0 5 b 0 "   n a m e = " T e x t   F i e l d "   t y p e = " "   o r d e r = " 9 9 9 "   e n t i t y I d = " d 1 a 7 8 d 2 7 - c 9 1 c - 4 b 2 a - 8 6 5 7 - d d d a f b 5 8 0 c 0 1 "   l i n k e d E n t i t y I d = " 0 0 0 0 0 0 0 0 - 0 0 0 0 - 0 0 0 0 - 0 0 0 0 - 0 0 0 0 0 0 0 0 0 0 0 0 "   l i n k e d F i e l d I d = " 0 0 0 0 0 0 0 0 - 0 0 0 0 - 0 0 0 0 - 0 0 0 0 - 0 0 0 0 0 0 0 0 0 0 0 0 "   l i n k e d F i e l d I n d e x = " 0 "   i n d e x = " 0 "   f i e l d T y p e = " q u e s t i o n "   f o r m a t E v a l u a t o r T y p e = " f o r m a t S t r i n g "   h i d d e n = " f a l s e " / >  
                     < f i e l d   i d = " 8 1 e 3 e 9 e a - 9 b 6 0 - 4 9 7 8 - a 8 8 a - e 3 d d b 2 6 9 6 2 1 7 "   n a m e = " V a l u e   F i e l d "   t y p e = " S y s t e m . B o o l e a n ,   m s c o r l i b ,   V e r s i o n = 4 . 0 . 0 . 0 ,   C u l t u r e = n e u t r a l ,   P u b l i c K e y T o k e n = b 7 7 a 5 c 5 6 1 9 3 4 e 0 8 9 "   o r d e r = " 9 9 9 "   e n t i t y I d = " d 1 a 7 8 d 2 7 - c 9 1 c - 4 b 2 a - 8 6 5 7 - d d d a f b 5 8 0 c 0 1 "   l i n k e d E n t i t y I d = " 0 0 0 0 0 0 0 0 - 0 0 0 0 - 0 0 0 0 - 0 0 0 0 - 0 0 0 0 0 0 0 0 0 0 0 0 "   l i n k e d F i e l d I d = " 0 0 0 0 0 0 0 0 - 0 0 0 0 - 0 0 0 0 - 0 0 0 0 - 0 0 0 0 0 0 0 0 0 0 0 0 "   l i n k e d F i e l d I n d e x = " 0 "   i n d e x = " 0 "   f i e l d T y p e = " q u e s t i o n "   f o r m a t E v a l u a t o r T y p e = " f o r m a t S t r i n g "   h i d d e n = " f a l s e " / >  
                     < f i e l d   i d = " 1 8 4 5 7 3 0 2 - b e 9 7 - 4 2 4 d - 8 7 3 5 - 2 1 2 b c d 9 6 e 2 a 2 "   n a m e = " S e l e c t e d   I t e m s "   t y p e = " "   o r d e r = " 9 9 9 "   e n t i t y I d = " d a 7 4 3 d d 7 - 9 2 3 2 - 4 1 e 3 - 9 2 0 2 - 6 1 a d 8 c 1 c d a 7 c "   l i n k e d E n t i t y I d = " 0 0 0 0 0 0 0 0 - 0 0 0 0 - 0 0 0 0 - 0 0 0 0 - 0 0 0 0 0 0 0 0 0 0 0 0 "   l i n k e d F i e l d I d = " 0 0 0 0 0 0 0 0 - 0 0 0 0 - 0 0 0 0 - 0 0 0 0 - 0 0 0 0 0 0 0 0 0 0 0 0 "   l i n k e d F i e l d I n d e x = " 0 "   i n d e x = " 0 "   f i e l d T y p e = " q u e s t i o n "   f o r m a t E v a l u a t o r T y p e = " f o r m a t S t r i n g "   h i d d e n = " f a l s e " / >  
                     < f i e l d   i d = " 3 3 7 c d 5 c 0 - 5 d 4 e - 4 2 3 e - 9 3 0 d - a f e d 7 d f b 9 7 e 9 "   n a m e = " S e l e c t e d   T e x t "   t y p e = " S y s t e m . S t r i n g ,   m s c o r l i b ,   V e r s i o n = 4 . 0 . 0 . 0 ,   C u l t u r e = n e u t r a l ,   P u b l i c K e y T o k e n = b 7 7 a 5 c 5 6 1 9 3 4 e 0 8 9 "   o r d e r = " 9 9 9 "   e n t i t y I d = " d a 7 4 3 d d 7 - 9 2 3 2 - 4 1 e 3 - 9 2 0 2 - 6 1 a d 8 c 1 c d a 7 c "   l i n k e d E n t i t y I d = " 0 0 0 0 0 0 0 0 - 0 0 0 0 - 0 0 0 0 - 0 0 0 0 - 0 0 0 0 0 0 0 0 0 0 0 0 "   l i n k e d F i e l d I d = " 0 0 0 0 0 0 0 0 - 0 0 0 0 - 0 0 0 0 - 0 0 0 0 - 0 0 0 0 0 0 0 0 0 0 0 0 "   l i n k e d F i e l d I n d e x = " 0 "   i n d e x = " 0 "   f i e l d T y p e = " q u e s t i o n "   f o r m a t E v a l u a t o r T y p e = " f o r m a t S t r i n g "   h i d d e n = " f a l s e " / >  
                     < f i e l d   i d = " d 6 9 e 8 9 5 b - 2 a d 6 - 4 7 1 8 - b d f f - 0 4 f c a 1 4 a 7 3 9 c "   n a m e = " S e l e c t e d   V a l u e   I t e m s "   t y p e = " S y s t e m . B o o l e a n ,   m s c o r l i b ,   V e r s i o n = 4 . 0 . 0 . 0 ,   C u l t u r e = n e u t r a l ,   P u b l i c K e y T o k e n = b 7 7 a 5 c 5 6 1 9 3 4 e 0 8 9 "   o r d e r = " 9 9 9 "   e n t i t y I d = " d a 7 4 3 d d 7 - 9 2 3 2 - 4 1 e 3 - 9 2 0 2 - 6 1 a d 8 c 1 c d a 7 c "   l i n k e d E n t i t y I d = " 0 0 0 0 0 0 0 0 - 0 0 0 0 - 0 0 0 0 - 0 0 0 0 - 0 0 0 0 0 0 0 0 0 0 0 0 "   l i n k e d F i e l d I d = " 0 0 0 0 0 0 0 0 - 0 0 0 0 - 0 0 0 0 - 0 0 0 0 - 0 0 0 0 0 0 0 0 0 0 0 0 "   l i n k e d F i e l d I n d e x = " 0 "   i n d e x = " 0 "   f i e l d T y p e = " q u e s t i o n "   f o r m a t E v a l u a t o r T y p e = " f o r m a t S t r i n g "   h i d d e n = " f a l s e " / >  
                     < f i e l d   i d = " a e 9 c a 6 1 7 - 6 d b b - 4 f 8 3 - 8 c a 9 - 3 9 f e 5 a 2 e 2 b d 5 "   n a m e = " S e l e c t e d   V a l u e s "   t y p e = " S y s t e m . B o o l e a n ,   m s c o r l i b ,   V e r s i o n = 4 . 0 . 0 . 0 ,   C u l t u r e = n e u t r a l ,   P u b l i c K e y T o k e n = b 7 7 a 5 c 5 6 1 9 3 4 e 0 8 9 "   o r d e r = " 9 9 9 "   e n t i t y I d = " d a 7 4 3 d d 7 - 9 2 3 2 - 4 1 e 3 - 9 2 0 2 - 6 1 a d 8 c 1 c d a 7 c "   l i n k e d E n t i t y I d = " 0 0 0 0 0 0 0 0 - 0 0 0 0 - 0 0 0 0 - 0 0 0 0 - 0 0 0 0 0 0 0 0 0 0 0 0 "   l i n k e d F i e l d I d = " 0 0 0 0 0 0 0 0 - 0 0 0 0 - 0 0 0 0 - 0 0 0 0 - 0 0 0 0 0 0 0 0 0 0 0 0 "   l i n k e d F i e l d I n d e x = " 0 "   i n d e x = " 0 "   f i e l d T y p e = " q u e s t i o n "   f o r m a t E v a l u a t o r T y p e = " f o r m a t S t r i n g "   h i d d e n = " f a l s e " / >  
                 < / f i e l d s >  
                 < p r i n t C o n f i g u r a t i o n   s u p p o r t C u s t o m P r i n t = " t r u e "   s h o w P r i n t S e t t i n g s = " t r u e "   s h o w P r i n t O p t i o n s = " t r u e "   e n a b l e C o s t R e c o v e r y = " f a l s e "   x m l n s = " h t t p : / / i p h e l i o n . c o m / w o r d / o u t l i n e / " >  
                     < p r o f i l e s / >  
                 < / p r i n t C o n f i g u r a t i o n >  
                 < s t y l e C o n f i g u r a t i o n   x m l n s = " h t t p : / / i p h e l i o n . c o m / w o r d / o u t l i n e / " / >  
             < / t e m p l a t e >  
             < l i n k e d C o n t e n t I t e m s >  
                 < l i n k e d C o n t e n t I t e m   d i s p l a y N a m e = " & l t ; ? x m l   v e r s i o n = & q u o t ; 1 . 0 & q u o t ;   e n c o d i n g = & q u o t ; u t f - 1 6 & q u o t ; ? & g t ; & # x A ; & l t ; u i L o c a l i z e d S t r i n g   x m l n s : x s d = & q u o t ; h t t p : / / w w w . w 3 . o r g / 2 0 0 1 / X M L S c h e m a & q u o t ;   x m l n s : x s i = & q u o t ; h t t p : / / w w w . w 3 . o r g / 2 0 0 1 / X M L S c h e m a - i n s t a n c e & q u o t ; & g t ; & # x A ;     & l t ; t y p e & g t ; f i x e d & l t ; / t y p e & g t ; & # x A ; & l t ; / u i L o c a l i z e d S t r i n g & g t ; "   n a m e = " i n t e r m e d i a t e _ c o v e r _ w i t h _ t h e m e _ c o l o u r "   c a t e g o r y = " i n t e r m e d i a t e "   t y p e I d = " 0 " / >  
             < / l i n k e d C o n t e n t I t e m s >  
         < / t e m p l a t e F r a g m e n t >  
         < t e m p l a t e F r a g m e n t   d i s p l a y N a m e = " I n t e r m e d i a r y   p a g e   w i t h   f u l l   i m g "   t y p e I d = " - 1 " >  
             < t e m p l a t e   i d = " 8 a 5 5 8 5 f 0 - b 1 f 1 - 4 2 c 8 - 8 f 1 5 - 7 a 4 0 a f 0 9 9 1 f 8 "   n a m e = " & l t ; ? x m l   v e r s i o n = & q u o t ; 1 . 0 & q u o t ;   e n c o d i n g = & q u o t ; u t f - 1 6 & q u o t ; ? & g t ; & # x A ; & l t ; u i L o c a l i z e d S t r i n g   x m l n s : x s d = & q u o t ; h t t p : / / w w w . w 3 . o r g / 2 0 0 1 / X M L S c h e m a & q u o t ;   x m l n s : x s i = & q u o t ; h t t p : / / w w w . w 3 . o r g / 2 0 0 1 / X M L S c h e m a - i n s t a n c e & q u o t ; & g t ; & # x A ;     & l t ; t y p e & g t ; l a b e l & l t ; / t y p e & g t ; & # x A ;     & l t ; t e x t & g t ; S B   W i z a r d - P P T   I n t e r m e d i a r y   p a g e   w i t h   f u l l   i m a g e & l t ; / t e x t & g t ; & # x A ; & l t ; / u i L o c a l i z e d S t r i n g & g t ; "   d o c u m e n t I d = " 0 0 0 0 0 0 0 0 - 0 0 0 0 - 0 0 0 0 - 0 0 0 0 - 0 0 0 0 0 0 0 0 0 0 0 0 "   v e r s i o n = " 0 "   s c h e m a V e r s i o n = " 1 "   w o r d V e r s i o n = " "   l a n g u a g e I s o = " "   o f f i c e I d = " 0 0 0 0 0 0 0 0 - 0 0 0 0 - 0 0 0 0 - 0 0 0 0 - 0 0 0 0 0 0 0 0 0 0 0 0 "   h e l p U r l = " & l t ; ? x m l   v e r s i o n = & q u o t ; 1 . 0 & q u o t ;   e n c o d i n g = & q u o t ; u t f - 1 6 & q u o t ; ? & g t ; & # x A ; & l t ; u i L o c a l i z e d S t r i n g   x m l n s : x s d = & q u o t ; h t t p : / / w w w . w 3 . o r g / 2 0 0 1 / X M L S c h e m a & q u o t ;   x m l n s : x s i = & q u o t ; h t t p : / / w w w . w 3 . o r g / 2 0 0 1 / X M L S c h e m a - i n s t a n c e & q u o t ; & g t ; & # x A ;     & l t ; t y p e & g t ; f i x e d & l t ; / t y p e & g t ; & # x A ;     & l t ; t e x t   / & g t ; & # x A ; & l t ; / u i L o c a l i z e d S t r i n g & g t ; "   i m p o r t D a t a = " f a l s e "   w i z a r d H e i g h t = " 0 "   w i z a r d W i d t h = " 9 0 0 "   w i z a r d P a n e l W i d t h = " 0 "   h i d e W i z a r d I f V a l i d = " f a l s e "   h i d e A u t h o r = " f a l s e "   w i z a r d T a b P o s i t i o n = " n o n e " >  
                 < a u t h o r   x s i : n i l = " t r u e "   x m l n s = " h t t p : / / i p h e l i o n . c o m / w o r d / o u t l i n e / " / >  
                 < c o n t e n t C o n t r o l s   x m l n s = " h t t p : / / i p h e l i o n . c o m / w o r d / o u t l i n e / " >  
                     < c o n t e n t C o n t r o l   i d = " 0 2 e e a 6 2 4 - 4 8 d 0 - 4 d f 5 - 8 e e 2 - 8 4 1 b 4 c 5 b d 0 b 7 "   n a m e = " T i t l e . T e x t "   a s s e m b l y = " I p h e l i o n . O u t l i n e . P o w e r P o i n t . d l l "   t y p e = " I p h e l i o n . O u t l i n e . P o w e r P o i n t . R e n d e r e r s . X m l F o r m a t t e d T e x t R e n d e r e r "   o r d e r = " 3 "   a c t i v e = " t r u e "   e n t i t y I d = " 7 9 d d a 6 9 f - 6 b 2 6 - 4 5 2 8 - 9 8 9 d - 6 7 7 7 8 e 7 6 5 1 e a "   f i e l d I d = " 9 0 b 0 3 9 7 8 - e 2 1 7 - 4 e 3 2 - a 4 f e - a 3 2 c b a 5 7 d 1 8 6 "   p a r e n t I d = " 0 0 0 0 0 0 0 0 - 0 0 0 0 - 0 0 0 0 - 0 0 0 0 - 0 0 0 0 0 0 0 0 0 0 0 0 "   l e v e l O r d e r = " 1 0 0 "   c o n t r o l T y p e = " p l a i n T e x t "   c o n t r o l E d i t T y p e = " i n l i n e "   e n c l o s i n g B o o k m a r k = " f a l s e "   f o r m a t = " I F ( { C o v e r   T e x t   L i g h t   o r   D a r k . S e l e c t e d   I t e m s } = { L a b e l s . L i g h t } , & # x A ;   R E P L A C E ( & # x A ;   & q u o t ; & l t ; f o n t   c o l o u r = * 2 5 5 , 2 5 5 , 2 5 5 * & g t ; & q u o t ;   & a m p ;   { T i t l e . T e x t }   & a m p ;     & q u o t ; & l t ; / f o n t & g t ; & q u o t ;   , & # x A ;   & q u o t ; * & q u o t ; , & # x A ;   C H A R ( 3 4 ) , & # x A ;   t r u e ) & # x A ; , { T i t l e . T e x t } ) "   f o r m a t E v a l u a t o r T y p e = " e x p r e s s i o n "   t e x t C a s e = " i g n o r e C a s e "   r e m o v e C o n t r o l = " f a l s e "   i g n o r e F o r m a t I f E m p t y = " f a l s e " >  
                         < p a r a m e t e r s >  
                             < p a r a m e t e r   i d = " 0 8 5 b 1 d 2 a - 9 8 d c - 4 0 d 6 - 9 4 9 0 - d 1 d c 9 0 c a 7 4 d a "   n a m e = " D e l e t e   i f   e m p t y "   t y p e = " S y s t e m . B o o l e a n ,   m s c o r l i b ,   V e r s i o n = 4 . 0 . 0 . 0 ,   C u l t u r e = n e u t r a l ,   P u b l i c K e y T o k e n = b 7 7 a 5 c 5 6 1 9 3 4 e 0 8 9 "   o r d e r = " 9 9 9 "   k e y = " d e l e t e I f E m p t y "   v a l u e = " F a l s e "   g r o u p O r d e r = " - 1 "   i s G e n e r a t e d = " f a l s e " / >  
                             < p a r a m e t e r   i d = " a 9 5 f a c e 1 - d 2 4 1 - 4 6 9 a - 9 2 6 f - 4 c 6 5 a 3 3 7 9 d 8 e "   n a m e = " F i e l d   i n d e x "   t y p e = " S y s t e m . I n t 3 2 ,   m s c o r l i b ,   V e r s i o n = 4 . 0 . 0 . 0 ,   C u l t u r e = n e u t r a l ,   P u b l i c K e y T o k e n = b 7 7 a 5 c 5 6 1 9 3 4 e 0 8 9 "   o r d e r = " 9 9 9 "   k e y = " i n d e x "   v a l u e = " "   g r o u p O r d e r = " - 1 "   i s G e n e r a t e d = " f a l s e " / >  
                             < p a r a m e t e r   i d = " 7 4 2 6 d 4 0 8 - f 0 5 4 - 4 c 9 c - a c a d - 9 a 5 6 0 6 c 6 d 6 1 a "   n a m e = " P a r e n t   f i e l d   i n d e x "   t y p e = " S y s t e m . I n t 3 2 ,   m s c o r l i b ,   V e r s i o n = 4 . 0 . 0 . 0 ,   C u l t u r e = n e u t r a l ,   P u b l i c K e y T o k e n = b 7 7 a 5 c 5 6 1 9 3 4 e 0 8 9 "   o r d e r = " 9 9 9 "   k e y = " p a r e n t I n d e x "   v a l u e = " "   g r o u p O r d e r = " - 1 "   i s G e n e r a t e d = " f a l s e " / >  
                         < / p a r a m e t e r s >  
                     < / c o n t e n t C o n t r o l >  
                     < c o n t e n t C o n t r o l   i d = " f 3 b 0 3 4 d 9 - a 2 8 3 - 4 f 6 7 - b a 7 0 - e 8 d e c 3 2 6 b 7 5 1 "   n a m e = " S u b t i t l e . T e x t "   a s s e m b l y = " I p h e l i o n . O u t l i n e . P o w e r P o i n t . d l l "   t y p e = " I p h e l i o n . O u t l i n e . P o w e r P o i n t . R e n d e r e r s . X m l F o r m a t t e d T e x t R e n d e r e r "   o r d e r = " 3 "   a c t i v e = " t r u e "   e n t i t y I d = " 7 5 5 a 6 f 0 a - 3 2 1 9 - 4 3 5 d - 8 6 c 6 - 6 b 0 1 e c 6 a 8 0 8 e "   f i e l d I d = " 9 0 b 0 3 9 7 8 - e 2 1 7 - 4 e 3 2 - a 4 f e - a 3 2 c b a 5 7 d 1 8 6 "   p a r e n t I d = " 0 0 0 0 0 0 0 0 - 0 0 0 0 - 0 0 0 0 - 0 0 0 0 - 0 0 0 0 0 0 0 0 0 0 0 0 "   l e v e l O r d e r = " 1 0 0 "   c o n t r o l T y p e = " p l a i n T e x t "   c o n t r o l E d i t T y p e = " i n l i n e "   e n c l o s i n g B o o k m a r k = " f a l s e "   f o r m a t = " I F ( { C o v e r   T e x t   L i g h t   o r   D a r k . S e l e c t e d   I t e m s } = { L a b e l s . L i g h t } , & # x A ;   R E P L A C E ( & # x A ;   & q u o t ; & l t ; f o n t   c o l o u r = * 2 5 5 , 2 5 5 , 2 5 5 * & g t ; & q u o t ;   & a m p ;   { S u b t i t l e . T e x t }   & a m p ;     & q u o t ; & l t ; / f o n t & g t ; & q u o t ;   , & # x A ;   & q u o t ; * & q u o t ; , & # x A ;   C H A R ( 3 4 ) , & # x A ;   t r u e ) & # x A ; , { S u b t i t l e . T e x t } ) "   f o r m a t E v a l u a t o r T y p e = " e x p r e s s i o n "   t e x t C a s e = " i g n o r e C a s e "   r e m o v e C o n t r o l = " f a l s e "   i g n o r e F o r m a t I f E m p t y = " f a l s e " >  
                         < p a r a m e t e r s >  
                             < p a r a m e t e r   i d = " 8 a 8 2 7 5 f c - b 4 7 6 - 4 b 4 1 - 9 8 6 c - e a f 6 8 6 3 1 9 b 7 0 "   n a m e = " D e l e t e   i f   e m p t y "   t y p e = " S y s t e m . B o o l e a n ,   m s c o r l i b ,   V e r s i o n = 4 . 0 . 0 . 0 ,   C u l t u r e = n e u t r a l ,   P u b l i c K e y T o k e n = b 7 7 a 5 c 5 6 1 9 3 4 e 0 8 9 "   o r d e r = " 9 9 9 "   k e y = " d e l e t e I f E m p t y "   v a l u e = " F a l s e "   g r o u p O r d e r = " - 1 "   i s G e n e r a t e d = " f a l s e " / >  
                             < p a r a m e t e r   i d = " 9 3 f a 6 3 f 1 - 0 2 c c - 4 8 c 0 - b d 6 9 - b 2 4 3 5 4 e 4 b 7 0 f "   n a m e = " F i e l d   i n d e x "   t y p e = " S y s t e m . I n t 3 2 ,   m s c o r l i b ,   V e r s i o n = 4 . 0 . 0 . 0 ,   C u l t u r e = n e u t r a l ,   P u b l i c K e y T o k e n = b 7 7 a 5 c 5 6 1 9 3 4 e 0 8 9 "   o r d e r = " 9 9 9 "   k e y = " i n d e x "   v a l u e = " "   g r o u p O r d e r = " - 1 "   i s G e n e r a t e d = " f a l s e " / >  
                             < p a r a m e t e r   i d = " 7 4 7 2 e e 5 b - 4 7 f 5 - 4 b 5 2 - 9 6 6 3 - b d 0 9 1 4 f a d d 6 d "   n a m e = " P a r e n t   f i e l d   i n d e x "   t y p e = " S y s t e m . I n t 3 2 ,   m s c o r l i b ,   V e r s i o n = 4 . 0 . 0 . 0 ,   C u l t u r e = n e u t r a l ,   P u b l i c K e y T o k e n = b 7 7 a 5 c 5 6 1 9 3 4 e 0 8 9 "   o r d e r = " 9 9 9 "   k e y = " p a r e n t I n d e x "   v a l u e = " "   g r o u p O r d e r = " - 1 "   i s G e n e r a t e d = " f a l s e " / >  
                         < / p a r a m e t e r s >  
                     < / c o n t e n t C o n t r o l >  
                     < c o n t e n t C o n t r o l   i d = " f d 2 d 8 4 e 0 - 5 d 4 4 - 4 1 e d - b 4 e f - e a f 5 d f 4 5 f e 1 0 "   n a m e = " L o g o "   a s s e m b l y = " I p h e l i o n . O u t l i n e . P o w e r P o i n t . d l l "   t y p e = " I p h e l i o n . O u t l i n e . P o w e r P o i n t . R e n d e r e r s . I m a g e R e n d e r e r "   o r d e r = " 3 "   a c t i v e = " t r u e "   e n t i t y I d = " 4 6 1 f a 5 a 4 - 5 d 1 2 - 4 4 7 c - a 8 4 9 - 3 c f d 1 8 2 d 0 c 4 8 "   f i e l d I d = " 8 1 e 3 e 9 e a - 9 b 6 0 - 4 9 7 8 - a 8 8 a - e 3 d d b 2 6 9 6 2 1 7 "   p a r e n t I d = " 0 0 0 0 0 0 0 0 - 0 0 0 0 - 0 0 0 0 - 0 0 0 0 - 0 0 0 0 0 0 0 0 0 0 0 0 "   l e v e l O r d e r = " 1 0 0 "   c o n t r o l T y p e = " p l a i n T e x t "   c o n t r o l E d i t T y p e = " i n l i n e "   e n c l o s i n g B o o k m a r k = " f a l s e "   f o r m a t = " { L a b e l s . F i l e   P a t h s - L o g o s   P P T }   & a m p ;   & q u o t ; P P T _ 1 6 x 9 \ & q u o t ;   & a m p ; & # x A ; & # x A ; I F ( & # x A ;   O R ( { O v e r r i d e   l o g o . V a l u e   F i e l d } =   T r u e ,   & # x A ;     F I R S T N O T E M P T Y ( & # x A ;                   S P L I T ( { O f f i c e . S e t t i n g s } , 4 , f a l s e , & q u o t ; , & q u o t ; ) , & # x A ;                   S P L I T ( { C o u n t r y . S e t t i n g s } , 4 , f a l s e , & q u o t ; , & q u o t ; ) & # x A ;             ) = & q u o t ; S P E C E N T & q u o t ;   ) = T r u e , & # x A ; & # x A ;         I F ( { L o g o   L i g h t   o r   D a r k . S e l e c t e d   I t e m s }   =   { L a b e l s . L i g h t } , & # x A ;         & # x A ;           R E P L A C E ( { L a b e l s . L o g o   N a m e - P P T   H e a d e r   L i g h t } , & q u o t ; [ F I R M N A M E ] & q u o t ; , & # x A ;                 F I R S T N O T E M P T Y ( & # x A ;                     S P L I T ( { O f f i c e . S e t t i n g s } , 0 , f a l s e , & q u o t ; , & q u o t ; ) , & # x A ;                     S P L I T ( { C o u n t r y . S e t t i n g s } , 0 , f a l s e , & q u o t ; , & q u o t ; ) & # x A ;               ) , t r u e & # x A ;             ) , & # x A ;         & # x A ;           R E P L A C E ( { L a b e l s . L o g o   N a m e - P P T   H e a d e r   D a r k } , & q u o t ; [ F I R M N A M E ] & q u o t ; , & # x A ;                 F I R S T N O T E M P T Y ( & # x A ;                     S P L I T ( { O f f i c e . S e t t i n g s } , 0 , f a l s e , & q u o t ; , & q u o t ; ) , & # x A ;                     S P L I T ( { C o u n t r y . S e t t i n g s } , 0 , f a l s e , & q u o t ; , & q u o t ; ) & # x A ;               ) , t r u e & # x A ;             ) & # x A ;         ) , & # x A ;   I F ( { L o g o   L i g h t   o r   D a r k . S e l e c t e d   I t e m s }   =   { L a b e l s . L i g h t } , & # x A ;     R E P L A C E ( F I E L D V A L U E ( & q u o t ; L a b e l s . L o g o   N a m e - P P T   H e a d e r   & q u o t ;   & a m p ;   { L a b e l s . L i g h t }   ) , & q u o t ; [ F I R M N A M E ] & q u o t ; , { L a b e l s . P i t c h   L o g o   C M S } , t r u e ) , & # x A ;     R E P L A C E ( F I E L D V A L U E ( & q u o t ; L a b e l s . L o g o   N a m e - P P T   H e a d e r   & q u o t ;   & a m p ;   { L a b e l s . D a r k }   ) , & q u o t ; [ F I R M N A M E ] & q u o t ; , { L a b e l s . P i t c h   L o g o   C M S } , t r u e ) & # x A ;   )   & # x A ; ) "   f o r m a t E v a l u a t o r T y p e = " e x p r e s s i o n "   t e x t C a s e = " i g n o r e C a s e "   r e m o v e C o n t r o l = " f a l s e "   i g n o r e F o r m a t I f E m p t y = " f a l s e " >  
                         < p a r a m e t e r s >  
                             < p a r a m e t e r   i d = " 3 c 5 f d 0 e 9 - 4 7 b 9 - 4 e 8 4 - 8 a 5 6 - b 3 3 d 8 5 d b f 9 3 e "   n a m e = " U n i t   t y p e "   t y p e = " I p h e l i o n . O u t l i n e . C o r e . E n t i t i e s . U n i t T y p e ,   I p h e l i o n . O u t l i n e . C o r e ,   V e r s i o n = 1 . 8 . 1 . 1 1 ,   C u l t u r e = n e u t r a l ,   P u b l i c K e y T o k e n = n u l l "   o r d e r = " 1 "   k e y = " u n i t T y p e T y p e "   v a l u e = " C e n t i m e t e r s "   g r o u p = " S i z e "   g r o u p O r d e r = " - 1 "   i s G e n e r a t e d = " f a l s e " / >  
                             < p a r a m e t e r   i d = " e e 4 c 1 6 b 8 - c 0 3 2 - 4 d b 0 - b 7 b 5 - 0 c 1 3 3 e 9 6 5 7 8 5 "   n a m e = " Z   o r d e r "   t y p e = " I p h e l i o n . O u t l i n e . P o w e r P o i n t . R e n d e r e r s . Z O r d e r ,   I p h e l i o n . O u t l i n e . P o w e r P o i n t ,   V e r s i o n = 1 . 8 . 1 . 1 1 ,   C u l t u r e = n e u t r a l ,   P u b l i c K e y T o k e n = n u l l "   o r d e r = " 4 "   k e y = " z O r d e r "   v a l u e = " B r i n g T o F r o n t "   g r o u p = " P o s i t i o n "   g r o u p O r d e r = " - 1 "   i s G e n e r a t e d = " f a l s e " / >  
                             < p a r a m e t e r   i d = " 6 c 5 5 d b 7 4 - 7 7 2 5 - 4 b f 7 - 9 2 e c - d e 9 d 2 8 a 0 d 1 9 e "   n a m e = " C r o p   t y p e "   t y p e = " I p h e l i o n . O u t l i n e . P o w e r P o i n t . R e n d e r e r s . C r o p T y p e ,   I p h e l i o n . O u t l i n e . P o w e r P o i n t ,   V e r s i o n = 1 . 8 . 1 . 1 1 ,   C u l t u r e = n e u t r a l ,   P u b l i c K e y T o k e n = n u l l "   o r d e r = " 9 9 9 "   k e y = " c r o p T y p e "   v a l u e = " N o n e "   g r o u p O r d e r = " - 1 "   i s G e n e r a t e d = " f a l s e " / >  
                             < p a r a m e t e r   i d = " 6 6 7 0 5 1 e a - 4 b f 9 - 4 5 6 9 - b 0 5 5 - 1 4 5 e 4 e d d 1 9 0 3 "   n a m e = " D e l e t e   i f   e m p t y "   t y p e = " S y s t e m . B o o l e a n ,   m s c o r l i b ,   V e r s i o n = 4 . 0 . 0 . 0 ,   C u l t u r e = n e u t r a l ,   P u b l i c K e y T o k e n = b 7 7 a 5 c 5 6 1 9 3 4 e 0 8 9 "   o r d e r = " 9 9 9 "   k e y = " d e l e t e I f E m p t y "   v a l u e = " F a l s e "   g r o u p O r d e r = " - 1 "   i s G e n e r a t e d = " f a l s e " / >  
                             < p a r a m e t e r   i d = " 1 0 5 d 7 f 5 c - d 4 1 6 - 4 4 f 1 - 9 8 1 0 - e 0 0 0 5 4 4 9 2 5 1 5 "   n a m e = " F i e l d   i n d e x "   t y p e = " S y s t e m . I n t 3 2 ,   m s c o r l i b ,   V e r s i o n = 4 . 0 . 0 . 0 ,   C u l t u r e = n e u t r a l ,   P u b l i c K e y T o k e n = b 7 7 a 5 c 5 6 1 9 3 4 e 0 8 9 "   o r d e r = " 9 9 9 "   k e y = " i n d e x "   v a l u e = " "   g r o u p O r d e r = " - 1 "   i s G e n e r a t e d = " f a l s e " / >  
                             < p a r a m e t e r   i d = " 1 e 7 7 1 1 5 d - 2 b d 7 - 4 1 d e - a 7 0 4 - 7 e b 8 9 e 1 7 c 0 5 5 "   n a m e = " H e i g h t "   t y p e = " S y s t e m . S i n g l e ,   m s c o r l i b ,   V e r s i o n = 4 . 0 . 0 . 0 ,   C u l t u r e = n e u t r a l ,   P u b l i c K e y T o k e n = b 7 7 a 5 c 5 6 1 9 3 4 e 0 8 9 "   o r d e r = " 9 9 9 "   k e y = " h e i g h t "   v a l u e = " 2 . 8 3 "   g r o u p = " S i z e "   g r o u p O r d e r = " - 1 "   i s G e n e r a t e d = " t r u e " / >  
                             < p a r a m e t e r   i d = " f 8 7 b 7 2 8 5 - 7 f 3 2 - 4 e 0 f - b 2 6 2 - 7 7 5 0 f e f 3 3 a 9 1 "   n a m e = " L o c k   a s p e c t   r a t i o "   t y p e = " S y s t e m . B o o l e a n ,   m s c o r l i b ,   V e r s i o n = 4 . 0 . 0 . 0 ,   C u l t u r e = n e u t r a l ,   P u b l i c K e y T o k e n = b 7 7 a 5 c 5 6 1 9 3 4 e 0 8 9 "   o r d e r = " 9 9 9 "   k e y = " l o c k A s p e c t R a t i o "   v a l u e = " T r u e "   g r o u p O r d e r = " - 1 "   i s G e n e r a t e d = " f a l s e " / >  
                             < p a r a m e t e r   i d = " 3 a 9 8 2 3 e e - 9 3 5 e - 4 4 e 4 - 9 1 e c - f f b 6 8 8 5 6 7 4 4 5 "   n a m e = " R e t a i n   s h a p e   s e t t i n g s "   t y p e = " S y s t e m . B o o l e a n ,   m s c o r l i b ,   V e r s i o n = 4 . 0 . 0 . 0 ,   C u l t u r e = n e u t r a l ,   P u b l i c K e y T o k e n = b 7 7 a 5 c 5 6 1 9 3 4 e 0 8 9 "   o r d e r = " 9 9 9 "   k e y = " r e t a i n S h a p e S e t t i n g s "   v a l u e = " F a l s e "   g r o u p O r d e r = " - 1 "   i s G e n e r a t e d = " f a l s e " / >  
                             < p a r a m e t e r   i d = " 3 9 4 3 5 3 8 b - f f b 3 - 4 2 f 3 - b 0 f 2 - d 5 5 c 1 0 e f 4 d 2 c "   n a m e = " W i d t h "   t y p e = " S y s t e m . S i n g l e ,   m s c o r l i b ,   V e r s i o n = 4 . 0 . 0 . 0 ,   C u l t u r e = n e u t r a l ,   P u b l i c K e y T o k e n = b 7 7 a 5 c 5 6 1 9 3 4 e 0 8 9 "   o r d e r = " 9 9 9 "   k e y = " w i d t h "   v a l u e = " 3 0 . 4 8 "   g r o u p = " S i z e "   g r o u p O r d e r = " - 1 "   i s G e n e r a t e d = " t r u e " / >  
                         < / p a r a m e t e r s >  
                     < / c o n t e n t C o n t r o l >  
                     < c o n t e n t C o n t r o l   i d = " 6 c 0 9 6 2 f f - 0 5 0 5 - 4 5 9 d - b c 6 e - a 9 e 5 d d 8 e 1 e 2 9 "   n a m e = " I m a g e . I m a g e P a t h "   a s s e m b l y = " I p h e l i o n . O u t l i n e . P o w e r P o i n t . d l l "   t y p e = " I p h e l i o n . O u t l i n e . P o w e r P o i n t . R e n d e r e r s . I m a g e R e n d e r e r "   o r d e r = " 3 "   a c t i v e = " t r u e "   e n t i t y I d = " a 6 6 5 9 2 c 2 - 7 e 3 6 - 4 f c 2 - 8 8 5 4 - 2 e 1 3 9 3 9 b 4 3 1 4 "   f i e l d I d = " a 8 9 2 6 b a 1 - 7 2 1 c - 4 0 c 7 - b 5 1 2 - 8 6 f 2 f 6 e b 9 b 5 5 "   p a r e n t I d = " 0 0 0 0 0 0 0 0 - 0 0 0 0 - 0 0 0 0 - 0 0 0 0 - 0 0 0 0 0 0 0 0 0 0 0 0 "   l e v e l O r d e r = " 1 0 0 "   c o n t r o l T y p e = " p l a i n T e x t "   c o n t r o l E d i t T y p e = " i n l i n e "   e n c l o s i n g B o o k m a r k = " f a l s e "   f o r m a t E v a l u a t o r T y p e = " e x p r e s s i o n "   t e x t C a s e = " i g n o r e C a s e "   r e m o v e C o n t r o l = " f a l s e "   i g n o r e F o r m a t I f E m p t y = " f a l s e " >  
                         < p a r a m e t e r s >  
                             < p a r a m e t e r   i d = " 4 1 0 c 7 d 7 5 - 5 1 0 8 - 4 2 a a - b 2 a 9 - 5 8 1 6 2 7 3 5 b b 8 b "   n a m e = " U n i t   t y p e "   t y p e = " I p h e l i o n . O u t l i n e . C o r e . E n t i t i e s . U n i t T y p e ,   I p h e l i o n . O u t l i n e . C o r e ,   V e r s i o n = 1 . 8 . 1 . 1 1 ,   C u l t u r e = n e u t r a l ,   P u b l i c K e y T o k e n = n u l l "   o r d e r = " 1 "   k e y = " u n i t T y p e T y p e "   v a l u e = " C e n t i m e t e r s "   g r o u p = " S i z e "   g r o u p O r d e r = " - 1 "   i s G e n e r a t e d = " f a l s e " / >  
                             < p a r a m e t e r   i d = " 0 c 0 d e 7 b b - 0 c 7 6 - 4 9 e c - 8 6 9 b - 4 c 0 b d 4 0 4 c 5 5 4 "   n a m e = " Z   o r d e r "   t y p e = " I p h e l i o n . O u t l i n e . P o w e r P o i n t . R e n d e r e r s . Z O r d e r ,   I p h e l i o n . O u t l i n e . P o w e r P o i n t ,   V e r s i o n = 1 . 8 . 1 . 1 1 ,   C u l t u r e = n e u t r a l ,   P u b l i c K e y T o k e n = n u l l "   o r d e r = " 4 "   k e y = " z O r d e r "   v a l u e = " S e n d T o B a c k "   g r o u p = " P o s i t i o n "   g r o u p O r d e r = " - 1 "   i s G e n e r a t e d = " f a l s e " / >  
                             < p a r a m e t e r   i d = " c 9 3 3 4 1 7 5 - d 9 7 c - 4 f 8 2 - 8 9 e 3 - 3 3 d b 3 5 b 3 e d 9 b "   n a m e = " C r o p   t y p e "   t y p e = " I p h e l i o n . O u t l i n e . P o w e r P o i n t . R e n d e r e r s . C r o p T y p e ,   I p h e l i o n . O u t l i n e . P o w e r P o i n t ,   V e r s i o n = 1 . 8 . 1 . 1 1 ,   C u l t u r e = n e u t r a l ,   P u b l i c K e y T o k e n = n u l l "   o r d e r = " 9 9 9 "   k e y = " c r o p T y p e "   v a l u e = " N o n e "   g r o u p O r d e r = " - 1 "   i s G e n e r a t e d = " f a l s e " / >  
                             < p a r a m e t e r   i d = " 0 b b 9 1 4 8 a - a 4 3 c - 4 5 9 f - b d f f - 5 1 f 0 4 3 d a c b 3 f "   n a m e = " D e l e t e   i f   e m p t y "   t y p e = " S y s t e m . B o o l e a n ,   m s c o r l i b ,   V e r s i o n = 4 . 0 . 0 . 0 ,   C u l t u r e = n e u t r a l ,   P u b l i c K e y T o k e n = b 7 7 a 5 c 5 6 1 9 3 4 e 0 8 9 "   o r d e r = " 9 9 9 "   k e y = " d e l e t e I f E m p t y "   v a l u e = " F a l s e "   g r o u p O r d e r = " - 1 "   i s G e n e r a t e d = " f a l s e " / >  
                             < p a r a m e t e r   i d = " 9 a f e 4 f 9 1 - 4 3 5 3 - 4 7 1 2 - 9 2 1 9 - a 2 9 9 f 7 f 0 a e 7 c "   n a m e = " F i e l d   i n d e x "   t y p e = " S y s t e m . I n t 3 2 ,   m s c o r l i b ,   V e r s i o n = 4 . 0 . 0 . 0 ,   C u l t u r e = n e u t r a l ,   P u b l i c K e y T o k e n = b 7 7 a 5 c 5 6 1 9 3 4 e 0 8 9 "   o r d e r = " 9 9 9 "   k e y = " i n d e x "   v a l u e = " "   g r o u p O r d e r = " - 1 "   i s G e n e r a t e d = " f a l s e " / >  
                             < p a r a m e t e r   i d = " a c 7 a b 9 6 e - c 6 7 f - 4 f d f - b a 5 9 - d a 3 d 8 e 7 6 1 d e 1 "   n a m e = " H e i g h t "   t y p e = " S y s t e m . S i n g l e ,   m s c o r l i b ,   V e r s i o n = 4 . 0 . 0 . 0 ,   C u l t u r e = n e u t r a l ,   P u b l i c K e y T o k e n = b 7 7 a 5 c 5 6 1 9 3 4 e 0 8 9 "   o r d e r = " 9 9 9 "   k e y = " h e i g h t "   v a l u e = " 1 9 . 0 5 "   g r o u p = " S i z e "   g r o u p O r d e r = " - 1 "   i s G e n e r a t e d = " t r u e " / >  
                             < p a r a m e t e r   i d = " 1 6 e 3 9 8 6 6 - 6 9 d a - 4 a 7 8 - 9 2 5 2 - e b 0 8 0 7 6 5 c c 8 9 "   n a m e = " L o c k   a s p e c t   r a t i o "   t y p e = " S y s t e m . B o o l e a n ,   m s c o r l i b ,   V e r s i o n = 4 . 0 . 0 . 0 ,   C u l t u r e = n e u t r a l ,   P u b l i c K e y T o k e n = b 7 7 a 5 c 5 6 1 9 3 4 e 0 8 9 "   o r d e r = " 9 9 9 "   k e y = " l o c k A s p e c t R a t i o "   v a l u e = " F a l s e "   g r o u p O r d e r = " - 1 "   i s G e n e r a t e d = " f a l s e " / >  
                             < p a r a m e t e r   i d = " 1 8 1 e 6 6 8 3 - 7 e d 6 - 4 5 6 8 - 9 4 0 6 - a d 3 d 3 c 7 5 6 0 c 9 "   n a m e = " R e t a i n   s h a p e   s e t t i n g s "   t y p e = " S y s t e m . B o o l e a n ,   m s c o r l i b ,   V e r s i o n = 4 . 0 . 0 . 0 ,   C u l t u r e = n e u t r a l ,   P u b l i c K e y T o k e n = b 7 7 a 5 c 5 6 1 9 3 4 e 0 8 9 "   o r d e r = " 9 9 9 "   k e y = " r e t a i n S h a p e S e t t i n g s "   v a l u e = " T r u e "   g r o u p O r d e r = " - 1 "   i s G e n e r a t e d = " f a l s e " / >  
                             < p a r a m e t e r   i d = " b 2 e 8 d 2 f 4 - b 6 a 2 - 4 6 5 f - 8 1 4 0 - 1 c 8 8 3 8 c f d 3 2 e "   n a m e = " W i d t h "   t y p e = " S y s t e m . S i n g l e ,   m s c o r l i b ,   V e r s i o n = 4 . 0 . 0 . 0 ,   C u l t u r e = n e u t r a l ,   P u b l i c K e y T o k e n = b 7 7 a 5 c 5 6 1 9 3 4 e 0 8 9 "   o r d e r = " 9 9 9 "   k e y = " w i d t h "   v a l u e = " 3 3 . 8 7 "   g r o u p = " S i z e "   g r o u p O r d e r = " - 1 "   i s G e n e r a t e d = " t r u e " / >  
                         < / p a r a m e t e r s >  
                     < / c o n t e n t C o n t r o l >  
                     < c o n t e n t C o n t r o l   i d = " 1 f 9 e d 4 6 b - c b a f - 4 e e 5 - a 8 4 1 - 9 a b d 7 e 0 7 2 5 2 c "   n a m e = " F o o t e r   T e x t . T e x t   ( T e m p l a t e ) "   a s s e m b l y = " I p h e l i o n . O u t l i n e . P o w e r P o i n t . d l l "   t y p e = " I p h e l i o n . O u t l i n e . P o w e r P o i n t . R e n d e r e r s . X m l F o r m a t t e d T e x t R e n d e r e r "   o r d e r = " 3 "   a c t i v e = " t r u e "   e n t i t y I d = " a d e 4 a 4 5 4 - e 7 d d - 4 5 b f - a 2 1 9 - 2 b 5 9 a b 9 f 2 4 1 4 "   f i e l d I d = " 9 0 b 0 3 9 7 8 - e 2 1 7 - 4 e 3 2 - a 4 f e - a 3 2 c b a 5 7 d 1 8 6 "   p a r e n t I d = " 0 0 0 0 0 0 0 0 - 0 0 0 0 - 0 0 0 0 - 0 0 0 0 - 0 0 0 0 0 0 0 0 0 0 0 0 "   l e v e l O r d e r = " 1 0 0 "   c o n t r o l T y p e = " p l a i n T e x t "   c o n t r o l E d i t T y p e = " i n l i n e "   e n c l o s i n g B o o k m a r k = " f a l s e "   f o r m a t = " I F N O T E M P T Y ( { F o o t e r   T e x t . T e x t } , & # x A ;   { F o o t e r   T e x t . T e x t }   & a m p ;   & q u o t ;   |   & q u o t ;   & a m p ;   { D a t e . D a t e } , & # x A ;   { D a t e . D a t e } & # x A ; ) "   f o r m a t E v a l u a t o r T y p e = " e x p r e s s i o n "   t e x t C a s e = " i g n o r e C a s e "   r e m o v e C o n t r o l = " f a l s e "   i g n o r e F o r m a t I f E m p t y = " f a l s e " >  
                         < p a r a m e t e r s >  
                             < p a r a m e t e r   i d = " 9 f b e e 0 5 5 - d 0 8 e - 4 d 1 6 - a d f 4 - 6 3 8 2 c 2 d 8 9 e 2 8 "   n a m e = " D e l e t e   i f   e m p t y "   t y p e = " S y s t e m . B o o l e a n ,   m s c o r l i b ,   V e r s i o n = 4 . 0 . 0 . 0 ,   C u l t u r e = n e u t r a l ,   P u b l i c K e y T o k e n = b 7 7 a 5 c 5 6 1 9 3 4 e 0 8 9 "   o r d e r = " 9 9 9 "   k e y = " d e l e t e I f E m p t y "   v a l u e = " F a l s e "   g r o u p O r d e r = " - 1 "   i s G e n e r a t e d = " f a l s e " / >  
                             < p a r a m e t e r   i d = " 6 f c 8 5 e 9 c - 3 4 d 0 - 4 8 3 d - a 8 5 8 - 8 6 6 0 0 1 6 b d 1 5 0 "   n a m e = " F i e l d   i n d e x "   t y p e = " S y s t e m . I n t 3 2 ,   m s c o r l i b ,   V e r s i o n = 4 . 0 . 0 . 0 ,   C u l t u r e = n e u t r a l ,   P u b l i c K e y T o k e n = b 7 7 a 5 c 5 6 1 9 3 4 e 0 8 9 "   o r d e r = " 9 9 9 "   k e y = " i n d e x "   v a l u e = " "   g r o u p O r d e r = " - 1 "   i s G e n e r a t e d = " f a l s e " / >  
                             < p a r a m e t e r   i d = " c d 1 2 e a f d - d 9 7 8 - 4 f 8 5 - b f 9 2 - 9 8 5 9 e e 6 6 b 5 9 a "   n a m e = " P a r e n t   f i e l d   i n d e x "   t y p e = " S y s t e m . I n t 3 2 ,   m s c o r l i b ,   V e r s i o n = 4 . 0 . 0 . 0 ,   C u l t u r e = n e u t r a l ,   P u b l i c K e y T o k e n = b 7 7 a 5 c 5 6 1 9 3 4 e 0 8 9 "   o r d e r = " 9 9 9 "   k e y = " p a r e n t I n d e x "   v a l u e = " "   g r o u p O r d e r = " - 1 "   i s G e n e r a t e d = " f a l s e " / >  
                         < / p a r a m e t e r s >  
                     < / c o n t e n t C o n t r o l >  
                     < c o n t e n t C o n t r o l   i d = " 3 4 7 6 f f 2 c - 7 6 6 e - 4 c 8 4 - a 6 c 8 - 5 e c b e 5 2 c 0 2 5 d "   n a m e = " D a r k   F o o t e r   T e x t . T e x t   ( T e m p l a t e ) "   a s s e m b l y = " I p h e l i o n . O u t l i n e . P o w e r P o i n t . d l l "   t y p e = " I p h e l i o n . O u t l i n e . P o w e r P o i n t . R e n d e r e r s . T e x t R e n d e r e r "   o r d e r = " 3 "   a c t i v e = " t r u e "   e n t i t y I d = " a d e 4 a 4 5 4 - e 7 d d - 4 5 b f - a 2 1 9 - 2 b 5 9 a b 9 f 2 4 1 4 "   f i e l d I d = " 9 0 b 0 3 9 7 8 - e 2 1 7 - 4 e 3 2 - a 4 f e - a 3 2 c b a 5 7 d 1 8 6 "   p a r e n t I d = " 0 0 0 0 0 0 0 0 - 0 0 0 0 - 0 0 0 0 - 0 0 0 0 - 0 0 0 0 0 0 0 0 0 0 0 0 "   l e v e l O r d e r = " 1 0 0 "   c o n t r o l T y p e = " p l a i n T e x t "   c o n t r o l E d i t T y p e = " i n l i n e "   e n c l o s i n g B o o k m a r k = " f a l s e "   f o r m a t = " I F N O T E M P T Y ( { F o o t e r   T e x t . T e x t } , & # x A ;   { F o o t e r   T e x t . T e x t }   & a m p ;   & q u o t ;   |   & q u o t ;   & a m p ;   { D a t e . D a t e } , & # x A ;   { D a t e . D a t e } & # x A ; ) "   f o r m a t E v a l u a t o r T y p e = " e x p r e s s i o n "   t e x t C a s e = " i g n o r e C a s e "   r e m o v e C o n t r o l = " f a l s e "   i g n o r e F o r m a t I f E m p t y = " f a l s e " >  
                         < p a r a m e t e r s >  
                             < p a r a m e t e r   i d = " 7 c 6 2 9 8 d 1 - 5 d b 8 - 4 d e 4 - 9 9 8 e - a d a a f a 3 7 7 8 1 4 "   n a m e = " D e l e t e   i f   e m p t y "   t y p e = " S y s t e m . B o o l e a n ,   m s c o r l i b ,   V e r s i o n = 4 . 0 . 0 . 0 ,   C u l t u r e = n e u t r a l ,   P u b l i c K e y T o k e n = b 7 7 a 5 c 5 6 1 9 3 4 e 0 8 9 "   o r d e r = " 9 9 9 "   k e y = " d e l e t e I f E m p t y "   v a l u e = " F a l s e "   g r o u p O r d e r = " - 1 "   i s G e n e r a t e d = " f a l s e " / >  
                             < p a r a m e t e r   i d = " 3 7 0 a d 6 7 a - f 7 3 3 - 4 6 8 1 - b d d e - a 0 a 7 2 f 6 4 5 c c 5 "   n a m e = " F i e l d   i n d e x "   t y p e = " S y s t e m . I n t 3 2 ,   m s c o r l i b ,   V e r s i o n = 4 . 0 . 0 . 0 ,   C u l t u r e = n e u t r a l ,   P u b l i c K e y T o k e n = b 7 7 a 5 c 5 6 1 9 3 4 e 0 8 9 "   o r d e r = " 9 9 9 "   k e y = " i n d e x "   v a l u e = " "   g r o u p O r d e r = " - 1 "   i s G e n e r a t e d = " f a l s e " / >  
                             < p a r a m e t e r   i d = " 4 c e e f 3 9 a - 4 6 a 1 - 4 0 d c - 8 d 7 a - 1 a 3 8 9 d a 3 a b e 8 "   n a m e = " F o r m a t   X M L   c o n t e n t "   t y p e = " S y s t e m . B o o l e a n ,   m s c o r l i b ,   V e r s i o n = 4 . 0 . 0 . 0 ,   C u l t u r e = n e u t r a l ,   P u b l i c K e y T o k e n = b 7 7 a 5 c 5 6 1 9 3 4 e 0 8 9 "   o r d e r = " 9 9 9 "   k e y = " f o r m a t X m l C o n t e n t "   v a l u e = " F a l s e "   g r o u p O r d e r = " - 1 "   i s G e n e r a t e d = " f a l s e " / >  
                             < p a r a m e t e r   i d = " f b 5 5 7 1 5 3 - 5 d 8 f - 4 a b 8 - 8 f f 8 - f 1 c a 8 a d 4 d 8 c d "   n a m e = " P a r a g r a p h   v a l u e s "   t y p e = " I p h e l i o n . O u t l i n e . M o d e l . E n t i t i e s . I n l i n e P a r a m e t e r E n t i t y C o l l e c t i o n ` 1 [ [ I p h e l i o n . O u t l i n e . P o w e r P o i n t . R e n d e r e r s . P a r a g r a p h V a l u e P a r a m e t e r E n t i t y ,   I p h e l i o n . O u t l i n e . P o w e r P o i n t ,   V e r s i o n = 1 . 8 . 1 . 1 1 ,   C u l t u r e = n e u t r a l ,   P u b l i c K e y T o k e n = n u l l ] ] ,   I p h e l i o n . O u t l i n e . M o d e l ,   V e r s i o n = 1 . 8 . 1 . 1 1 ,   C u l t u r e = n e u t r a l ,   P u b l i c K e y T o k e n = n u l l "   o r d e r = " 9 9 9 "   k e y = " p a r a g r a p h V a l u e s "   v a l u e = " "   g r o u p O r d e r = " - 1 "   i s G e n e r a t e d = " f a l s e " / >  
                             < p a r a m e t e r   i d = " a 8 e 0 4 a 3 7 - e b b e - 4 7 9 e - 8 1 a 8 - 0 b 8 d 6 4 8 c c e 6 5 "   n a m e = " P a r e n t   f i e l d   i n d e x "   t y p e = " S y s t e m . I n t 3 2 ,   m s c o r l i b ,   V e r s i o n = 4 . 0 . 0 . 0 ,   C u l t u r e = n e u t r a l ,   P u b l i c K e y T o k e n = b 7 7 a 5 c 5 6 1 9 3 4 e 0 8 9 "   o r d e r = " 9 9 9 "   k e y = " p a r e n t I n d e x "   v a l u e = " "   g r o u p O r d e r = " - 1 "   i s G e n e r a t e d = " f a l s e " / >  
                         < / p a r a m e t e r s >  
                     < / c o n t e n t C o n t r o l >  
                     < c o n t e n t C o n t r o l   i d = " 6 b 8 8 6 c 5 3 - 1 6 3 d - 4 8 f 2 - a b c 7 - 1 d d 6 4 e 2 a c 9 5 e "   n a m e = " E n t i t y   N a m e   1 "   a s s e m b l y = " I p h e l i o n . O u t l i n e . P o w e r P o i n t . d l l "   t y p e = " I p h e l i o n . O u t l i n e . P o w e r P o i n t . R e n d e r e r s . T e x t R e n d e r e r "   o r d e r = " 3 "   a c t i v e = " t r u e "   e n t i t y I d = " 8 9 2 2 f c e c - 7 e d 9 - 4 3 8 2 - 9 a 6 4 - 4 1 4 e 8 0 4 c 5 d 2 d "   f i e l d I d = " f 5 8 d d c f 2 - c 6 0 e - 4 b 4 4 - a e a d - 9 d 3 a 3 d a 4 d 7 e c "   p a r e n t I d = " 0 0 0 0 0 0 0 0 - 0 0 0 0 - 0 0 0 0 - 0 0 0 0 - 0 0 0 0 0 0 0 0 0 0 0 0 "   l e v e l O r d e r = " 1 0 0 "   c o n t r o l T y p e = " p l a i n T e x t "   c o n t r o l E d i t T y p e = " i n l i n e "   e n c l o s i n g B o o k m a r k = " f a l s e "   f o r m a t = "   I F ( L E F T ( F I R S T N O T E M P T Y ( & # x A ;       S P L I T ( I F N O T E M P T Y ( { E n t i t y . S e t t i n g s } , { E n t i t y . S e t t i n g s } , & q u o t ; , , , , , , & q u o t ; ) , 0 , f a l s e , & q u o t ; , & q u o t ; ) , & # x A ;       S P L I T ( I F N O T E M P T Y ( { O f f i c e . S e t t i n g s } , { O f f i c e . S e t t i n g s } , & q u o t ; , , , , , , & q u o t ; ) , 0 , f a l s e , & q u o t ; , & q u o t ; ) , & # x A ;       S P L I T ( I F N O T E M P T Y ( { C o u n t r y . S e t t i n g s } , { C o u n t r y . S e t t i n g s } , & q u o t ; , , , , , , & q u o t ; ) , 0 , f a l s e , & q u o t ; , & q u o t ; ) & # x A ;       ) ,   2 ) = & q u o t ; R M & q u o t ; , & q u o t ; C M S   S o u t h   A f r i c a & q u o t ; , { O f f i c e . E n t i t y . N a m e   1 } ) "   f o r m a t E v a l u a t o r T y p e = " e x p r e s s i o n "   t e x t C a s e = " i g n o r e C a s e "   r e m o v e C o n t r o l = " f a l s e "   i g n o r e F o r m a t I f E m p t y = " f a l s e " >  
                         < p a r a m e t e r s >  
                             < p a r a m e t e r   i d = " 1 e 4 1 1 3 e 7 - f f 1 7 - 4 3 f 0 - a d e 7 - 8 2 e a f 2 c 7 5 1 b 0 "   n a m e = " D e l e t e   i f   e m p t y "   t y p e = " S y s t e m . B o o l e a n ,   m s c o r l i b ,   V e r s i o n = 4 . 0 . 0 . 0 ,   C u l t u r e = n e u t r a l ,   P u b l i c K e y T o k e n = b 7 7 a 5 c 5 6 1 9 3 4 e 0 8 9 "   o r d e r = " 9 9 9 "   k e y = " d e l e t e I f E m p t y "   v a l u e = " F a l s e "   g r o u p O r d e r = " - 1 "   i s G e n e r a t e d = " f a l s e " / >  
                             < p a r a m e t e r   i d = " 3 0 6 9 6 7 2 2 - 0 9 3 c - 4 1 a f - a 1 4 4 - f 1 4 5 b c 8 6 c a 1 b "   n a m e = " F i e l d   i n d e x "   t y p e = " S y s t e m . I n t 3 2 ,   m s c o r l i b ,   V e r s i o n = 4 . 0 . 0 . 0 ,   C u l t u r e = n e u t r a l ,   P u b l i c K e y T o k e n = b 7 7 a 5 c 5 6 1 9 3 4 e 0 8 9 "   o r d e r = " 9 9 9 "   k e y = " i n d e x "   v a l u e = " "   g r o u p O r d e r = " - 1 "   i s G e n e r a t e d = " f a l s e " / >  
                             < p a r a m e t e r   i d = " 8 c a f 0 8 f 7 - e 4 7 5 - 4 6 f a - b 4 7 7 - 2 4 c 5 0 2 7 5 b b 9 7 "   n a m e = " F o r m a t   X M L   c o n t e n t "   t y p e = " S y s t e m . B o o l e a n ,   m s c o r l i b ,   V e r s i o n = 4 . 0 . 0 . 0 ,   C u l t u r e = n e u t r a l ,   P u b l i c K e y T o k e n = b 7 7 a 5 c 5 6 1 9 3 4 e 0 8 9 "   o r d e r = " 9 9 9 "   k e y = " f o r m a t X m l C o n t e n t "   v a l u e = " F a l s e "   g r o u p O r d e r = " - 1 "   i s G e n e r a t e d = " f a l s e " / >  
                             < p a r a m e t e r   i d = " 9 c 0 6 8 b 7 8 - f 5 7 6 - 4 a 3 a - 9 c b d - b 9 c f 4 9 5 8 5 7 9 0 "   n a m e = " P a r a g r a p h   v a l u e s "   t y p e = " I p h e l i o n . O u t l i n e . M o d e l . E n t i t i e s . I n l i n e P a r a m e t e r E n t i t y C o l l e c t i o n ` 1 [ [ I p h e l i o n . O u t l i n e . P o w e r P o i n t . R e n d e r e r s . P a r a g r a p h V a l u e P a r a m e t e r E n t i t y ,   I p h e l i o n . O u t l i n e . P o w e r P o i n t ,   V e r s i o n = 1 . 8 . 1 . 1 1 ,   C u l t u r e = n e u t r a l ,   P u b l i c K e y T o k e n = n u l l ] ] ,   I p h e l i o n . O u t l i n e . M o d e l ,   V e r s i o n = 1 . 8 . 1 . 1 1 ,   C u l t u r e = n e u t r a l ,   P u b l i c K e y T o k e n = n u l l "   o r d e r = " 9 9 9 "   k e y = " p a r a g r a p h V a l u e s "   v a l u e = " "   g r o u p O r d e r = " - 1 "   i s G e n e r a t e d = " f a l s e " / >  
                             < p a r a m e t e r   i d = " b a 3 d 4 1 0 d - 8 5 b 5 - 4 2 f d - b 0 9 3 - 0 e 2 a 0 a 7 1 9 3 4 2 "   n a m e = " P a r e n t   f i e l d   i n d e x "   t y p e = " S y s t e m . I n t 3 2 ,   m s c o r l i b ,   V e r s i o n = 4 . 0 . 0 . 0 ,   C u l t u r e = n e u t r a l ,   P u b l i c K e y T o k e n = b 7 7 a 5 c 5 6 1 9 3 4 e 0 8 9 "   o r d e r = " 9 9 9 "   k e y = " p a r e n t I n d e x "   v a l u e = " "   g r o u p O r d e r = " - 1 "   i s G e n e r a t e d = " f a l s e " / >  
                         < / p a r a m e t e r s >  
                     < / c o n t e n t C o n t r o l >  
                 < / c o n t e n t C o n t r o l s >  
                 < q u e s t i o n s   x m l n s = " h t t p : / / i p h e l i o n . c o m / w o r d / o u t l i n e / " >  
                     < q u e s t i o n   i d = " a 6 6 5 9 2 c 2 - 7 e 3 6 - 4 f c 2 - 8 8 5 4 - 2 e 1 3 9 3 9 b 4 3 1 4 "   n a m e = " I m a g e "   a s s e m b l y = " I p h e l i o n . O u t l i n e . C o n t r o l s . d l l "   t y p e = " I p h e l i o n . O u t l i n e . C o n t r o l s . Q u e s t i o n C o n t r o l s . V i e w M o d e l s . I m a g e L i s t V i e w M o d e l "   o r d e r = " 0 "   a c t i v e = " t r u e "   g r o u p = " & l t ; D e f a u l t & g t ; "   r e s u l t T y p e = " s i n g l e "   d i s p l a y T y p e = " A l l "   p a g e C o l u m n S p a n = " c o l u m n S p a n 6 "   p a r e n t I d = " 0 0 0 0 0 0 0 0 - 0 0 0 0 - 0 0 0 0 - 0 0 0 0 - 0 0 0 0 0 0 0 0 0 0 0 0 " >  
                         < p a r a m e t e r s >  
                             < p a r a m e t e r   i d = " 8 3 0 2 5 b 9 c - 9 c 9 7 - 4 b 3 a - a c 7 4 - f f 3 c d 2 2 2 7 2 5 d "   n a m e = " A l l o w   u n s e l e c t   l a s t   i t e m "   t y p e = " S y s t e m . B o o l e a n ,   m s c o r l i b ,   V e r s i o n = 4 . 0 . 0 . 0 ,   C u l t u r e = n e u t r a l ,   P u b l i c K e y T o k e n = b 7 7 a 5 c 5 6 1 9 3 4 e 0 8 9 "   o r d e r = " 9 9 9 "   k e y = " u n s e l e c t L a s t "   v a l u e = " T r u e "   g r o u p O r d e r = " - 1 "   i s G e n e r a t e d = " f a l s e " / >  
                             < p a r a m e t e r   i d = " d 6 b 6 c 8 6 f - b 4 3 5 - 4 2 3 7 - 8 d 7 b - 1 6 7 7 8 9 4 3 c 2 e c "   n a m e = " D e f a u l t   z o o m "   t y p e = " S y s t e m . I n t 3 2 ,   m s c o r l i b ,   V e r s i o n = 4 . 0 . 0 . 0 ,   C u l t u r e = n e u t r a l ,   P u b l i c K e y T o k e n = b 7 7 a 5 c 5 6 1 9 3 4 e 0 8 9 "   o r d e r = " 9 9 9 "   k e y = " z o o m "   v a l u e = " "   g r o u p O r d e r = " - 1 "   i s G e n e r a t e d = " f a l s e " / >  
                             < p a r a m e t e r   i d = " 8 7 0 d 2 c 7 8 - 4 a 6 c - 4 7 4 7 - 8 9 4 d - 8 e f 7 0 4 1 a f 8 2 8 "   n a m e = " H e i g h t "   t y p e = " S y s t e m . I n t 3 2 ,   m s c o r l i b ,   V e r s i o n = 4 . 0 . 0 . 0 ,   C u l t u r e = n e u t r a l ,   P u b l i c K e y T o k e n = b 7 7 a 5 c 5 6 1 9 3 4 e 0 8 9 "   o r d e r = " 9 9 9 "   k e y = " h e i g h t "   v a l u e = " 3 8 0 "   g r o u p O r d e r = " - 1 "   i s G e n e r a t e d = " f a l s e " / >  
                             < p a r a m e t e r   i d = " a 7 2 5 8 5 9 2 - 3 6 d c - 4 1 5 2 - a d f f - 5 5 9 5 a a 5 0 2 2 a 9 "   n a m e = " H i d e   f i l e   e x t e n s i o n "   t y p e = " S y s t e m . B o o l e a n ,   m s c o r l i b ,   V e r s i o n = 4 . 0 . 0 . 0 ,   C u l t u r e = n e u t r a l ,   P u b l i c K e y T o k e n = b 7 7 a 5 c 5 6 1 9 3 4 e 0 8 9 "   o r d e r = " 9 9 9 "   k e y = " h i d e F i l e E x t "   v a l u e = " F a l s e "   g r o u p O r d e r = " - 1 "   i s G e n e r a t e d = " f a l s e " / >  
                             < p a r a m e t e r   i d = " 2 9 f 6 1 4 b d - 0 6 d d - 4 e 1 f - 9 e 6 8 - 4 7 6 d 4 e 7 3 7 7 e f "   n a m e = " I m a g e s   f o l d e r "   t y p e = " S y s t e m . S t r i n g ,   m s c o r l i b ,   V e r s i o n = 4 . 0 . 0 . 0 ,   C u l t u r e = n e u t r a l ,   P u b l i c K e y T o k e n = b 7 7 a 5 c 5 6 1 9 3 4 e 0 8 9 "   o r d e r = " 9 9 9 "   k e y = " i m a g e s F o l d e r "   v a l u e = " & l t ; ? x m l   v e r s i o n = & q u o t ; 1 . 0 & q u o t ;   e n c o d i n g = & q u o t ; u t f - 1 6 & q u o t ; ? & g t ; & # x A ; & l t ; f o r m a t S t r i n g   x m l n s : x s d = & q u o t ; h t t p : / / w w w . w 3 . o r g / 2 0 0 1 / X M L S c h e m a & q u o t ;   x m l n s : x s i = & q u o t ; h t t p : / / w w w . w 3 . o r g / 2 0 0 1 / X M L S c h e m a - i n s t a n c e & q u o t ; & g t ; & # x A ;     & l t ; t y p e & g t ; e x p r e s s i o n & l t ; / t y p e & g t ; & # x A ;     & l t ; t e x t & g t ; { L a b e l s . F i l e   P a t h s - R e s o u r c e s   F o l d e r } & a m p ; a m p ; { L a b e l s . F i l e   P a t h s - C o v e r   I m a g e s   P P T } & a m p ; a m p ; & q u o t ; \ 1 6 _ 9 & q u o t ; & l t ; / t e x t & g t ; & # x A ; & l t ; / f o r m a t S t r i n g & g t ; "   a r g u m e n t = " F o r m a t S t r i n g "   g r o u p O r d e r = " - 1 "   i s G e n e r a t e d = " f a l s e " / >  
                             < p a r a m e t e r   i d = " 9 a a d 2 9 0 8 - 1 0 c 7 - 4 6 c 7 - 8 f 8 f - a f 5 4 9 7 2 9 2 9 1 1 "   n a m e = " M a x   s e l e c t i o n s "   t y p e = " S y s t e m . I n t 3 2 ,   m s c o r l i b ,   V e r s i o n = 4 . 0 . 0 . 0 ,   C u l t u r e = n e u t r a l ,   P u b l i c K e y T o k e n = b 7 7 a 5 c 5 6 1 9 3 4 e 0 8 9 "   o r d e r = " 9 9 9 "   k e y = " m a x S e l e c t e d "   v a l u e = " 1 "   g r o u p O r d e r = " - 1 "   i s G e n e r a t e d = " f a l s e " / >  
                             < p a r a m e t e r   i d = " 4 c e 5 d 4 6 1 - 3 9 5 3 - 4 d 5 e - 9 8 a 4 - a 6 1 9 e a 3 5 4 e 5 3 "   n a m e = " M i n   s e l e c t i o n s "   t y p e = " S y s t e m . I n t 3 2 ,   m s c o r l i b ,   V e r s i o n = 4 . 0 . 0 . 0 ,   C u l t u r e = n e u t r a l ,   P u b l i c K e y T o k e n = b 7 7 a 5 c 5 6 1 9 3 4 e 0 8 9 "   o r d e r = " 9 9 9 "   k e y = " m i n S e l e c t e d "   v a l u e = " 1 "   g r o u p O r d e r = " - 1 "   i s G e n e r a t e d = " f a l s e " / >  
                             < p a r a m e t e r   i d = " c c 7 b 8 9 e 3 - 5 c b e - 4 e f 8 - b 3 d 7 - e 6 a 4 9 4 f 8 3 2 c b " 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f i x e d & l t ; / t y p e & g t ; & # x A ;     & l t ; t e x t   / & g t ; & # x A ; & l t ; / u i L o c a l i z e d S t r i n g & g t ; "   a r g u m e n t = " U I L o c a l i z e d S t r i n g "   g r o u p O r d e r = " - 1 "   i s G e n e r a t e d = " f a l s e " / >  
                         < / p a r a m e t e r s >  
                     < / q u e s t i o n >  
                     < q u e s t i o n   i d = " 7 9 d d a 6 9 f - 6 b 2 6 - 4 5 2 8 - 9 8 9 d - 6 7 7 7 8 e 7 6 5 1 e a "   n a m e = " T i t l e "   a s s e m b l y = " I p h e l i o n . O u t l i n e . C o n t r o l s . d l l "   t y p e = " I p h e l i o n . O u t l i n e . C o n t r o l s . Q u e s t i o n C o n t r o l s . V i e w M o d e l s . T e x t B o x V i e w M o d e l "   o r d e r = " 1 "   a c t i v e = " t r u e "   g r o u p = " & l t ; D e f a u l t & g t ; "   r e s u l t T y p e = " s i n g l e "   d i s p l a y T y p e = " A l l "   p a g e C o l u m n S p a n = " c o l u m n S p a n 6 "   p a r e n t I d = " 0 0 0 0 0 0 0 0 - 0 0 0 0 - 0 0 0 0 - 0 0 0 0 - 0 0 0 0 0 0 0 0 0 0 0 0 " >  
                         < p a r a m e t e r s >  
                             < p a r a m e t e r   i d = " 3 2 f 9 2 b 3 d - b 3 1 2 - 4 c 5 1 - a d 1 a - 3 9 8 f 7 a 1 d 0 e c 5 "   n a m e = " A l l o w   r e t u r n "   t y p e = " S y s t e m . B o o l e a n ,   m s c o r l i b ,   V e r s i o n = 4 . 0 . 0 . 0 ,   C u l t u r e = n e u t r a l ,   P u b l i c K e y T o k e n = b 7 7 a 5 c 5 6 1 9 3 4 e 0 8 9 "   o r d e r = " 9 9 9 "   k e y = " m u l t i l i n e "   v a l u e = " F a l s e "   g r o u p O r d e r = " - 1 "   i s G e n e r a t e d = " f a l s e " / >  
                             < p a r a m e t e r   i d = " 3 5 2 c 9 1 e e - 4 c 3 8 - 4 1 b 2 - a b 3 b - b b 4 9 9 b b 5 c 3 5 5 "   n a m e = " H e i g h t "   t y p e = " S y s t e m . I n t 3 2 ,   m s c o r l i b ,   V e r s i o n = 4 . 0 . 0 . 0 ,   C u l t u r e = n e u t r a l ,   P u b l i c K e y T o k e n = b 7 7 a 5 c 5 6 1 9 3 4 e 0 8 9 "   o r d e r = " 9 9 9 "   k e y = " h e i g h t "   v a l u e = " "   g r o u p O r d e r = " - 1 "   i s G e n e r a t e d = " f a l s e " / >  
                             < p a r a m e t e r   i d = " 1 e 0 9 c a 2 9 - 9 2 e 1 - 4 4 b 5 - 9 7 1 4 - 5 7 3 4 6 f c 9 3 a 2 f "   n a m e = " M a x   l e n g t h "   t y p e = " S y s t e m . N u l l a b l e ` 1 [ [ S y s t e m . I n t 3 2 ,   m s c o r l i b ,   V e r s i o n = 4 . 0 . 0 . 0 ,   C u l t u r e = n e u t r a l ,   P u b l i c K e y T o k e n = b 7 7 a 5 c 5 6 1 9 3 4 e 0 8 9 ] ] ,   m s c o r l i b ,   V e r s i o n = 4 . 0 . 0 . 0 ,   C u l t u r e = n e u t r a l ,   P u b l i c K e y T o k e n = b 7 7 a 5 c 5 6 1 9 3 4 e 0 8 9 "   o r d e r = " 9 9 9 "   k e y = " m a x L e n g t h "   v a l u e = " "   g r o u p O r d e r = " - 1 "   i s G e n e r a t e d = " f a l s e " / >  
                             < p a r a m e t e r   i d = " e f 7 7 5 d f 8 - 0 f f 5 - 4 4 5 a - a 8 8 9 - a 9 e f 0 8 f 0 9 0 a e "   n a m e = " R e m e m b e r   l a s t   v a l u e "   t y p e = " S y s t e m . B o o l e a n ,   m s c o r l i b ,   V e r s i o n = 4 . 0 . 0 . 0 ,   C u l t u r e = n e u t r a l ,   P u b l i c K e y T o k e n = b 7 7 a 5 c 5 6 1 9 3 4 e 0 8 9 "   o r d e r = " 9 9 9 "   k e y = " r e m e m b e r L a s t V a l u e "   v a l u e = " F a l s e "   g r o u p O r d e r = " - 1 "   i s G e n e r a t e d = " f a l s e " / >  
                             < p a r a m e t e r   i d = " 2 f 4 9 c 4 0 b - b 2 6 d - 4 d 9 a - 9 f e b - b 9 2 7 3 6 d 6 4 8 6 0 "   n a m e = " R e q u i r e d   f i e l d "   t y p e = " S y s t e m . B o o l e a n ,   m s c o r l i b ,   V e r s i o n = 4 . 0 . 0 . 0 ,   C u l t u r e = n e u t r a l ,   P u b l i c K e y T o k e n = b 7 7 a 5 c 5 6 1 9 3 4 e 0 8 9 "   o r d e r = " 9 9 9 "   k e y = " r e q u i r e d "   v a l u e = " F a l s e "   g r o u p O r d e r = " - 1 "   i s G e n e r a t e d = " f a l s e " / >  
                             < p a r a m e t e r   i d = " 2 7 e a 5 8 2 2 - 7 3 6 8 - 4 1 6 8 - 9 7 8 2 - 6 0 5 9 7 0 b 8 9 1 a b "   n a m e = " S e p a r a t e   l i n e s "   t y p e = " S y s t e m . B o o l e a n ,   m s c o r l i b ,   V e r s i o n = 4 . 0 . 0 . 0 ,   C u l t u r e = n e u t r a l ,   P u b l i c K e y T o k e n = b 7 7 a 5 c 5 6 1 9 3 4 e 0 8 9 "   o r d e r = " 9 9 9 "   k e y = " s p l i t L i n e s "   v a l u e = " F a l s e "   g r o u p O r d e r = " - 1 "   i s G e n e r a t e d = " f a l s e " / >  
                             < p a r a m e t e r   i d = " 5 e 5 6 1 4 d 5 - c b e 4 - 4 3 5 a - 8 8 1 3 - 4 4 d 6 6 e d 9 1 6 c 0 " 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T i t l e & l t ; / t e x t & g t ; & # x A ; & l t ; / u i L o c a l i z e d S t r i n g & g t ; "   a r g u m e n t = " U I L o c a l i z e d S t r i n g "   g r o u p O r d e r = " - 1 "   i s G e n e r a t e d = " f a l s e " / >  
                             < p a r a m e t e r   i d = " e a 1 6 e 4 5 8 - a 4 3 c - 4 f e 4 - b e e 4 - c 3 6 7 8 4 a b 6 8 1 3 "   n a m e = " W i d t h   t y p e "   t y p e = " I p h e l i o n . O u t l i n e . M o d e l . I n t e r f a c e s . Q u e s t i o n C o n t r o l L a y o u t ,   I p h e l i o n . O u t l i n e . M o d e l ,   V e r s i o n = 1 . 8 . 1 . 1 1 ,   C u l t u r e = n e u t r a l ,   P u b l i c K e y T o k e n = n u l l "   o r d e r = " 9 9 9 "   k e y = " l a y o u t "   v a l u e = " F u l l "   g r o u p O r d e r = " - 1 "   i s G e n e r a t e d = " f a l s e " / >  
                             < p a r a m e t e r   i d = " a 9 f 8 e c 3 6 - 2 7 2 b - 4 c a 1 - 8 5 c 2 - d 1 d 4 f 6 f 5 1 1 7 3 "   n a m e = " W r a p   t e x t "   t y p e = " S y s t e m . B o o l e a n ,   m s c o r l i b ,   V e r s i o n = 4 . 0 . 0 . 0 ,   C u l t u r e = n e u t r a l ,   P u b l i c K e y T o k e n = b 7 7 a 5 c 5 6 1 9 3 4 e 0 8 9 "   o r d e r = " 9 9 9 "   k e y = " w r a p T e x t "   v a l u e = " T r u e "   g r o u p O r d e r = " - 1 "   i s G e n e r a t e d = " f a l s e " / >  
                         < / p a r a m e t e r s >  
                     < / q u e s t i o n >  
                     < q u e s t i o n   i d = " 7 5 5 a 6 f 0 a - 3 2 1 9 - 4 3 5 d - 8 6 c 6 - 6 b 0 1 e c 6 a 8 0 8 e "   n a m e = " S u b t i t l e "   a s s e m b l y = " I p h e l i o n . O u t l i n e . C o n t r o l s . d l l "   t y p e = " I p h e l i o n . O u t l i n e . C o n t r o l s . Q u e s t i o n C o n t r o l s . V i e w M o d e l s . T e x t B o x V i e w M o d e l "   o r d e r = " 2 "   a c t i v e = " t r u e "   g r o u p = " & l t ; D e f a u l t & g t ; "   r e s u l t T y p e = " s i n g l e "   d i s p l a y T y p e = " A l l "   p a g e C o l u m n S p a n = " c o l u m n S p a n 6 "   p a r e n t I d = " 0 0 0 0 0 0 0 0 - 0 0 0 0 - 0 0 0 0 - 0 0 0 0 - 0 0 0 0 0 0 0 0 0 0 0 0 " >  
                         < p a r a m e t e r s >  
                             < p a r a m e t e r   i d = " 7 8 0 d c 8 9 a - d 3 e 2 - 4 6 a 8 - a 0 a 0 - 1 a 8 9 4 4 2 c 7 2 8 3 "   n a m e = " A l l o w   r e t u r n "   t y p e = " S y s t e m . B o o l e a n ,   m s c o r l i b ,   V e r s i o n = 4 . 0 . 0 . 0 ,   C u l t u r e = n e u t r a l ,   P u b l i c K e y T o k e n = b 7 7 a 5 c 5 6 1 9 3 4 e 0 8 9 "   o r d e r = " 9 9 9 "   k e y = " m u l t i l i n e "   v a l u e = " F a l s e "   g r o u p O r d e r = " - 1 "   i s G e n e r a t e d = " f a l s e " / >  
                             < p a r a m e t e r   i d = " 0 f 6 6 8 3 1 4 - c b 1 2 - 4 3 f 5 - 8 6 8 b - d 7 6 1 4 d 2 b 4 0 a e "   n a m e = " H e i g h t "   t y p e = " S y s t e m . I n t 3 2 ,   m s c o r l i b ,   V e r s i o n = 4 . 0 . 0 . 0 ,   C u l t u r e = n e u t r a l ,   P u b l i c K e y T o k e n = b 7 7 a 5 c 5 6 1 9 3 4 e 0 8 9 "   o r d e r = " 9 9 9 "   k e y = " h e i g h t "   v a l u e = " "   g r o u p O r d e r = " - 1 "   i s G e n e r a t e d = " f a l s e " / >  
                             < p a r a m e t e r   i d = " e a d a 4 4 d a - b 0 1 1 - 4 d 9 d - a 8 6 5 - d b a d 9 4 4 1 a 0 f a "   n a m e = " M a x   l e n g t h "   t y p e = " S y s t e m . N u l l a b l e ` 1 [ [ S y s t e m . I n t 3 2 ,   m s c o r l i b ,   V e r s i o n = 4 . 0 . 0 . 0 ,   C u l t u r e = n e u t r a l ,   P u b l i c K e y T o k e n = b 7 7 a 5 c 5 6 1 9 3 4 e 0 8 9 ] ] ,   m s c o r l i b ,   V e r s i o n = 4 . 0 . 0 . 0 ,   C u l t u r e = n e u t r a l ,   P u b l i c K e y T o k e n = b 7 7 a 5 c 5 6 1 9 3 4 e 0 8 9 "   o r d e r = " 9 9 9 "   k e y = " m a x L e n g t h "   v a l u e = " "   g r o u p O r d e r = " - 1 "   i s G e n e r a t e d = " f a l s e " / >  
                             < p a r a m e t e r   i d = " c a e 9 7 e 1 f - 3 3 d 2 - 4 d b 2 - b 0 2 9 - 4 c 0 4 2 1 4 8 6 a 4 e "   n a m e = " R e m e m b e r   l a s t   v a l u e "   t y p e = " S y s t e m . B o o l e a n ,   m s c o r l i b ,   V e r s i o n = 4 . 0 . 0 . 0 ,   C u l t u r e = n e u t r a l ,   P u b l i c K e y T o k e n = b 7 7 a 5 c 5 6 1 9 3 4 e 0 8 9 "   o r d e r = " 9 9 9 "   k e y = " r e m e m b e r L a s t V a l u e "   v a l u e = " F a l s e "   g r o u p O r d e r = " - 1 "   i s G e n e r a t e d = " f a l s e " / >  
                             < p a r a m e t e r   i d = " 0 a 9 b f f 3 3 - 7 d 3 c - 4 1 e 1 - 8 e 1 7 - a 5 4 4 6 5 f f 0 f 6 9 "   n a m e = " R e q u i r e d   f i e l d "   t y p e = " S y s t e m . B o o l e a n ,   m s c o r l i b ,   V e r s i o n = 4 . 0 . 0 . 0 ,   C u l t u r e = n e u t r a l ,   P u b l i c K e y T o k e n = b 7 7 a 5 c 5 6 1 9 3 4 e 0 8 9 "   o r d e r = " 9 9 9 "   k e y = " r e q u i r e d "   v a l u e = " F a l s e "   g r o u p O r d e r = " - 1 "   i s G e n e r a t e d = " f a l s e " / >  
                             < p a r a m e t e r   i d = " b 4 1 a d 2 c 2 - 8 6 b a - 4 7 0 9 - 8 1 5 2 - 9 1 b 5 1 3 f 9 3 5 8 e "   n a m e = " S e p a r a t e   l i n e s "   t y p e = " S y s t e m . B o o l e a n ,   m s c o r l i b ,   V e r s i o n = 4 . 0 . 0 . 0 ,   C u l t u r e = n e u t r a l ,   P u b l i c K e y T o k e n = b 7 7 a 5 c 5 6 1 9 3 4 e 0 8 9 "   o r d e r = " 9 9 9 "   k e y = " s p l i t L i n e s "   v a l u e = " F a l s e "   g r o u p O r d e r = " - 1 "   i s G e n e r a t e d = " f a l s e " / >  
                             < p a r a m e t e r   i d = " e 7 e 6 e 5 6 3 - 4 3 e 2 - 4 0 c 7 - 9 0 9 1 - e 4 5 0 4 c 6 3 a f 4 9 " 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S u b t i t l e & l t ; / t e x t & g t ; & # x A ; & l t ; / u i L o c a l i z e d S t r i n g & g t ; "   a r g u m e n t = " U I L o c a l i z e d S t r i n g "   g r o u p O r d e r = " - 1 "   i s G e n e r a t e d = " f a l s e " / >  
                             < p a r a m e t e r   i d = " d 6 8 6 9 7 e 8 - b b 6 f - 4 2 1 5 - b 2 f 0 - c 6 4 9 d 2 6 b 2 4 f 6 "   n a m e = " W i d t h   t y p e "   t y p e = " I p h e l i o n . O u t l i n e . M o d e l . I n t e r f a c e s . Q u e s t i o n C o n t r o l L a y o u t ,   I p h e l i o n . O u t l i n e . M o d e l ,   V e r s i o n = 1 . 8 . 1 . 1 1 ,   C u l t u r e = n e u t r a l ,   P u b l i c K e y T o k e n = n u l l "   o r d e r = " 9 9 9 "   k e y = " l a y o u t "   v a l u e = " F u l l "   g r o u p O r d e r = " - 1 "   i s G e n e r a t e d = " f a l s e " / >  
                             < p a r a m e t e r   i d = " d 4 6 1 e 8 3 6 - 9 c 4 9 - 4 8 3 6 - 9 a 7 2 - 8 4 e 6 3 2 1 7 3 4 5 8 "   n a m e = " W r a p   t e x t "   t y p e = " S y s t e m . B o o l e a n ,   m s c o r l i b ,   V e r s i o n = 4 . 0 . 0 . 0 ,   C u l t u r e = n e u t r a l ,   P u b l i c K e y T o k e n = b 7 7 a 5 c 5 6 1 9 3 4 e 0 8 9 "   o r d e r = " 9 9 9 "   k e y = " w r a p T e x t "   v a l u e = " T r u e "   g r o u p O r d e r = " - 1 "   i s G e n e r a t e d = " f a l s e " / >  
                         < / p a r a m e t e r s >  
                     < / q u e s t i o n >  
                     < q u e s t i o n   i d = " 1 a 3 b 6 7 e 9 - e 8 0 1 - 4 2 2 2 - 8 3 2 2 - 8 4 c 0 b 6 0 c 3 f 6 5 "   n a m e = " L o g o   L i g h t   o r   D a r k "   a s s e m b l y = " I p h e l i o n . O u t l i n e . C o n t r o l s . d l l "   t y p e = " I p h e l i o n . O u t l i n e . C o n t r o l s . Q u e s t i o n C o n t r o l s . V i e w M o d e l s . S e l e c t i o n L i s t V i e w M o d e l "   o r d e r = " 3 "   a c t i v e = " t r u e "   g r o u p = " & l t ; D e f a u l t & g t ; "   r e s u l t T y p e = " s i n g l e "   d i s p l a y T y p e = " A l l "   p a g e C o l u m n S p a n = " c o l u m n S p a n 6 "   p a r e n t I d = " 0 0 0 0 0 0 0 0 - 0 0 0 0 - 0 0 0 0 - 0 0 0 0 - 0 0 0 0 0 0 0 0 0 0 0 0 " >  
                         < p a r a m e t e r s >  
                             < p a r a m e t e r   i d = " 3 4 4 e 8 2 4 5 - 7 e 4 c - 4 1 2 d - b 5 e e - 6 3 d 0 d e 3 3 4 d 0 5 "   n a m e = " I t e m s   l i s t "   t y p e = " I p h e l i o n . O u t l i n e . M o d e l . E n t i t i e s . I n l i n e P a r a m e t e r E n t i t y C o l l e c t i o n ` 1 [ [ I p h e l i o n . O u t l i n e . M o d e l . E n t i t i e s . L o c a l i z e d K e y V a l u e P a r a m e t e r E n t i t y ,   I p h e l i o n . O u t l i n e . M o d e l ,   V e r s i o n = 1 . 8 . 1 . 1 1 ,   C u l t u r e = n e u t r a l ,   P u b l i c K e y T o k e n = n u l l ] ] ,   I p h e l i o n . O u t l i n e . M o d e l ,   V e r s i o n = 1 . 8 . 1 . 1 1 ,   C u l t u r e = n e u t r a l ,   P u b l i c K e y T o k e n = n u l l "   o r d e r = " 9 9 9 "   k e y = " i t e m L i s t "   v a l u e = " & l t ; ? x m l   v e r s i o n = & q u o t ; 1 . 0 & q u o t ;   e n c o d i n g = & q u o t ; u t f - 1 6 & q u o t ; ? & g t ; & # x A ; & l t ; X m l P a r a m e t e r   x m l n s : x s i = & q u o t ; h t t p : / / w w w . w 3 . o r g / 2 0 0 1 / X M L S c h e m a - i n s t a n c e & q u o t ;   x m l n s : x s d = & q u o t ; h t t p : / / w w w . w 3 . o r g / 2 0 0 1 / X M L S c h e m a & q u o t ; & g t ; & # x A ;     & l t ; p a r a m e t e r E n t i t i e s & 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i s S e l e c t e d = & q u o t ; t r u e & q u o t ;   i n v e r t F i e l d V a l u e = & q u o t ; f a l s e & q u o t ;   / & 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i s S e l e c t e d = & q u o t ; f a l s e & q u o t ;   i n v e r t F i e l d V a l u e = & q u o t ; f a l s e & q u o t ;   / & g t ; & # x A ;     & l t ; / p a r a m e t e r E n t i t i e s & g t ; & # x A ; & l t ; / X m l P a r a m e t e r & g t ; "   g r o u p O r d e r = " - 1 "   i s G e n e r a t e d = " f a l s e " / >  
                             < p a r a m e t e r   i d = " 5 c c 3 1 6 d 1 - 9 9 f d - 4 f b e - 8 a 4 3 - d 5 8 6 a 2 0 c 3 c d e "   n a m e = " M a x   s e l e c t i o n s "   t y p e = " S y s t e m . I n t 3 2 ,   m s c o r l i b ,   V e r s i o n = 4 . 0 . 0 . 0 ,   C u l t u r e = n e u t r a l ,   P u b l i c K e y T o k e n = b 7 7 a 5 c 5 6 1 9 3 4 e 0 8 9 "   o r d e r = " 9 9 9 "   k e y = " m a x S e l e c t e d "   v a l u e = " 0 "   g r o u p O r d e r = " - 1 "   i s G e n e r a t e d = " f a l s e " / >  
                             < p a r a m e t e r   i d = " 1 0 4 9 1 4 1 8 - d 6 7 7 - 4 7 9 7 - 9 f 2 c - 7 3 2 7 0 8 9 f 9 8 7 1 "   n a m e = " M i n   s e l e c t i o n s "   t y p e = " S y s t e m . I n t 3 2 ,   m s c o r l i b ,   V e r s i o n = 4 . 0 . 0 . 0 ,   C u l t u r e = n e u t r a l ,   P u b l i c K e y T o k e n = b 7 7 a 5 c 5 6 1 9 3 4 e 0 8 9 "   o r d e r = " 9 9 9 "   k e y = " m i n S e l e c t e d "   v a l u e = " 0 "   g r o u p O r d e r = " - 1 "   i s G e n e r a t e d = " f a l s e " / >  
                             < p a r a m e t e r   i d = " b 9 c 7 8 8 6 c - 3 f b 7 - 4 5 c 0 - 9 b 6 b - a b 4 7 b 1 c 3 5 2 2 0 "   n a m e = " N u m b e r   o f   c o l u m n s "   t y p e = " I p h e l i o n . O u t l i n e . C o n t r o l s . Q u e s t i o n C o n t r o l s . V i e w M o d e l s . Q u e s t i o n C o l u m n s ,   I p h e l i o n . O u t l i n e . C o n t r o l s ,   V e r s i o n = 1 . 8 . 1 . 1 1 ,   C u l t u r e = n e u t r a l ,   P u b l i c K e y T o k e n = n u l l "   o r d e r = " 9 9 9 "   k e y = " n u m b e r O f C o l u m n s "   v a l u e = " T w o C o l u m n "   g r o u p O r d e r = " - 1 "   i s G e n e r a t e d = " f a l s e " / >  
                             < p a r a m e t e r   i d = " e 6 a 7 0 e 4 c - 5 8 d 7 - 4 c 2 1 - a 3 9 f - 7 8 8 b 8 c f e 8 6 9 b "   n a m e = " R e m e m b e r   l a s t   v a l u e s "   t y p e = " S y s t e m . B o o l e a n ,   m s c o r l i b ,   V e r s i o n = 4 . 0 . 0 . 0 ,   C u l t u r e = n e u t r a l ,   P u b l i c K e y T o k e n = b 7 7 a 5 c 5 6 1 9 3 4 e 0 8 9 "   o r d e r = " 9 9 9 "   k e y = " r e m e m b e r L a s t V a l u e "   v a l u e = " F a l s e "   g r o u p O r d e r = " - 1 "   i s G e n e r a t e d = " f a l s e " / >  
                             < p a r a m e t e r   i d = " 5 6 f c 1 d 7 d - e 2 2 6 - 4 e 1 9 - a 0 e f - 9 1 e 2 3 0 2 6 9 c 7 2 "   n a m e = " S e l e c t i o n   m o d e "   t y p e = " I p h e l i o n . O u t l i n e . C o n t r o l s . Q u e s t i o n C o n t r o l s . V i e w M o d e l s . Q u e s t i o n S e l e c t i o n M o d e ,   I p h e l i o n . O u t l i n e . C o n t r o l s ,   V e r s i o n = 1 . 8 . 1 . 1 1 ,   C u l t u r e = n e u t r a l ,   P u b l i c K e y T o k e n = n u l l "   o r d e r = " 9 9 9 "   k e y = " s e l e c t i o n M o d e "   v a l u e = " S i n g l e "   g r o u p O r d e r = " - 1 "   i s G e n e r a t e d = " f a l s e " / >  
                             < p a r a m e t e r   i d = " 1 e 7 d 7 5 6 e - f 1 b a - 4 d 9 e - 9 8 a 6 - d 3 0 7 8 9 6 f b 9 2 5 " 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L o g o   D a r k   o r   L i g h t & l t ; / t e x t & g t ; & # x A ; & l t ; / u i L o c a l i z e d S t r i n g & g t ; "   a r g u m e n t = " U I L o c a l i z e d S t r i n g "   g r o u p O r d e r = " - 1 "   i s G e n e r a t e d = " f a l s e " / >  
                             < p a r a m e t e r   i d = " d 7 2 c f 9 6 6 - 5 8 4 6 - 4 3 e 7 - 8 8 6 0 - 4 6 8 8 c 4 7 a 2 2 d 6 "   n a m e = " W i d t h   t y p e "   t y p e = " I p h e l i o n . O u t l i n e . M o d e l . I n t e r f a c e s . Q u e s t i o n C o n t r o l L a y o u t ,   I p h e l i o n . O u t l i n e . M o d e l ,   V e r s i o n = 1 . 8 . 1 . 1 1 ,   C u l t u r e = n e u t r a l ,   P u b l i c K e y T o k e n = n u l l "   o r d e r = " 9 9 9 "   k e y = " l a y o u t "   v a l u e = " H a l f "   g r o u p O r d e r = " - 1 "   i s G e n e r a t e d = " f a l s e " / >  
                         < / p a r a m e t e r s >  
                     < / q u e s t i o n >  
                     < q u e s t i o n   i d = " 1 0 9 1 2 b 9 1 - a 1 2 1 - 4 5 7 1 - a d 8 0 - 1 8 2 0 b 8 8 6 5 7 b 6 "   n a m e = " C o v e r   T e x t   L i g h t   o r   D a r k "   a s s e m b l y = " I p h e l i o n . O u t l i n e . C o n t r o l s . d l l "   t y p e = " I p h e l i o n . O u t l i n e . C o n t r o l s . Q u e s t i o n C o n t r o l s . V i e w M o d e l s . S e l e c t i o n L i s t V i e w M o d e l "   o r d e r = " 4 "   a c t i v e = " t r u e "   g r o u p = " & l t ; D e f a u l t & g t ; "   r e s u l t T y p e = " s i n g l e "   d i s p l a y T y p e = " A l l "   p a g e C o l u m n S p a n = " c o l u m n S p a n 6 "   p a r e n t I d = " 0 0 0 0 0 0 0 0 - 0 0 0 0 - 0 0 0 0 - 0 0 0 0 - 0 0 0 0 0 0 0 0 0 0 0 0 " >  
                         < p a r a m e t e r s >  
                             < p a r a m e t e r   i d = " f 3 1 0 d 0 c 4 - 1 3 5 5 - 4 a 9 c - a 7 0 a - f 2 5 b 0 d 1 a 1 3 a e "   n a m e = " I t e m s   l i s t "   t y p e = " I p h e l i o n . O u t l i n e . M o d e l . E n t i t i e s . I n l i n e P a r a m e t e r E n t i t y C o l l e c t i o n ` 1 [ [ I p h e l i o n . O u t l i n e . M o d e l . E n t i t i e s . L o c a l i z e d K e y V a l u e P a r a m e t e r E n t i t y ,   I p h e l i o n . O u t l i n e . M o d e l ,   V e r s i o n = 1 . 8 . 1 . 1 1 ,   C u l t u r e = n e u t r a l ,   P u b l i c K e y T o k e n = n u l l ] ] ,   I p h e l i o n . O u t l i n e . M o d e l ,   V e r s i o n = 1 . 8 . 1 . 1 1 ,   C u l t u r e = n e u t r a l ,   P u b l i c K e y T o k e n = n u l l "   o r d e r = " 9 9 9 "   k e y = " i t e m L i s t "   v a l u e = " & l t ; ? x m l   v e r s i o n = & q u o t ; 1 . 0 & q u o t ;   e n c o d i n g = & q u o t ; u t f - 1 6 & q u o t ; ? & g t ; & # x A ; & l t ; X m l P a r a m e t e r   x m l n s : x s i = & q u o t ; h t t p : / / w w w . w 3 . o r g / 2 0 0 1 / X M L S c h e m a - i n s t a n c e & q u o t ;   x m l n s : x s d = & q u o t ; h t t p : / / w w w . w 3 . o r g / 2 0 0 1 / X M L S c h e m a & q u o t ; & g t ; & # x A ;     & l t ; p a r a m e t e r E n t i t i e s & 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i s S e l e c t e d = & q u o t ; t r u e & q u o t ;   i n v e r t F i e l d V a l u e = & q u o t ; f a l s e & q u o t ;   / & 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i s S e l e c t e d = & q u o t ; f a l s e & q u o t ;   i n v e r t F i e l d V a l u e = & q u o t ; f a l s e & q u o t ;   / & g t ; & # x A ;     & l t ; / p a r a m e t e r E n t i t i e s & g t ; & # x A ; & l t ; / X m l P a r a m e t e r & g t ; "   g r o u p O r d e r = " - 1 "   i s G e n e r a t e d = " f a l s e " / >  
                             < p a r a m e t e r   i d = " 8 2 c c 1 0 f 5 - e 7 8 7 - 4 c 7 1 - 9 e 5 0 - 4 3 8 5 1 3 d 0 4 4 1 d "   n a m e = " M a x   s e l e c t i o n s "   t y p e = " S y s t e m . I n t 3 2 ,   m s c o r l i b ,   V e r s i o n = 4 . 0 . 0 . 0 ,   C u l t u r e = n e u t r a l ,   P u b l i c K e y T o k e n = b 7 7 a 5 c 5 6 1 9 3 4 e 0 8 9 "   o r d e r = " 9 9 9 "   k e y = " m a x S e l e c t e d "   v a l u e = " 0 "   g r o u p O r d e r = " - 1 "   i s G e n e r a t e d = " f a l s e " / >  
                             < p a r a m e t e r   i d = " 2 0 e a 2 9 2 9 - 1 9 5 c - 4 b 2 b - 9 4 d e - 5 9 8 a 1 9 1 7 a b 3 d "   n a m e = " M i n   s e l e c t i o n s "   t y p e = " S y s t e m . I n t 3 2 ,   m s c o r l i b ,   V e r s i o n = 4 . 0 . 0 . 0 ,   C u l t u r e = n e u t r a l ,   P u b l i c K e y T o k e n = b 7 7 a 5 c 5 6 1 9 3 4 e 0 8 9 "   o r d e r = " 9 9 9 "   k e y = " m i n S e l e c t e d "   v a l u e = " 0 "   g r o u p O r d e r = " - 1 "   i s G e n e r a t e d = " f a l s e " / >  
                             < p a r a m e t e r   i d = " 8 f d e 2 b 0 6 - f 8 2 a - 4 a d 2 - b c e b - a b 1 9 c b 5 a 6 4 b 6 "   n a m e = " N u m b e r   o f   c o l u m n s "   t y p e = " I p h e l i o n . O u t l i n e . C o n t r o l s . Q u e s t i o n C o n t r o l s . V i e w M o d e l s . Q u e s t i o n C o l u m n s ,   I p h e l i o n . O u t l i n e . C o n t r o l s ,   V e r s i o n = 1 . 8 . 1 . 1 1 ,   C u l t u r e = n e u t r a l ,   P u b l i c K e y T o k e n = n u l l "   o r d e r = " 9 9 9 "   k e y = " n u m b e r O f C o l u m n s "   v a l u e = " T w o C o l u m n "   g r o u p O r d e r = " - 1 "   i s G e n e r a t e d = " f a l s e " / >  
                             < p a r a m e t e r   i d = " b 9 8 2 9 3 9 2 - f 9 3 7 - 4 e b b - a 2 f f - 4 7 e d f c 8 b b c 0 b "   n a m e = " R e m e m b e r   l a s t   v a l u e s "   t y p e = " S y s t e m . B o o l e a n ,   m s c o r l i b ,   V e r s i o n = 4 . 0 . 0 . 0 ,   C u l t u r e = n e u t r a l ,   P u b l i c K e y T o k e n = b 7 7 a 5 c 5 6 1 9 3 4 e 0 8 9 "   o r d e r = " 9 9 9 "   k e y = " r e m e m b e r L a s t V a l u e "   v a l u e = " F a l s e "   g r o u p O r d e r = " - 1 "   i s G e n e r a t e d = " f a l s e " / >  
                             < p a r a m e t e r   i d = " c 4 7 b f a b b - b f f c - 4 6 c c - 9 3 8 2 - 6 5 4 5 0 d 7 d a 2 5 3 "   n a m e = " S e l e c t i o n   m o d e "   t y p e = " I p h e l i o n . O u t l i n e . C o n t r o l s . Q u e s t i o n C o n t r o l s . V i e w M o d e l s . Q u e s t i o n S e l e c t i o n M o d e ,   I p h e l i o n . O u t l i n e . C o n t r o l s ,   V e r s i o n = 1 . 8 . 1 . 1 1 ,   C u l t u r e = n e u t r a l ,   P u b l i c K e y T o k e n = n u l l "   o r d e r = " 9 9 9 "   k e y = " s e l e c t i o n M o d e "   v a l u e = " S i n g l e "   g r o u p O r d e r = " - 1 "   i s G e n e r a t e d = " f a l s e " / >  
                             < p a r a m e t e r   i d = " 3 3 1 3 4 8 4 6 - d b 1 f - 4 c 6 c - 8 b 3 1 - 3 f 0 b a f 9 c a 0 6 c " 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C o v e r   T e x t & l t ; / t e x t & g t ; & # x A ; & l t ; / u i L o c a l i z e d S t r i n g & g t ; "   a r g u m e n t = " U I L o c a l i z e d S t r i n g "   g r o u p O r d e r = " - 1 "   i s G e n e r a t e d = " f a l s e " / >  
                             < p a r a m e t e r   i d = " 6 e c c 6 0 8 2 - 4 9 4 a - 4 6 8 f - b 4 d e - a 1 1 3 f 1 3 8 e b 2 5 "   n a m e = " W i d t h   t y p e "   t y p e = " I p h e l i o n . O u t l i n e . M o d e l . I n t e r f a c e s . Q u e s t i o n C o n t r o l L a y o u t ,   I p h e l i o n . O u t l i n e . M o d e l ,   V e r s i o n = 1 . 8 . 1 . 1 1 ,   C u l t u r e = n e u t r a l ,   P u b l i c K e y T o k e n = n u l l "   o r d e r = " 9 9 9 "   k e y = " l a y o u t "   v a l u e = " H a l f "   g r o u p O r d e r = " - 1 "   i s G e n e r a t e d = " f a l s e " / >  
                         < / p a r a m e t e r s >  
                     < / q u e s t i o n >  
                     < q u e s t i o n   i d = " 4 6 1 f a 5 a 4 - 5 d 1 2 - 4 4 7 c - a 8 4 9 - 3 c f d 1 8 2 d 0 c 4 8 "   n a m e = " O v e r r i d e   l o g o "   a s s e m b l y = " I p h e l i o n . O u t l i n e . C o n t r o l s . d l l "   t y p e = " I p h e l i o n . O u t l i n e . C o n t r o l s . Q u e s t i o n C o n t r o l s . V i e w M o d e l s . C h e c k B o x V i e w M o d e l "   o r d e r = " 5 "   a c t i v e = " t r u e "   g r o u p = " & l t ; D e f a u l t & g t ; "   r e s u l t T y p e = " s i n g l e "   d i s p l a y T y p e = " A l l "   p a g e C o l u m n S p a n = " c o l u m n S p a n 6 "   p a r e n t I d = " 0 0 0 0 0 0 0 0 - 0 0 0 0 - 0 0 0 0 - 0 0 0 0 - 0 0 0 0 0 0 0 0 0 0 0 0 " >  
                         < p a r a m e t e r s >  
                             < p a r a m e t e r   i d = " 1 c 6 8 8 8 0 2 - f a 1 a - 4 e 0 f - 8 a 7 b - f 5 a b a 0 f 8 d b d 1 "   n a m e = " D i s p l a y   c o n t e n t   v a l u e "   t y p e = " S y s t e m . B o o l e a n ,   m s c o r l i b ,   V e r s i o n = 4 . 0 . 0 . 0 ,   C u l t u r e = n e u t r a l ,   P u b l i c K e y T o k e n = b 7 7 a 5 c 5 6 1 9 3 4 e 0 8 9 "   o r d e r = " 9 9 9 "   k e y = " d i s p l a y C o n t e n t "   v a l u e = " F a l s e "   g r o u p O r d e r = " - 1 "   i s G e n e r a t e d = " f a l s e " / >  
                             < p a r a m e t e r   i d = " c 7 e 2 2 1 2 2 - c f f 0 - 4 4 2 2 - b d f 3 - 9 f c a 3 a e 7 1 6 5 f "   n a m e = " D o c u m e n t   t e x t   ( c h e c k e d ) "   t y p e = " S y s t e m . S t r i n g ,   m s c o r l i b ,   V e r s i o n = 4 . 0 . 0 . 0 ,   C u l t u r e = n e u t r a l ,   P u b l i c K e y T o k e n = b 7 7 a 5 c 5 6 1 9 3 4 e 0 8 9 "   o r d e r = " 9 9 9 "   k e y = " d o c u m e n t T e x t "   v a l u e = " & l t ; ? x m l   v e r s i o n = & q u o t ; 1 . 0 & q u o t ;   e n c o d i n g = & q u o t ; u t f - 1 6 & q u o t ; ? & g t ; & # x A ; & l t ; l o c a l i z e d S t r i n g   x m l n s : x s i = & q u o t ; h t t p : / / w w w . w 3 . o r g / 2 0 0 1 / X M L S c h e m a - i n s t a n c e & q u o t ;   x m l n s : x s d = & q u o t ; h t t p : / / w w w . w 3 . o r g / 2 0 0 1 / X M L S c h e m a & q u o t ; & g t ; & # x A ;     & l t ; t y p e & g t ; f i x e d & l t ; / t y p e & g t ; & # x A ;     & l t ; t e x t   / & g t ; & # x A ; & l t ; / l o c a l i z e d S t r i n g & g t ; "   a r g u m e n t = " E x p r e s s i o n L o c a l i z e d S t r i n g "   g r o u p O r d e r = " - 1 "   i s G e n e r a t e d = " f a l s e " / >  
                             < p a r a m e t e r   i d = " d b 1 2 c f b b - 2 7 7 4 - 4 2 b e - 9 2 2 1 - 9 8 9 5 d a b a 5 b 9 d "   n a m e = " D o c u m e n t   t e x t   ( u n c h e c k e d ) "   t y p e = " S y s t e m . S t r i n g ,   m s c o r l i b ,   V e r s i o n = 4 . 0 . 0 . 0 ,   C u l t u r e = n e u t r a l ,   P u b l i c K e y T o k e n = b 7 7 a 5 c 5 6 1 9 3 4 e 0 8 9 "   o r d e r = " 9 9 9 "   k e y = " d o c u m e n t T e x t U n c h e c k e d "   v a l u e = " & l t ; ? x m l   v e r s i o n = & q u o t ; 1 . 0 & q u o t ;   e n c o d i n g = & q u o t ; u t f - 1 6 & q u o t ; ? & g t ; & # x A ; & l t ; l o c a l i z e d S t r i n g   x m l n s : x s i = & q u o t ; h t t p : / / w w w . w 3 . o r g / 2 0 0 1 / X M L S c h e m a - i n s t a n c e & q u o t ;   x m l n s : x s d = & q u o t ; h t t p : / / w w w . w 3 . o r g / 2 0 0 1 / X M L S c h e m a & q u o t ; & g t ; & # x A ;     & l t ; t y p e & g t ; f i x e d & l t ; / t y p e & g t ; & # x A ;     & l t ; t e x t   / & g t ; & # x A ; & l t ; / l o c a l i z e d S t r i n g & g t ; "   a r g u m e n t = " E x p r e s s i o n L o c a l i z e d S t r i n g "   g r o u p O r d e r = " - 1 "   i s G e n e r a t e d = " f a l s e " / >  
                             < p a r a m e t e r   i d = " 1 c 7 7 d d 5 a - 3 c c 3 - 4 e 6 4 - 8 d 3 d - 2 7 a 5 8 0 a 3 b 3 e 6 "   n a m e = " R e m e m b e r   l a s t   v a l u e s "   t y p e = " S y s t e m . B o o l e a n ,   m s c o r l i b ,   V e r s i o n = 4 . 0 . 0 . 0 ,   C u l t u r e = n e u t r a l ,   P u b l i c K e y T o k e n = b 7 7 a 5 c 5 6 1 9 3 4 e 0 8 9 "   o r d e r = " 9 9 9 "   k e y = " r e m e m b e r L a s t V a l u e "   v a l u e = " F a l s e "   g r o u p O r d e r = " - 1 "   i s G e n e r a t e d = " f a l s e " / >  
                             < p a r a m e t e r   i d = " 3 9 6 f c 8 9 2 - 1 a 2 8 - 4 3 a a - a 6 a 3 - 9 b 1 9 f d 5 c 6 c c d "   n a m e = " U p d a t e   f r o m "   t y p e = " S y s t e m . S t r i n g ,   m s c o r l i b ,   V e r s i o n = 4 . 0 . 0 . 0 ,   C u l t u r e = n e u t r a l ,   P u b l i c K e y T o k e n = b 7 7 a 5 c 5 6 1 9 3 4 e 0 8 9 "   o r d e r = " 9 9 9 "   k e y = " u p d a t e F i e l d "   v a l u e = " "   a r g u m e n t = " F o r m a t S t r i n g "   g r o u p O r d e r = " - 1 "   i s G e n e r a t e d = " f a l s e " / >  
                             < p a r a m e t e r   i d = " 2 7 3 f 7 1 f 4 - f 0 4 8 - 4 f e c - a 8 3 9 - e 8 2 a 3 d c 3 f f 3 8 " 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L o g o   O v e r r i d e & l t ; / t e x t & g t ; & # x A ; & l t ; / u i L o c a l i z e d S t r i n g & g t ; "   a r g u m e n t = " U I L o c a l i z e d S t r i n g "   g r o u p O r d e r = " - 1 "   i s G e n e r a t e d = " f a l s e " / >  
                         < / p a r a m e t e r s >  
                     < / q u e s t i o n >  
                 < / q u e s t i o n s >  
                 < c o m m a n d s   x m l n s = " h t t p : / / i p h e l i o n . c o m / w o r d / o u t l i n e / " >  
                     < c o m m a n d   i d = " c c 4 9 a 6 4 b - c a 2 8 - 4 c a 7 - 8 7 1 d - 3 4 1 f b 4 3 e c 5 d 5 "   n a m e = " Q V I S   S h o w   L o c a l   l o g o "   a s s e m b l y = " I p h e l i o n . O u t l i n e . M o d e l . d l l "   t y p e = " I p h e l i o n . O u t l i n e . M o d e l . C o m m a n d s . Q u e s t i o n V i s i b i l i t y C o m m a n d "   o r d e r = " 0 "   a c t i v e = " t r u e "   c o m m a n d T y p e = " f r a g m e n t " >  
                         < p a r a m e t e r s >  
                             < p a r a m e t e r   i d = " 3 b 5 2 d 0 1 d - c 6 e f - 4 f 6 e - a 3 b 8 - f e e a 6 9 7 f 9 4 c 3 "   n a m e = " M a t c h   c r i t e r i a "   t y p e = " S y s t e m . S t r i n g ,   m s c o r l i b ,   V e r s i o n = 4 . 0 . 0 . 0 ,   C u l t u r e = n e u t r a l ,   P u b l i c K e y T o k e n = b 7 7 a 5 c 5 6 1 9 3 4 e 0 8 9 "   o r d e r = " 1 "   k e y = " m a t c h "   v a l u e = " & l t ; ? x m l   v e r s i o n = & q u o t ; 1 . 0 & q u o t ;   e n c o d i n g = & q u o t ; u t f - 1 6 & q u o t ; ? & g t ; & # x A ; & l t ; f o r m a t S t r i n g   x m l n s : x s i = & q u o t ; h t t p : / / w w w . w 3 . o r g / 2 0 0 1 / X M L S c h e m a - i n s t a n c e & q u o t ;   x m l n s : x s d = & q u o t ; h t t p : / / w w w . w 3 . o r g / 2 0 0 1 / X M L S c h e m a & q u o t ; & g t ; & # x A ;     & l t ; t y p e & g t ; e x p r e s s i o n & l t ; / t y p e & g t ; & # x A ;     & l t ; t e x t & g t ; I F ( & # x A ;   F I R S T N O T E M P T Y ( & # x A ;       & # x A ;       S P L I T ( I F N O T E M P T Y ( { O f f i c e . S e t t i n g s } , { O f f i c e . S e t t i n g s } , & q u o t ; , , , , & q u o t ; ) , 4 , f a l s e , & q u o t ; , & q u o t ; ) , & # x A ;       S P L I T ( I F N O T E M P T Y ( { C o u n t r y . S e t t i n g s } , { C o u n t r y . S e t t i n g s } , & q u o t ; , , , , & q u o t ; ) , 4 , f a l s e , & q u o t ; , & q u o t ; ) & # x A ;   ) = & q u o t ; S P E C E N T & q u o t ; , & # x A ;   F a l s e ,   & # x A ;     F I L E E X I S T S ( { L a b e l s . F i l e   P a t h s - L o g o s   P P T }   & a m p ; a m p ;   & # x A ;               R E P L A C E ( { L a b e l s . L o g o   N a m e - P P T   H e a d e r   D a r k } , & q u o t ; [ F I R M N A M E ] & q u o t ; , & # x A ;               & # x A ;       F I R S T N O T E M P T Y ( & # x A ;     & # x A ;     S P L I T ( { O f f i c e . S e t t i n g s } , 0 , f a l s e , & q u o t ; , & q u o t ; ) , & # x A ;     S P L I T ( { C o u n t r y . S e t t i n g s } , 0 , f a l s e , & q u o t ; , & q u o t ; ) & # x A ;   ) , t r u e ) & # x A ;       )   & # x A ; ) & l t ; / t e x t & g t ; & # x A ; & l t ; / f o r m a t S t r i n g & g t ; "   a r g u m e n t = " F o r m a t S t r i n g "   g r o u p O r d e r = " - 1 "   i s G e n e r a t e d = " f a l s e " / >  
                             < p a r a m e t e r   i d = " 4 c 1 4 d 0 e 7 - 5 5 8 8 - 4 b 1 b - b f 7 3 - c 9 9 7 2 5 4 a 6 f 9 7 "   n a m e = " S h o w   v a l u e s "   t y p e = " S y s t e m . S t r i n g ,   m s c o r l i b ,   V e r s i o n = 4 . 0 . 0 . 0 ,   C u l t u r e = n e u t r a l ,   P u b l i c K e y T o k e n = b 7 7 a 5 c 5 6 1 9 3 4 e 0 8 9 "   o r d e r = " 2 "   k e y = " f i e l d V a l u e s "   v a l u e = " "   a r g u m e n t = " I t e m L i s t C o n t r o l "   g r o u p O r d e r = " - 1 "   i s G e n e r a t e d = " f a l s e " / >  
                             < p a r a m e t e r   i d = " f c 8 6 c 2 8 0 - 2 1 b 9 - 4 3 9 f - b 3 1 2 - 1 f c 7 d 0 6 6 b f b 3 "   n a m e = " C h e c k   f i e l d ( s ) "   t y p e = " I p h e l i o n . O u t l i n e . M o d e l . E n t i t i e s . P a r a m e t e r F i e l d D e s c r i p t o r ,   I p h e l i o n . O u t l i n e . M o d e l ,   V e r s i o n = 1 . 8 . 1 . 1 1 ,   C u l t u r e = n e u t r a l ,   P u b l i c K e y T o k e n = n u l l "   o r d e r = " 9 9 9 "   k e y = " c h e c k F i e l d "   v a l u e = " "   a r g u m e n t = " M u l t i p l e C o n t r o l "   g r o u p O r d e r = " - 1 "   i s G e n e r a t e d = " f a l s e " / >  
                             < p a r a m e t e r   i d = " f 9 3 5 2 7 a 0 - 9 5 c 5 - 4 5 5 0 - b 1 9 d - f 1 f e d 4 c 6 7 a 7 6 "   n a m e = " L i n k e d   c o m m a n d s "   t y p e = " S y s t e m . G u i d ,   m s c o r l i b ,   V e r s i o n = 4 . 0 . 0 . 0 ,   C u l t u r e = n e u t r a l ,   P u b l i c K e y T o k e n = b 7 7 a 5 c 5 6 1 9 3 4 e 0 8 9 "   o r d e r = " 9 9 9 "   k e y = " l i n k e d C o m m a n d "   v a l u e = " "   a r g u m e n t = " M u l t i p l e C o m m a n d C h o o s e r "   g r o u p O r d e r = " - 1 "   i s G e n e r a t e d = " f a l s e " / >  
                             < p a r a m e t e r   i d = " 8 e 3 9 3 2 1 f - 5 7 4 b - 4 7 5 6 - 9 8 3 5 - 5 9 9 e b c 5 c 7 1 f a "   n a m e = " L i n k e d   q u e s t i o n s "   t y p e = " S y s t e m . G u i d ,   m s c o r l i b ,   V e r s i o n = 4 . 0 . 0 . 0 ,   C u l t u r e = n e u t r a l ,   P u b l i c K e y T o k e n = b 7 7 a 5 c 5 6 1 9 3 4 e 0 8 9 "   o r d e r = " 9 9 9 "   k e y = " l i n k e d Q u e s t i o n "   v a l u e = " 4 6 1 f a 5 a 4 - 5 d 1 2 - 4 4 7 c - a 8 4 9 - 3 c f d 1 8 2 d 0 c 4 8 "   a r g u m e n t = " M u l t i p l e C o n t r o l "   g r o u p O r d e r = " - 1 "   i s G e n e r a t e d = " f a l s e " / >  
                             < p a r a m e t e r   i d = " f a f a 6 1 0 0 - b 3 6 7 - 4 b b 8 - 9 b c 9 - 8 e e 5 0 1 f f 9 1 5 f "   n a m e = " R e p l a c e   v a l u e s   w i t h   l a b e l s "   t y p e = " S y s t e m . B o o l e a n ,   m s c o r l i b ,   V e r s i o n = 4 . 0 . 0 . 0 ,   C u l t u r e = n e u t r a l ,   P u b l i c K e y T o k e n = b 7 7 a 5 c 5 6 1 9 3 4 e 0 8 9 "   o r d e r = " 9 9 9 "   k e y = " u s e L a b e l s "   v a l u e = " T r u e "   g r o u p O r d e r = " - 1 "   i s G e n e r a t e d = " f a l s e " / >  
                         < / p a r a m e t e r s >  
                     < / c o m m a n d >  
                     < c o m m a n d   i d = " c d 0 7 c 5 c 6 - 2 f c 1 - 4 a 8 f - 8 8 9 5 - 6 c d d 3 7 f 3 0 7 f f "   n a m e = " S h o w   q u e s t i o n   f o r m "   a s s e m b l y = " I p h e l i o n . O u t l i n e . M o d e l . d l l "   t y p e = " I p h e l i o n . O u t l i n e . M o d e l . C o m m a n d s . S h o w F o r m C o m m a n d "   o r d e r = " 1 "   a c t i v e = " t r u e "   c o m m a n d T y p e = " f r a g m e n t " >  
                         < p a r a m e t e r s >  
                             < p a r a m e t e r   i d = " b e e 7 5 9 5 4 - a a 1 c - 4 0 5 a - b 1 a f - f 0 4 2 b 2 a a a 5 d d "   n a m e = " D i s p l a y   t y p e "   t y p e = " I p h e l i o n . O u t l i n e . M o d e l . C o m m a n d s . F o r m T y p e ,   I p h e l i o n . O u t l i n e . M o d e l ,   V e r s i o n = 1 . 8 . 1 . 1 1 ,   C u l t u r e = n e u t r a l ,   P u b l i c K e y T o k e n = n u l l "   o r d e r = " 0 "   k e y = " f o r m T y p e "   v a l u e = " 0 "   g r o u p O r d e r = " - 1 "   i s G e n e r a t e d = " f a l s e " / >  
                             < p a r a m e t e r   i d = " 5 a d b 1 d c a - b 5 2 e - 4 7 0 3 - b 7 d 0 - d c b b 9 a 8 8 5 f b 2 "   n a m e = " A s s e m b l y   n a m e "   t y p e = " S y s t e m . S t r i n g ,   m s c o r l i b ,   V e r s i o n = 4 . 0 . 0 . 0 ,   C u l t u r e = n e u t r a l ,   P u b l i c K e y T o k e n = b 7 7 a 5 c 5 6 1 9 3 4 e 0 8 9 "   o r d e r = " 1 "   k e y = " a s s e m b l y "   v a l u e = " I p h e l i o n . O u t l i n e . C o n t r o l s . d l l "   g r o u p O r d e r = " - 1 "   i s G e n e r a t e d = " f a l s e " / >  
                             < p a r a m e t e r   i d = " 4 d 1 7 5 c a a - 6 5 8 9 - 4 8 5 4 - 9 0 2 8 - 8 c a a 0 6 9 9 1 0 d b "   n a m e = " T y p e   n a m e "   t y p e = " S y s t e m . S t r i n g ,   m s c o r l i b ,   V e r s i o n = 4 . 0 . 0 . 0 ,   C u l t u r e = n e u t r a l ,   P u b l i c K e y T o k e n = b 7 7 a 5 c 5 6 1 9 3 4 e 0 8 9 "   o r d e r = " 2 "   k e y = " t y p e "   v a l u e = " I p h e l i o n . O u t l i n e . C o n t r o l s . Q u e s t i o n F o r m "   g r o u p O r d e r = " - 1 "   i s G e n e r a t e d = " f a l s e " / >  
                             < p a r a m e t e r   i d = " 6 3 8 0 8 b f f - b 9 c a - 4 c 5 e - 9 2 a f - 9 f 7 0 f 6 6 5 9 e 0 7 "   n a m e = " H i d e   q u i c k   f i l l "   t y p e = " S y s t e m . B o o l e a n ,   m s c o r l i b ,   V e r s i o n = 4 . 0 . 0 . 0 ,   C u l t u r e = n e u t r a l ,   P u b l i c K e y T o k e n = b 7 7 a 5 c 5 6 1 9 3 4 e 0 8 9 "   o r d e r = " 3 "   k e y = " h i d e Q u i c k F i l l "   v a l u e = " F a l s e "   g r o u p O r d e r = " - 1 "   i s G e n e r a t e d = " f a l s e " / >  
                         < / p a r a m e t e r s >  
                     < / c o m m a n d >  
                     < c o m m a n d   i d = " 8 1 8 c 5 4 4 9 - f 0 1 8 - 4 d 9 7 - a 1 1 3 - a 4 3 9 0 e c c 8 b b 9 "   n a m e = " D e l e t e   r a n g e   o n   c a n c e l "   a s s e m b l y = " I p h e l i o n . O u t l i n e . P o w e r P o i n t . d l l "   t y p e = " I p h e l i o n . O u t l i n e . P o w e r P o i n t . C o m m a n d s . D e l e t e S l i d e C o m m a n d "   o r d e r = " 2 "   a c t i v e = " t r u e "   c o m m a n d T y p e = " f r a g m e n t " >  
                         < p a r a m e t e r s / >  
                     < / c o m m a n d >  
                     < c o m m a n d   i d = " 8 1 0 2 d a 5 6 - 1 7 5 6 - 4 a c a - a f 5 3 - b 4 e a 4 8 6 f 6 7 d f "   n a m e = " R e n d e r   S m a r t   B l o c k   f i e l d s "   a s s e m b l y = " I p h e l i o n . O u t l i n e . M o d e l . d l l "   t y p e = " I p h e l i o n . O u t l i n e . M o d e l . C o m m a n d s . R e n d e r F r a g m e n t C o m m a n d "   o r d e r = " 3 "   a c t i v e = " t r u e "   c o m m a n d T y p e = " f r a g m e n t " >  
                         < p a r a m e t e r s / >  
                     < / c o m m a n d >  
                 < / c o m m a n d s >  
                 < f i e l d s   x m l n s = " h t t p : / / i p h e l i o n . c o m / w o r d / o u t l i n e / " >  
                     < f i e l d   i d = " 1 8 4 5 7 3 0 2 - b e 9 7 - 4 2 4 d - 8 7 3 5 - 2 1 2 b c d 9 6 e 2 a 2 "   n a m e = " S e l e c t e d   I t e m s "   t y p e = " "   o r d e r = " 9 9 9 "   e n t i t y I d = " 1 0 9 1 2 b 9 1 - a 1 2 1 - 4 5 7 1 - a d 8 0 - 1 8 2 0 b 8 8 6 5 7 b 6 "   l i n k e d E n t i t y I d = " 0 0 0 0 0 0 0 0 - 0 0 0 0 - 0 0 0 0 - 0 0 0 0 - 0 0 0 0 0 0 0 0 0 0 0 0 "   l i n k e d F i e l d I d = " 0 0 0 0 0 0 0 0 - 0 0 0 0 - 0 0 0 0 - 0 0 0 0 - 0 0 0 0 0 0 0 0 0 0 0 0 "   l i n k e d F i e l d I n d e x = " 0 "   i n d e x = " 0 "   f i e l d T y p e = " q u e s t i o n "   f o r m a t E v a l u a t o r T y p e = " f o r m a t S t r i n g "   h i d d e n = " f a l s e " / >  
                     < f i e l d   i d = " 3 3 7 c d 5 c 0 - 5 d 4 e - 4 2 3 e - 9 3 0 d - a f e d 7 d f b 9 7 e 9 "   n a m e = " S e l e c t e d   T e x t "   t y p e = " S y s t e m . S t r i n g ,   m s c o r l i b ,   V e r s i o n = 4 . 0 . 0 . 0 ,   C u l t u r e = n e u t r a l ,   P u b l i c K e y T o k e n = b 7 7 a 5 c 5 6 1 9 3 4 e 0 8 9 "   o r d e r = " 9 9 9 "   e n t i t y I d = " 1 0 9 1 2 b 9 1 - a 1 2 1 - 4 5 7 1 - a d 8 0 - 1 8 2 0 b 8 8 6 5 7 b 6 "   l i n k e d E n t i t y I d = " 0 0 0 0 0 0 0 0 - 0 0 0 0 - 0 0 0 0 - 0 0 0 0 - 0 0 0 0 0 0 0 0 0 0 0 0 "   l i n k e d F i e l d I d = " 0 0 0 0 0 0 0 0 - 0 0 0 0 - 0 0 0 0 - 0 0 0 0 - 0 0 0 0 0 0 0 0 0 0 0 0 "   l i n k e d F i e l d I n d e x = " 0 "   i n d e x = " 0 "   f i e l d T y p e = " q u e s t i o n "   f o r m a t E v a l u a t o r T y p e = " f o r m a t S t r i n g "   h i d d e n = " f a l s e " / >  
                     < f i e l d   i d = " d 6 9 e 8 9 5 b - 2 a d 6 - 4 7 1 8 - b d f f - 0 4 f c a 1 4 a 7 3 9 c "   n a m e = " S e l e c t e d   V a l u e   I t e m s "   t y p e = " S y s t e m . B o o l e a n ,   m s c o r l i b ,   V e r s i o n = 4 . 0 . 0 . 0 ,   C u l t u r e = n e u t r a l ,   P u b l i c K e y T o k e n = b 7 7 a 5 c 5 6 1 9 3 4 e 0 8 9 "   o r d e r = " 9 9 9 "   e n t i t y I d = " 1 0 9 1 2 b 9 1 - a 1 2 1 - 4 5 7 1 - a d 8 0 - 1 8 2 0 b 8 8 6 5 7 b 6 "   l i n k e d E n t i t y I d = " 0 0 0 0 0 0 0 0 - 0 0 0 0 - 0 0 0 0 - 0 0 0 0 - 0 0 0 0 0 0 0 0 0 0 0 0 "   l i n k e d F i e l d I d = " 0 0 0 0 0 0 0 0 - 0 0 0 0 - 0 0 0 0 - 0 0 0 0 - 0 0 0 0 0 0 0 0 0 0 0 0 "   l i n k e d F i e l d I n d e x = " 0 "   i n d e x = " 0 "   f i e l d T y p e = " q u e s t i o n "   f o r m a t E v a l u a t o r T y p e = " f o r m a t S t r i n g "   h i d d e n = " f a l s e " / >  
                     < f i e l d   i d = " a e 9 c a 6 1 7 - 6 d b b - 4 f 8 3 - 8 c a 9 - 3 9 f e 5 a 2 e 2 b d 5 "   n a m e = " S e l e c t e d   V a l u e s "   t y p e = " S y s t e m . B o o l e a n ,   m s c o r l i b ,   V e r s i o n = 4 . 0 . 0 . 0 ,   C u l t u r e = n e u t r a l ,   P u b l i c K e y T o k e n = b 7 7 a 5 c 5 6 1 9 3 4 e 0 8 9 "   o r d e r = " 9 9 9 "   e n t i t y I d = " 1 0 9 1 2 b 9 1 - a 1 2 1 - 4 5 7 1 - a d 8 0 - 1 8 2 0 b 8 8 6 5 7 b 6 "   l i n k e d E n t i t y I d = " 0 0 0 0 0 0 0 0 - 0 0 0 0 - 0 0 0 0 - 0 0 0 0 - 0 0 0 0 0 0 0 0 0 0 0 0 "   l i n k e d F i e l d I d = " 0 0 0 0 0 0 0 0 - 0 0 0 0 - 0 0 0 0 - 0 0 0 0 - 0 0 0 0 0 0 0 0 0 0 0 0 "   l i n k e d F i e l d I n d e x = " 0 "   i n d e x = " 0 "   f i e l d T y p e = " q u e s t i o n "   f o r m a t E v a l u a t o r T y p e = " f o r m a t S t r i n g "   h i d d e n = " f a l s e " / >  
                     < f i e l d   i d = " 1 8 4 5 7 3 0 2 - b e 9 7 - 4 2 4 d - 8 7 3 5 - 2 1 2 b c d 9 6 e 2 a 2 "   n a m e = " S e l e c t e d   I t e m s "   t y p e = " "   o r d e r = " 9 9 9 "   e n t i t y I d = " 1 a 3 b 6 7 e 9 - e 8 0 1 - 4 2 2 2 - 8 3 2 2 - 8 4 c 0 b 6 0 c 3 f 6 5 "   l i n k e d E n t i t y I d = " 0 0 0 0 0 0 0 0 - 0 0 0 0 - 0 0 0 0 - 0 0 0 0 - 0 0 0 0 0 0 0 0 0 0 0 0 "   l i n k e d F i e l d I d = " 0 0 0 0 0 0 0 0 - 0 0 0 0 - 0 0 0 0 - 0 0 0 0 - 0 0 0 0 0 0 0 0 0 0 0 0 "   l i n k e d F i e l d I n d e x = " 0 "   i n d e x = " 0 "   f i e l d T y p e = " q u e s t i o n "   f o r m a t E v a l u a t o r T y p e = " f o r m a t S t r i n g "   h i d d e n = " f a l s e " / >  
                     < f i e l d   i d = " 3 3 7 c d 5 c 0 - 5 d 4 e - 4 2 3 e - 9 3 0 d - a f e d 7 d f b 9 7 e 9 "   n a m e = " S e l e c t e d   T e x t "   t y p e = " S y s t e m . S t r i n g ,   m s c o r l i b ,   V e r s i o n = 4 . 0 . 0 . 0 ,   C u l t u r e = n e u t r a l ,   P u b l i c K e y T o k e n = b 7 7 a 5 c 5 6 1 9 3 4 e 0 8 9 "   o r d e r = " 9 9 9 "   e n t i t y I d = " 1 a 3 b 6 7 e 9 - e 8 0 1 - 4 2 2 2 - 8 3 2 2 - 8 4 c 0 b 6 0 c 3 f 6 5 "   l i n k e d E n t i t y I d = " 0 0 0 0 0 0 0 0 - 0 0 0 0 - 0 0 0 0 - 0 0 0 0 - 0 0 0 0 0 0 0 0 0 0 0 0 "   l i n k e d F i e l d I d = " 0 0 0 0 0 0 0 0 - 0 0 0 0 - 0 0 0 0 - 0 0 0 0 - 0 0 0 0 0 0 0 0 0 0 0 0 "   l i n k e d F i e l d I n d e x = " 0 "   i n d e x = " 0 "   f i e l d T y p e = " q u e s t i o n "   f o r m a t E v a l u a t o r T y p e = " f o r m a t S t r i n g "   h i d d e n = " f a l s e " / >  
                     < f i e l d   i d = " d 6 9 e 8 9 5 b - 2 a d 6 - 4 7 1 8 - b d f f - 0 4 f c a 1 4 a 7 3 9 c "   n a m e = " S e l e c t e d   V a l u e   I t e m s "   t y p e = " S y s t e m . B o o l e a n ,   m s c o r l i b ,   V e r s i o n = 4 . 0 . 0 . 0 ,   C u l t u r e = n e u t r a l ,   P u b l i c K e y T o k e n = b 7 7 a 5 c 5 6 1 9 3 4 e 0 8 9 "   o r d e r = " 9 9 9 "   e n t i t y I d = " 1 a 3 b 6 7 e 9 - e 8 0 1 - 4 2 2 2 - 8 3 2 2 - 8 4 c 0 b 6 0 c 3 f 6 5 "   l i n k e d E n t i t y I d = " 0 0 0 0 0 0 0 0 - 0 0 0 0 - 0 0 0 0 - 0 0 0 0 - 0 0 0 0 0 0 0 0 0 0 0 0 "   l i n k e d F i e l d I d = " 0 0 0 0 0 0 0 0 - 0 0 0 0 - 0 0 0 0 - 0 0 0 0 - 0 0 0 0 0 0 0 0 0 0 0 0 "   l i n k e d F i e l d I n d e x = " 0 "   i n d e x = " 0 "   f i e l d T y p e = " q u e s t i o n "   f o r m a t E v a l u a t o r T y p e = " f o r m a t S t r i n g "   h i d d e n = " f a l s e " / >  
                     < f i e l d   i d = " a e 9 c a 6 1 7 - 6 d b b - 4 f 8 3 - 8 c a 9 - 3 9 f e 5 a 2 e 2 b d 5 "   n a m e = " S e l e c t e d   V a l u e s "   t y p e = " S y s t e m . B o o l e a n ,   m s c o r l i b ,   V e r s i o n = 4 . 0 . 0 . 0 ,   C u l t u r e = n e u t r a l ,   P u b l i c K e y T o k e n = b 7 7 a 5 c 5 6 1 9 3 4 e 0 8 9 "   o r d e r = " 9 9 9 "   e n t i t y I d = " 1 a 3 b 6 7 e 9 - e 8 0 1 - 4 2 2 2 - 8 3 2 2 - 8 4 c 0 b 6 0 c 3 f 6 5 "   l i n k e d E n t i t y I d = " 0 0 0 0 0 0 0 0 - 0 0 0 0 - 0 0 0 0 - 0 0 0 0 - 0 0 0 0 0 0 0 0 0 0 0 0 "   l i n k e d F i e l d I d = " 0 0 0 0 0 0 0 0 - 0 0 0 0 - 0 0 0 0 - 0 0 0 0 - 0 0 0 0 0 0 0 0 0 0 0 0 "   l i n k e d F i e l d I n d e x = " 0 "   i n d e x = " 0 "   f i e l d T y p e = " q u e s t i o n "   f o r m a t E v a l u a t o r T y p e = " f o r m a t S t r i n g "   h i d d e n = " f a l s e " / >  
                     < f i e l d   i d = " 4 8 6 8 6 8 f 2 - e 0 4 a - 4 5 5 b - b b 1 5 - 0 d a 9 7 0 d 3 0 5 b 0 "   n a m e = " T e x t   F i e l d "   t y p e = " "   o r d e r = " 9 9 9 "   e n t i t y I d = " 4 6 1 f a 5 a 4 - 5 d 1 2 - 4 4 7 c - a 8 4 9 - 3 c f d 1 8 2 d 0 c 4 8 "   l i n k e d E n t i t y I d = " 0 0 0 0 0 0 0 0 - 0 0 0 0 - 0 0 0 0 - 0 0 0 0 - 0 0 0 0 0 0 0 0 0 0 0 0 "   l i n k e d F i e l d I d = " 0 0 0 0 0 0 0 0 - 0 0 0 0 - 0 0 0 0 - 0 0 0 0 - 0 0 0 0 0 0 0 0 0 0 0 0 "   l i n k e d F i e l d I n d e x = " 0 "   i n d e x = " 0 "   f i e l d T y p e = " q u e s t i o n "   f o r m a t E v a l u a t o r T y p e = " f o r m a t S t r i n g "   h i d d e n = " f a l s e " / >  
                     < f i e l d   i d = " 8 1 e 3 e 9 e a - 9 b 6 0 - 4 9 7 8 - a 8 8 a - e 3 d d b 2 6 9 6 2 1 7 "   n a m e = " V a l u e   F i e l d "   t y p e = " S y s t e m . B o o l e a n ,   m s c o r l i b ,   V e r s i o n = 4 . 0 . 0 . 0 ,   C u l t u r e = n e u t r a l ,   P u b l i c K e y T o k e n = b 7 7 a 5 c 5 6 1 9 3 4 e 0 8 9 "   o r d e r = " 9 9 9 "   e n t i t y I d = " 4 6 1 f a 5 a 4 - 5 d 1 2 - 4 4 7 c - a 8 4 9 - 3 c f d 1 8 2 d 0 c 4 8 "   l i n k e d E n t i t y I d = " 0 0 0 0 0 0 0 0 - 0 0 0 0 - 0 0 0 0 - 0 0 0 0 - 0 0 0 0 0 0 0 0 0 0 0 0 "   l i n k e d F i e l d I d = " 0 0 0 0 0 0 0 0 - 0 0 0 0 - 0 0 0 0 - 0 0 0 0 - 0 0 0 0 0 0 0 0 0 0 0 0 "   l i n k e d F i e l d I n d e x = " 0 "   i n d e x = " 0 "   f i e l d T y p e = " q u e s t i o n "   f o r m a t E v a l u a t o r T y p e = " f o r m a t S t r i n g "   h i d d e n = " f a l s e " / >  
                     < f i e l d   i d = " 9 0 b 0 3 9 7 8 - e 2 1 7 - 4 e 3 2 - a 4 f e - a 3 2 c b a 5 7 d 1 8 6 "   n a m e = " T e x t "   t y p e = " "   o r d e r = " 9 9 9 "   e n t i t y I d = " 7 5 5 a 6 f 0 a - 3 2 1 9 - 4 3 5 d - 8 6 c 6 - 6 b 0 1 e c 6 a 8 0 8 e "   l i n k e d E n t i t y I d = " 0 0 0 0 0 0 0 0 - 0 0 0 0 - 0 0 0 0 - 0 0 0 0 - 0 0 0 0 0 0 0 0 0 0 0 0 "   l i n k e d F i e l d I d = " 0 0 0 0 0 0 0 0 - 0 0 0 0 - 0 0 0 0 - 0 0 0 0 - 0 0 0 0 0 0 0 0 0 0 0 0 "   l i n k e d F i e l d I n d e x = " 0 "   i n d e x = " 0 "   f i e l d T y p e = " q u e s t i o n "   f o r m a t E v a l u a t o r T y p e = " f o r m a t S t r i n g "   h i d d e n = " f a l s e " / >  
                     < f i e l d   i d = " 9 0 b 0 3 9 7 8 - e 2 1 7 - 4 e 3 2 - a 4 f e - a 3 2 c b a 5 7 d 1 8 6 "   n a m e = " T e x t "   t y p e = " "   o r d e r = " 9 9 9 "   e n t i t y I d = " 7 9 d d a 6 9 f - 6 b 2 6 - 4 5 2 8 - 9 8 9 d - 6 7 7 7 8 e 7 6 5 1 e a "   l i n k e d E n t i t y I d = " 0 0 0 0 0 0 0 0 - 0 0 0 0 - 0 0 0 0 - 0 0 0 0 - 0 0 0 0 0 0 0 0 0 0 0 0 "   l i n k e d F i e l d I d = " 0 0 0 0 0 0 0 0 - 0 0 0 0 - 0 0 0 0 - 0 0 0 0 - 0 0 0 0 0 0 0 0 0 0 0 0 "   l i n k e d F i e l d I n d e x = " 0 "   i n d e x = " 0 "   f i e l d T y p e = " q u e s t i o n "   f o r m a t E v a l u a t o r T y p e = " f o r m a t S t r i n g "   h i d d e n = " f a l s e " / >  
                     < f i e l d   i d = " 9 6 8 7 a 9 a 0 - c 3 d 9 - 4 b 9 3 - a 9 c 2 - 5 8 9 a 2 8 5 a 8 4 e e "   n a m e = " N a m e "   t y p e = " "   o r d e r = " 9 9 9 "   e n t i t y I d = " 7 c b 9 6 0 b 3 - 2 8 b c - 4 1 e 3 - 8 a d 4 - e 0 5 b 5 8 3 a 6 8 4 b "   l i n k e d E n t i t y I d = " 0 0 0 0 0 0 0 0 - 0 0 0 0 - 0 0 0 0 - 0 0 0 0 - 0 0 0 0 0 0 0 0 0 0 0 0 "   l i n k e d F i e l d I d = " 0 0 0 0 0 0 0 0 - 0 0 0 0 - 0 0 0 0 - 0 0 0 0 - 0 0 0 0 0 0 0 0 0 0 0 0 "   l i n k e d F i e l d I n d e x = " 0 "   i n d e x = " 0 "   f i e l d T y p e = " c o i "   f o r m a t E v a l u a t o r T y p e = " f o r m a t S t r i n g "   h i d d e n = " f a l s e " / >  
                     < f i e l d   i d = " a 8 9 2 6 b a 1 - 7 2 1 c - 4 0 c 7 - b 5 1 2 - 8 6 f 2 f 6 e b 9 b 5 5 "   n a m e = " I m a g e P a t h "   t y p e = " "   o r d e r = " 9 9 9 "   e n t i t y I d = " a 6 6 5 9 2 c 2 - 7 e 3 6 - 4 f c 2 - 8 8 5 4 - 2 e 1 3 9 3 9 b 4 3 1 4 "   l i n k e d E n t i t y I d = " 0 0 0 0 0 0 0 0 - 0 0 0 0 - 0 0 0 0 - 0 0 0 0 - 0 0 0 0 0 0 0 0 0 0 0 0 "   l i n k e d F i e l d I d = " 0 0 0 0 0 0 0 0 - 0 0 0 0 - 0 0 0 0 - 0 0 0 0 - 0 0 0 0 0 0 0 0 0 0 0 0 "   l i n k e d F i e l d I n d e x = " 0 "   i n d e x = " 0 "   f i e l d T y p e = " q u e s t i o n "   f o r m a t E v a l u a t o r T y p e = " f o r m a t S t r i n g "   h i d d e n = " f a l s e " / >  
                 < / f i e l d s >  
                 < p r i n t C o n f i g u r a t i o n   s u p p o r t C u s t o m P r i n t = " t r u e "   s h o w P r i n t S e t t i n g s = " t r u e "   s h o w P r i n t O p t i o n s = " t r u e "   e n a b l e C o s t R e c o v e r y = " f a l s e "   x m l n s = " h t t p : / / i p h e l i o n . c o m / w o r d / o u t l i n e / " >  
                     < p r o f i l e s / >  
                 < / p r i n t C o n f i g u r a t i o n >  
                 < s t y l e C o n f i g u r a t i o n   x m l n s = " h t t p : / / i p h e l i o n . c o m / w o r d / o u t l i n e / " / >  
             < / t e m p l a t e >  
             < l i n k e d C o n t e n t I t e m s >  
                 < l i n k e d C o n t e n t I t e m   d i s p l a y N a m e = " & l t ; ? x m l   v e r s i o n = & q u o t ; 1 . 0 & q u o t ;   e n c o d i n g = & q u o t ; u t f - 1 6 & q u o t ; ? & g t ; & # x A ; & l t ; u i L o c a l i z e d S t r i n g   x m l n s : x s d = & q u o t ; h t t p : / / w w w . w 3 . o r g / 2 0 0 1 / X M L S c h e m a & q u o t ;   x m l n s : x s i = & q u o t ; h t t p : / / w w w . w 3 . o r g / 2 0 0 1 / X M L S c h e m a - i n s t a n c e & q u o t ; & g t ; & # x A ;     & l t ; t y p e & g t ; f i x e d & l t ; / t y p e & g t ; & # x A ; & l t ; / u i L o c a l i z e d S t r i n g & g t ; "   n a m e = " i n t e r m e d i a t e _ c o v e r _ w i t h _ i m a g e "   c a t e g o r y = " i n t e r m e d i a t e "   t y p e I d = " 0 " / >  
             < / l i n k e d C o n t e n t I t e m s >  
         < / t e m p l a t e F r a g m e n t >  
         < t e m p l a t e F r a g m e n t   d i s p l a y N a m e = " T i t l e   S l i d e   w i t h   T h e m e   C o l o u r "   t y p e I d = " - 1 " >  
             < t e m p l a t e   i d = " 1 0 e b 1 c 7 9 - 5 2 2 f - 4 b 2 9 - b 4 f d - 4 e 3 9 2 0 b 8 f e 6 9 "   n a m e = " & l t ; ? x m l   v e r s i o n = & q u o t ; 1 . 0 & q u o t ;   e n c o d i n g = & q u o t ; u t f - 1 6 & q u o t ; ? & g t ; & # x A ; & l t ; u i L o c a l i z e d S t r i n g   x m l n s : x s d = & q u o t ; h t t p : / / w w w . w 3 . o r g / 2 0 0 1 / X M L S c h e m a & q u o t ;   x m l n s : x s i = & q u o t ; h t t p : / / w w w . w 3 . o r g / 2 0 0 1 / X M L S c h e m a - i n s t a n c e & q u o t ; & g t ; & # x A ;     & l t ; t y p e & g t ; l a b e l & l t ; / t y p e & g t ; & # x A ;     & l t ; t e x t & g t ; S B   W i z a r d - P P T   T i t l e   s l i d e   w i t h   i m a g e & l t ; / t e x t & g t ; & # x A ; & l t ; / u i L o c a l i z e d S t r i n g & g t ; "   d o c u m e n t I d = " 0 0 0 0 0 0 0 0 - 0 0 0 0 - 0 0 0 0 - 0 0 0 0 - 0 0 0 0 0 0 0 0 0 0 0 0 "   v e r s i o n = " 0 "   s c h e m a V e r s i o n = " 1 "   w o r d V e r s i o n = " "   l a n g u a g e I s o = " "   o f f i c e I d = " 0 0 0 0 0 0 0 0 - 0 0 0 0 - 0 0 0 0 - 0 0 0 0 - 0 0 0 0 0 0 0 0 0 0 0 0 "   h e l p U r l = " & l t ; ? x m l   v e r s i o n = & q u o t ; 1 . 0 & q u o t ;   e n c o d i n g = & q u o t ; u t f - 1 6 & q u o t ; ? & g t ; & # x A ; & l t ; u i L o c a l i z e d S t r i n g   x m l n s : x s d = & q u o t ; h t t p : / / w w w . w 3 . o r g / 2 0 0 1 / X M L S c h e m a & q u o t ;   x m l n s : x s i = & q u o t ; h t t p : / / w w w . w 3 . o r g / 2 0 0 1 / X M L S c h e m a - i n s t a n c e & q u o t ; & g t ; & # x A ;     & l t ; t y p e & g t ; f i x e d & l t ; / t y p e & g t ; & # x A ;     & l t ; t e x t   / & g t ; & # x A ; & l t ; / u i L o c a l i z e d S t r i n g & g t ; "   i m p o r t D a t a = " f a l s e "   w i z a r d H e i g h t = " 0 "   w i z a r d W i d t h = " 9 4 0 "   w i z a r d P a n e l W i d t h = " 0 "   h i d e W i z a r d I f V a l i d = " f a l s e "   h i d e A u t h o r = " f a l s e "   w i z a r d T a b P o s i t i o n = " n o n e " >  
                 < a u t h o r   x s i : n i l = " t r u e "   x m l n s = " h t t p : / / i p h e l i o n . c o m / w o r d / o u t l i n e / " / >  
                 < c o n t e n t C o n t r o l s   x m l n s = " h t t p : / / i p h e l i o n . c o m / w o r d / o u t l i n e / " >  
                     < c o n t e n t C o n t r o l   i d = " d 9 5 4 9 8 0 a - 3 9 0 e - 4 c 0 1 - 8 5 b 5 - d 0 d 0 2 5 0 5 f 4 5 9 "   n a m e = " T i t l e . T e x t "   a s s e m b l y = " I p h e l i o n . O u t l i n e . P o w e r P o i n t . d l l "   t y p e = " I p h e l i o n . O u t l i n e . P o w e r P o i n t . R e n d e r e r s . X m l F o r m a t t e d T e x t R e n d e r e r "   o r d e r = " 3 "   a c t i v e = " t r u e "   e n t i t y I d = " 8 0 6 6 3 8 8 1 - 5 a 1 7 - 4 1 3 1 - a 5 4 2 - f f 3 e 8 2 9 a 4 2 4 9 "   f i e l d I d = " 9 0 b 0 3 9 7 8 - e 2 1 7 - 4 e 3 2 - a 4 f e - a 3 2 c b a 5 7 d 1 8 6 "   p a r e n t I d = " 0 0 0 0 0 0 0 0 - 0 0 0 0 - 0 0 0 0 - 0 0 0 0 - 0 0 0 0 0 0 0 0 0 0 0 0 "   l e v e l O r d e r = " 1 0 0 "   c o n t r o l T y p e = " p l a i n T e x t "   c o n t r o l E d i t T y p e = " i n l i n e "   e n c l o s i n g B o o k m a r k = " f a l s e "   f o r m a t = " I F ( { C o v e r   T e x t   L i g h t   o r   D a r k . S e l e c t e d   I t e m s } = { L a b e l s . L i g h t } , & # x A ;   R E P L A C E ( & # x A ;   & q u o t ; & l t ; f o n t   c o l o u r = * 2 5 5 , 2 5 5 , 2 5 5 * & g t ; & q u o t ;   & a m p ;   { T i t l e . T e x t }   & a m p ;     & q u o t ; & l t ; / f o n t & g t ; & q u o t ;   , & # x A ;   & q u o t ; * & q u o t ; , & # x A ;   C H A R ( 3 4 ) , & # x A ;   t r u e ) & # x A ; , { T i t l e . T e x t } ) & # x A ; & # x A ; & # x A ; & # x A ; "   f o r m a t E v a l u a t o r T y p e = " e x p r e s s i o n "   t e x t C a s e = " i g n o r e C a s e "   r e m o v e C o n t r o l = " f a l s e "   i g n o r e F o r m a t I f E m p t y = " f a l s e " >  
                         < p a r a m e t e r s >  
                             < p a r a m e t e r   i d = " 6 6 4 a b a 8 3 - 9 f 4 1 - 4 e 3 0 - 8 a a 3 - f d b a c 8 b 4 f 7 b b "   n a m e = " D e l e t e   i f   e m p t y "   t y p e = " S y s t e m . B o o l e a n ,   m s c o r l i b ,   V e r s i o n = 4 . 0 . 0 . 0 ,   C u l t u r e = n e u t r a l ,   P u b l i c K e y T o k e n = b 7 7 a 5 c 5 6 1 9 3 4 e 0 8 9 "   o r d e r = " 9 9 9 "   k e y = " d e l e t e I f E m p t y "   v a l u e = " F a l s e "   g r o u p O r d e r = " - 1 "   i s G e n e r a t e d = " f a l s e " / >  
                             < p a r a m e t e r   i d = " 1 2 9 f 5 e 3 2 - 0 9 c c - 4 8 e e - 9 b e 3 - d 5 a e 1 c d 5 1 4 8 5 "   n a m e = " F i e l d   i n d e x "   t y p e = " S y s t e m . I n t 3 2 ,   m s c o r l i b ,   V e r s i o n = 4 . 0 . 0 . 0 ,   C u l t u r e = n e u t r a l ,   P u b l i c K e y T o k e n = b 7 7 a 5 c 5 6 1 9 3 4 e 0 8 9 "   o r d e r = " 9 9 9 "   k e y = " i n d e x "   v a l u e = " "   g r o u p O r d e r = " - 1 "   i s G e n e r a t e d = " f a l s e " / >  
                             < p a r a m e t e r   i d = " b f b d 3 2 1 0 - c 1 f e - 4 a 2 e - a 2 c 1 - d 8 7 3 0 e b 2 7 6 2 e "   n a m e = " P a r e n t   f i e l d   i n d e x "   t y p e = " S y s t e m . I n t 3 2 ,   m s c o r l i b ,   V e r s i o n = 4 . 0 . 0 . 0 ,   C u l t u r e = n e u t r a l ,   P u b l i c K e y T o k e n = b 7 7 a 5 c 5 6 1 9 3 4 e 0 8 9 "   o r d e r = " 9 9 9 "   k e y = " p a r e n t I n d e x "   v a l u e = " "   g r o u p O r d e r = " - 1 "   i s G e n e r a t e d = " f a l s e " / >  
                         < / p a r a m e t e r s >  
                     < / c o n t e n t C o n t r o l >  
                     < c o n t e n t C o n t r o l   i d = " 1 e 2 8 0 e b 7 - 4 c d 7 - 4 3 b c - b 1 1 8 - 8 b c 7 7 2 3 d 8 9 8 d "   n a m e = " S u b i t l e . T e x t "   a s s e m b l y = " I p h e l i o n . O u t l i n e . P o w e r P o i n t . d l l "   t y p e = " I p h e l i o n . O u t l i n e . P o w e r P o i n t . R e n d e r e r s . X m l F o r m a t t e d T e x t R e n d e r e r "   o r d e r = " 3 "   a c t i v e = " t r u e "   e n t i t y I d = " a 9 2 4 9 b d a - 3 b 6 4 - 4 7 1 3 - b 5 b f - 0 b 7 4 8 d b 5 3 c e 2 "   f i e l d I d = " 9 0 b 0 3 9 7 8 - e 2 1 7 - 4 e 3 2 - a 4 f e - a 3 2 c b a 5 7 d 1 8 6 "   p a r e n t I d = " 0 0 0 0 0 0 0 0 - 0 0 0 0 - 0 0 0 0 - 0 0 0 0 - 0 0 0 0 0 0 0 0 0 0 0 0 "   l e v e l O r d e r = " 1 0 0 "   c o n t r o l T y p e = " p l a i n T e x t "   c o n t r o l E d i t T y p e = " i n l i n e "   e n c l o s i n g B o o k m a r k = " f a l s e "   f o r m a t = " I F ( { C o v e r   T e x t   L i g h t   o r   D a r k . S e l e c t e d   I t e m s } = { L a b e l s . L i g h t } , & # x A ;   R E P L A C E ( & # x A ;   & q u o t ; & l t ; f o n t   c o l o u r = * 2 5 5 , 2 5 5 , 2 5 5 * & g t ; & q u o t ;   & a m p ;   { S u b t i t l e . T e x t }   & a m p ;     & q u o t ; & l t ; / f o n t & g t ; & q u o t ;   , & # x A ;   & q u o t ; * & q u o t ; , & # x A ;   C H A R ( 3 4 ) , & # x A ;   t r u e ) & # x A ; , { S u b t i t l e . T e x t } ) & # x A ; & # x A ; & # x A ; & # x A ; "   f o r m a t E v a l u a t o r T y p e = " e x p r e s s i o n "   t e x t C a s e = " i g n o r e C a s e "   r e m o v e C o n t r o l = " f a l s e "   i g n o r e F o r m a t I f E m p t y = " f a l s e " >  
                         < p a r a m e t e r s >  
                             < p a r a m e t e r   i d = " 5 3 2 c e 9 3 1 - 0 8 1 f - 4 7 2 8 - b b c 1 - 5 6 2 8 6 d a 0 9 6 6 5 "   n a m e = " D e l e t e   i f   e m p t y "   t y p e = " S y s t e m . B o o l e a n ,   m s c o r l i b ,   V e r s i o n = 4 . 0 . 0 . 0 ,   C u l t u r e = n e u t r a l ,   P u b l i c K e y T o k e n = b 7 7 a 5 c 5 6 1 9 3 4 e 0 8 9 "   o r d e r = " 9 9 9 "   k e y = " d e l e t e I f E m p t y "   v a l u e = " F a l s e "   g r o u p O r d e r = " - 1 "   i s G e n e r a t e d = " f a l s e " / >  
                             < p a r a m e t e r   i d = " b e 1 1 c 9 3 e - 2 4 6 d - 4 b f 1 - b 4 c 7 - c 6 e 5 2 f 5 3 f 5 9 2 "   n a m e = " F i e l d   i n d e x "   t y p e = " S y s t e m . I n t 3 2 ,   m s c o r l i b ,   V e r s i o n = 4 . 0 . 0 . 0 ,   C u l t u r e = n e u t r a l ,   P u b l i c K e y T o k e n = b 7 7 a 5 c 5 6 1 9 3 4 e 0 8 9 "   o r d e r = " 9 9 9 "   k e y = " i n d e x "   v a l u e = " "   g r o u p O r d e r = " - 1 "   i s G e n e r a t e d = " f a l s e " / >  
                             < p a r a m e t e r   i d = " d 6 1 a e 4 8 0 - e c f 0 - 4 1 a 7 - 9 4 2 f - 3 1 4 1 5 3 4 7 f 9 0 4 "   n a m e = " P a r e n t   f i e l d   i n d e x "   t y p e = " S y s t e m . I n t 3 2 ,   m s c o r l i b ,   V e r s i o n = 4 . 0 . 0 . 0 ,   C u l t u r e = n e u t r a l ,   P u b l i c K e y T o k e n = b 7 7 a 5 c 5 6 1 9 3 4 e 0 8 9 "   o r d e r = " 9 9 9 "   k e y = " p a r e n t I n d e x "   v a l u e = " "   g r o u p O r d e r = " - 1 "   i s G e n e r a t e d = " f a l s e " / >  
                         < / p a r a m e t e r s >  
                     < / c o n t e n t C o n t r o l >  
                     < c o n t e n t C o n t r o l   i d = " 1 6 c 6 c b b d - 6 1 f 1 - 4 1 1 f - a b 7 e - 2 9 f 0 a b b 2 e 5 6 3 "   n a m e = " F o o t e r   T e x t . T e x t   ( T e m p l a t e ) "   a s s e m b l y = " I p h e l i o n . O u t l i n e . P o w e r P o i n t . d l l "   t y p e = " I p h e l i o n . O u t l i n e . P o w e r P o i n t . R e n d e r e r s . X m l F o r m a t t e d T e x t R e n d e r e r "   o r d e r = " 3 "   a c t i v e = " f a l s e "   e n t i t y I d = " a d e 4 a 4 5 4 - e 7 d d - 4 5 b f - a 2 1 9 - 2 b 5 9 a b 9 f 2 4 1 4 "   f i e l d I d = " 9 0 b 0 3 9 7 8 - e 2 1 7 - 4 e 3 2 - a 4 f e - a 3 2 c b a 5 7 d 1 8 6 "   p a r e n t I d = " 0 0 0 0 0 0 0 0 - 0 0 0 0 - 0 0 0 0 - 0 0 0 0 - 0 0 0 0 0 0 0 0 0 0 0 0 "   l e v e l O r d e r = " 1 0 0 "   c o n t r o l T y p e = " p l a i n T e x t "   c o n t r o l E d i t T y p e = " i n l i n e "   e n c l o s i n g B o o k m a r k = " f a l s e "   f o r m a t = " I F ( { C o v e r   T e x t   L i g h t   o r   D a r k . S e l e c t e d   I t e m s } = { L a b e l s . L i g h t } , & # x A ;   R E P L A C E ( & # x A ;   & q u o t ; & l t ; f o n t   c o l o u r = * 2 5 5 , 2 5 5 , 2 5 5 * & g t ; & q u o t ;   & a m p ;   & # x A ;     I F N O T E M P T Y ( { F o o t e r   T e x t . T e x t } , & # x A ;     { F o o t e r   T e x t . T e x t }   & a m p ;   & q u o t ;   |   & q u o t ;   & a m p ;   { D a t e . D a t e } , & # x A ;     { D a t e . D a t e } & # x A ; )   & a m p ;     & q u o t ; & l t ; / f o n t & g t ; & q u o t ;   , & # x A ;   & q u o t ; * & q u o t ; , & # x A ;   C H A R ( 3 4 ) , & # x A ;   t r u e ) & # x A ; , I F N O T E M P T Y ( { F o o t e r   T e x t . T e x t } , & # x A ;   { F o o t e r   T e x t . T e x t }   & a m p ;   & q u o t ;   |   & q u o t ;   & a m p ;   { D a t e . D a t e } , & # x A ;   { D a t e . D a t e } & # x A ; ) ) & # x A ; & # x A ; & # x A ; "   f o r m a t E v a l u a t o r T y p e = " e x p r e s s i o n "   t e x t C a s e = " i g n o r e C a s e "   r e m o v e C o n t r o l = " f a l s e "   i g n o r e F o r m a t I f E m p t y = " f a l s e " >  
                         < p a r a m e t e r s >  
                             < p a r a m e t e r   i d = " b 1 0 4 0 9 4 6 - 1 2 5 9 - 4 f c 7 - 9 2 3 2 - a f 2 b 5 7 e 5 f c e b "   n a m e = " D e l e t e   i f   e m p t y "   t y p e = " S y s t e m . B o o l e a n ,   m s c o r l i b ,   V e r s i o n = 4 . 0 . 0 . 0 ,   C u l t u r e = n e u t r a l ,   P u b l i c K e y T o k e n = b 7 7 a 5 c 5 6 1 9 3 4 e 0 8 9 "   o r d e r = " 9 9 9 "   k e y = " d e l e t e I f E m p t y "   v a l u e = " F a l s e "   g r o u p O r d e r = " - 1 "   i s G e n e r a t e d = " f a l s e " / >  
                             < p a r a m e t e r   i d = " 8 a 5 1 5 9 1 e - 5 3 e d - 4 2 c 6 - 8 0 9 6 - f 5 c 0 5 3 5 3 d f c d "   n a m e = " F i e l d   i n d e x "   t y p e = " S y s t e m . I n t 3 2 ,   m s c o r l i b ,   V e r s i o n = 4 . 0 . 0 . 0 ,   C u l t u r e = n e u t r a l ,   P u b l i c K e y T o k e n = b 7 7 a 5 c 5 6 1 9 3 4 e 0 8 9 "   o r d e r = " 9 9 9 "   k e y = " i n d e x "   v a l u e = " "   g r o u p O r d e r = " - 1 "   i s G e n e r a t e d = " f a l s e " / >  
                             < p a r a m e t e r   i d = " f 7 1 d 9 5 d 5 - a f e b - 4 2 0 2 - 9 3 4 c - 1 0 a e d 2 0 7 7 9 d 0 "   n a m e = " P a r e n t   f i e l d   i n d e x "   t y p e = " S y s t e m . I n t 3 2 ,   m s c o r l i b ,   V e r s i o n = 4 . 0 . 0 . 0 ,   C u l t u r e = n e u t r a l ,   P u b l i c K e y T o k e n = b 7 7 a 5 c 5 6 1 9 3 4 e 0 8 9 "   o r d e r = " 9 9 9 "   k e y = " p a r e n t I n d e x "   v a l u e = " "   g r o u p O r d e r = " - 1 "   i s G e n e r a t e d = " f a l s e " / >  
                         < / p a r a m e t e r s >  
                     < / c o n t e n t C o n t r o l >  
                     < c o n t e n t C o n t r o l   i d = " 3 4 7 6 f f 2 c - 7 6 6 e - 4 c 8 4 - a 6 c 8 - 5 e c b e 5 2 c 0 2 5 d "   n a m e = " D a r k   F o o t e r   T e x t . T e x t   ( T e m p l a t e ) "   a s s e m b l y = " I p h e l i o n . O u t l i n e . P o w e r P o i n t . d l l "   t y p e = " I p h e l i o n . O u t l i n e . P o w e r P o i n t . R e n d e r e r s . T e x t R e n d e r e r "   o r d e r = " 3 "   a c t i v e = " t r u e "   e n t i t y I d = " a d e 4 a 4 5 4 - e 7 d d - 4 5 b f - a 2 1 9 - 2 b 5 9 a b 9 f 2 4 1 4 "   f i e l d I d = " 9 0 b 0 3 9 7 8 - e 2 1 7 - 4 e 3 2 - a 4 f e - a 3 2 c b a 5 7 d 1 8 6 "   p a r e n t I d = " 0 0 0 0 0 0 0 0 - 0 0 0 0 - 0 0 0 0 - 0 0 0 0 - 0 0 0 0 0 0 0 0 0 0 0 0 "   l e v e l O r d e r = " 1 0 0 "   c o n t r o l T y p e = " p l a i n T e x t "   c o n t r o l E d i t T y p e = " i n l i n e "   e n c l o s i n g B o o k m a r k = " f a l s e "   f o r m a t = " I F N O T E M P T Y ( { F o o t e r   T e x t . T e x t } , & # x A ;   { F o o t e r   T e x t . T e x t }   & a m p ;   & q u o t ;   |   & q u o t ;   & a m p ;   { D a t e . D a t e } , & # x A ;   { D a t e . D a t e } & # x A ; ) "   f o r m a t E v a l u a t o r T y p e = " e x p r e s s i o n "   t e x t C a s e = " i g n o r e C a s e "   r e m o v e C o n t r o l = " f a l s e "   i g n o r e F o r m a t I f E m p t y = " f a l s e " >  
                         < p a r a m e t e r s >  
                             < p a r a m e t e r   i d = " 7 c 6 2 9 8 d 1 - 5 d b 8 - 4 d e 4 - 9 9 8 e - a d a a f a 3 7 7 8 1 4 "   n a m e = " D e l e t e   i f   e m p t y "   t y p e = " S y s t e m . B o o l e a n ,   m s c o r l i b ,   V e r s i o n = 4 . 0 . 0 . 0 ,   C u l t u r e = n e u t r a l ,   P u b l i c K e y T o k e n = b 7 7 a 5 c 5 6 1 9 3 4 e 0 8 9 "   o r d e r = " 9 9 9 "   k e y = " d e l e t e I f E m p t y "   v a l u e = " F a l s e "   g r o u p O r d e r = " - 1 "   i s G e n e r a t e d = " f a l s e " / >  
                             < p a r a m e t e r   i d = " 3 7 0 a d 6 7 a - f 7 3 3 - 4 6 8 1 - b d d e - a 0 a 7 2 f 6 4 5 c c 5 "   n a m e = " F i e l d   i n d e x "   t y p e = " S y s t e m . I n t 3 2 ,   m s c o r l i b ,   V e r s i o n = 4 . 0 . 0 . 0 ,   C u l t u r e = n e u t r a l ,   P u b l i c K e y T o k e n = b 7 7 a 5 c 5 6 1 9 3 4 e 0 8 9 "   o r d e r = " 9 9 9 "   k e y = " i n d e x "   v a l u e = " "   g r o u p O r d e r = " - 1 "   i s G e n e r a t e d = " f a l s e " / >  
                             < p a r a m e t e r   i d = " 4 c e e f 3 9 a - 4 6 a 1 - 4 0 d c - 8 d 7 a - 1 a 3 8 9 d a 3 a b e 8 "   n a m e = " F o r m a t   X M L   c o n t e n t "   t y p e = " S y s t e m . B o o l e a n ,   m s c o r l i b ,   V e r s i o n = 4 . 0 . 0 . 0 ,   C u l t u r e = n e u t r a l ,   P u b l i c K e y T o k e n = b 7 7 a 5 c 5 6 1 9 3 4 e 0 8 9 "   o r d e r = " 9 9 9 "   k e y = " f o r m a t X m l C o n t e n t "   v a l u e = " F a l s e "   g r o u p O r d e r = " - 1 "   i s G e n e r a t e d = " f a l s e " / >  
                             < p a r a m e t e r   i d = " f b 5 5 7 1 5 3 - 5 d 8 f - 4 a b 8 - 8 f f 8 - f 1 c a 8 a d 4 d 8 c d "   n a m e = " P a r a g r a p h   v a l u e s "   t y p e = " I p h e l i o n . O u t l i n e . M o d e l . E n t i t i e s . I n l i n e P a r a m e t e r E n t i t y C o l l e c t i o n ` 1 [ [ I p h e l i o n . O u t l i n e . P o w e r P o i n t . R e n d e r e r s . P a r a g r a p h V a l u e P a r a m e t e r E n t i t y ,   I p h e l i o n . O u t l i n e . P o w e r P o i n t ,   V e r s i o n = 1 . 8 . 1 . 1 1 ,   C u l t u r e = n e u t r a l ,   P u b l i c K e y T o k e n = n u l l ] ] ,   I p h e l i o n . O u t l i n e . M o d e l ,   V e r s i o n = 1 . 8 . 1 . 1 1 ,   C u l t u r e = n e u t r a l ,   P u b l i c K e y T o k e n = n u l l "   o r d e r = " 9 9 9 "   k e y = " p a r a g r a p h V a l u e s "   v a l u e = " "   g r o u p O r d e r = " - 1 "   i s G e n e r a t e d = " f a l s e " / >  
                             < p a r a m e t e r   i d = " a 8 e 0 4 a 3 7 - e b b e - 4 7 9 e - 8 1 a 8 - 0 b 8 d 6 4 8 c c e 6 5 "   n a m e = " P a r e n t   f i e l d   i n d e x "   t y p e = " S y s t e m . I n t 3 2 ,   m s c o r l i b ,   V e r s i o n = 4 . 0 . 0 . 0 ,   C u l t u r e = n e u t r a l ,   P u b l i c K e y T o k e n = b 7 7 a 5 c 5 6 1 9 3 4 e 0 8 9 "   o r d e r = " 9 9 9 "   k e y = " p a r e n t I n d e x "   v a l u e = " "   g r o u p O r d e r = " - 1 "   i s G e n e r a t e d = " f a l s e " / >  
                         < / p a r a m e t e r s >  
                     < / c o n t e n t C o n t r o l >  
                     < c o n t e n t C o n t r o l   i d = " 7 6 a 1 1 7 1 3 - 3 7 9 8 - 4 6 6 e - 8 f e f - e d 4 d 3 b 6 b d d a 0 "   n a m e = " L o g o "   a s s e m b l y = " I p h e l i o n . O u t l i n e . P o w e r P o i n t . d l l "   t y p e = " I p h e l i o n . O u t l i n e . P o w e r P o i n t . R e n d e r e r s . I m a g e R e n d e r e r "   o r d e r = " 3 "   a c t i v e = " t r u e "   e n t i t y I d = " 3 e 7 3 d 3 d 4 - 8 2 8 6 - 4 e d 1 - 8 b f f - 7 c a 3 c 9 2 7 7 6 4 f "   f i e l d I d = " 8 1 e 3 e 9 e a - 9 b 6 0 - 4 9 7 8 - a 8 8 a - e 3 d d b 2 6 9 6 2 1 7 "   p a r e n t I d = " 0 0 0 0 0 0 0 0 - 0 0 0 0 - 0 0 0 0 - 0 0 0 0 - 0 0 0 0 0 0 0 0 0 0 0 0 "   l e v e l O r d e r = " 1 0 0 "   c o n t r o l T y p e = " p l a i n T e x t "   c o n t r o l E d i t T y p e = " i n l i n e "   e n c l o s i n g B o o k m a r k = " f a l s e "   f o r m a t = " { L a b e l s . F i l e   P a t h s - L o g o s   P P T }   & a m p ;   & q u o t ; P P T _ 1 6 x 9 \ & q u o t ;   & a m p ; & # x A ; & # x A ; I F ( & # x A ;   O R ( { O v e r r i d e   l o g o . V a l u e   F i e l d } =   T r u e ,   & # x A ;     F I R S T N O T E M P T Y ( & # x A ;                   S P L I T ( { O f f i c e . S e t t i n g s } , 4 , f a l s e , & q u o t ; , & q u o t ; ) , & # x A ;                   S P L I T ( { C o u n t r y . S e t t i n g s } , 4 , f a l s e , & q u o t ; , & q u o t ; ) & # x A ;             ) = & q u o t ; S P E C E N T & q u o t ;   ) = T r u e , & # x A ; & # x A ;         I F ( { L o g o   L i g h t   o r   D a r k . S e l e c t e d   I t e m s }   =   { L a b e l s . L i g h t } , & # x A ;         & # x A ;           R E P L A C E ( { L a b e l s . L o g o   N a m e - P P T   H e a d e r   L i g h t } , & q u o t ; [ F I R M N A M E ] & q u o t ; , & # x A ;                 F I R S T N O T E M P T Y ( & # x A ;                     S P L I T ( { O f f i c e . S e t t i n g s } , 0 , f a l s e , & q u o t ; , & q u o t ; ) , & # x A ;                     S P L I T ( { C o u n t r y . S e t t i n g s } , 0 , f a l s e , & q u o t ; , & q u o t ; ) & # x A ;               ) , t r u e & # x A ;             ) , & # x A ;         & # x A ;           R E P L A C E ( { L a b e l s . L o g o   N a m e - P P T   H e a d e r   D a r k } , & q u o t ; [ F I R M N A M E ] & q u o t ; , & # x A ;                 F I R S T N O T E M P T Y ( & # x A ;                     S P L I T ( { O f f i c e . S e t t i n g s } , 0 , f a l s e , & q u o t ; , & q u o t ; ) , & # x A ;                     S P L I T ( { C o u n t r y . S e t t i n g s } , 0 , f a l s e , & q u o t ; , & q u o t ; ) & # x A ;               ) , t r u e & # x A ;             ) & # x A ;         ) , & # x A ;   I F ( { L o g o   L i g h t   o r   D a r k . S e l e c t e d   I t e m s }   =   { L a b e l s . L i g h t } , & # x A ;     R E P L A C E ( F I E L D V A L U E ( & q u o t ; L a b e l s . L o g o   N a m e - P P T   H e a d e r   & q u o t ;   & a m p ;   { L a b e l s . L i g h t }   ) , & q u o t ; [ F I R M N A M E ] & q u o t ; , { L a b e l s . P i t c h   L o g o   C M S } , t r u e ) , & # x A ;     R E P L A C E ( F I E L D V A L U E ( & q u o t ; L a b e l s . L o g o   N a m e - P P T   H e a d e r   & q u o t ;   & a m p ;   { L a b e l s . D a r k }   ) , & q u o t ; [ F I R M N A M E ] & q u o t ; , { L a b e l s . P i t c h   L o g o   C M S } , t r u e ) & # x A ;   )   & # x A ; ) "   f o r m a t E v a l u a t o r T y p e = " e x p r e s s i o n "   t e x t C a s e = " i g n o r e C a s e "   r e m o v e C o n t r o l = " f a l s e "   i g n o r e F o r m a t I f E m p t y = " f a l s e " >  
                         < p a r a m e t e r s >  
                             < p a r a m e t e r   i d = " c e 6 6 3 d 8 4 - 3 6 4 7 - 4 7 7 c - b 8 4 5 - 7 5 c 7 c 7 f 1 e a 9 9 "   n a m e = " U n i t   t y p e "   t y p e = " I p h e l i o n . O u t l i n e . C o r e . E n t i t i e s . U n i t T y p e ,   I p h e l i o n . O u t l i n e . C o r e ,   V e r s i o n = 1 . 8 . 1 . 1 1 ,   C u l t u r e = n e u t r a l ,   P u b l i c K e y T o k e n = n u l l "   o r d e r = " 1 "   k e y = " u n i t T y p e T y p e "   v a l u e = " C e n t i m e t e r s "   g r o u p = " S i z e "   g r o u p O r d e r = " - 1 "   i s G e n e r a t e d = " f a l s e " / >  
                             < p a r a m e t e r   i d = " b 6 4 e 2 5 d 1 - 8 7 f a - 4 e 0 3 - 8 7 6 7 - d 8 1 c 5 0 a 0 2 e 6 7 "   n a m e = " Z   o r d e r "   t y p e = " I p h e l i o n . O u t l i n e . P o w e r P o i n t . R e n d e r e r s . Z O r d e r ,   I p h e l i o n . O u t l i n e . P o w e r P o i n t ,   V e r s i o n = 1 . 8 . 1 . 1 1 ,   C u l t u r e = n e u t r a l ,   P u b l i c K e y T o k e n = n u l l "   o r d e r = " 4 "   k e y = " z O r d e r "   v a l u e = " B r i n g T o F r o n t "   g r o u p = " P o s i t i o n "   g r o u p O r d e r = " - 1 "   i s G e n e r a t e d = " f a l s e " / >  
                             < p a r a m e t e r   i d = " d 9 1 0 5 b e a - f b e a - 4 c d e - 8 4 8 f - f 9 3 7 0 1 7 9 c b d 9 "   n a m e = " C r o p   t y p e "   t y p e = " I p h e l i o n . O u t l i n e . P o w e r P o i n t . R e n d e r e r s . C r o p T y p e ,   I p h e l i o n . O u t l i n e . P o w e r P o i n t ,   V e r s i o n = 1 . 8 . 1 . 1 1 ,   C u l t u r e = n e u t r a l ,   P u b l i c K e y T o k e n = n u l l "   o r d e r = " 9 9 9 "   k e y = " c r o p T y p e "   v a l u e = " 0 "   g r o u p O r d e r = " - 1 "   i s G e n e r a t e d = " f a l s e " / >  
                             < p a r a m e t e r   i d = " 5 9 f f a c 1 c - 0 e c f - 4 a 0 0 - 9 6 1 3 - b a f f 3 c c f 0 0 b 7 "   n a m e = " D e l e t e   i f   e m p t y "   t y p e = " S y s t e m . B o o l e a n ,   m s c o r l i b ,   V e r s i o n = 4 . 0 . 0 . 0 ,   C u l t u r e = n e u t r a l ,   P u b l i c K e y T o k e n = b 7 7 a 5 c 5 6 1 9 3 4 e 0 8 9 "   o r d e r = " 9 9 9 "   k e y = " d e l e t e I f E m p t y "   v a l u e = " F a l s e "   g r o u p O r d e r = " - 1 "   i s G e n e r a t e d = " f a l s e " / >  
                             < p a r a m e t e r   i d = " b 3 3 2 2 6 f 0 - 8 3 2 3 - 4 e 2 9 - a a 3 f - b e 3 a 1 b c a 7 5 2 1 "   n a m e = " F i e l d   i n d e x "   t y p e = " S y s t e m . I n t 3 2 ,   m s c o r l i b ,   V e r s i o n = 4 . 0 . 0 . 0 ,   C u l t u r e = n e u t r a l ,   P u b l i c K e y T o k e n = b 7 7 a 5 c 5 6 1 9 3 4 e 0 8 9 "   o r d e r = " 9 9 9 "   k e y = " i n d e x "   v a l u e = " "   g r o u p O r d e r = " - 1 "   i s G e n e r a t e d = " f a l s e " / >  
                             < p a r a m e t e r   i d = " d 8 b 2 1 0 b a - e 5 8 d - 4 e 0 f - 9 8 9 1 - e a 7 0 c b 9 3 3 7 f b "   n a m e = " H e i g h t "   t y p e = " S y s t e m . S i n g l e ,   m s c o r l i b ,   V e r s i o n = 4 . 0 . 0 . 0 ,   C u l t u r e = n e u t r a l ,   P u b l i c K e y T o k e n = b 7 7 a 5 c 5 6 1 9 3 4 e 0 8 9 "   o r d e r = " 9 9 9 "   k e y = " h e i g h t "   v a l u e = " 2 . 8 3 "   g r o u p = " S i z e "   g r o u p O r d e r = " - 1 "   i s G e n e r a t e d = " t r u e " / >  
                             < p a r a m e t e r   i d = " c 0 6 4 0 a 8 a - e 0 4 8 - 4 c d 9 - 9 8 3 7 - 1 5 c 0 0 e 5 f 9 e 7 8 "   n a m e = " L o c k   a s p e c t   r a t i o "   t y p e = " S y s t e m . B o o l e a n ,   m s c o r l i b ,   V e r s i o n = 4 . 0 . 0 . 0 ,   C u l t u r e = n e u t r a l ,   P u b l i c K e y T o k e n = b 7 7 a 5 c 5 6 1 9 3 4 e 0 8 9 "   o r d e r = " 9 9 9 "   k e y = " l o c k A s p e c t R a t i o "   v a l u e = " T r u e "   g r o u p O r d e r = " - 1 "   i s G e n e r a t e d = " f a l s e " / >  
                             < p a r a m e t e r   i d = " f 3 b 3 4 2 a e - 9 1 a 3 - 4 0 1 9 - 8 9 0 0 - 6 1 0 4 d 3 3 5 6 c e 1 "   n a m e = " R e t a i n   s h a p e   s e t t i n g s "   t y p e = " S y s t e m . B o o l e a n ,   m s c o r l i b ,   V e r s i o n = 4 . 0 . 0 . 0 ,   C u l t u r e = n e u t r a l ,   P u b l i c K e y T o k e n = b 7 7 a 5 c 5 6 1 9 3 4 e 0 8 9 "   o r d e r = " 9 9 9 "   k e y = " r e t a i n S h a p e S e t t i n g s "   v a l u e = " F a l s e "   g r o u p O r d e r = " - 1 "   i s G e n e r a t e d = " f a l s e " / >  
                             < p a r a m e t e r   i d = " 1 d 5 4 a f a 9 - a b 6 f - 4 6 e 0 - a a f e - b 1 f a f 7 1 2 e f 7 f "   n a m e = " W i d t h "   t y p e = " S y s t e m . S i n g l e ,   m s c o r l i b ,   V e r s i o n = 4 . 0 . 0 . 0 ,   C u l t u r e = n e u t r a l ,   P u b l i c K e y T o k e n = b 7 7 a 5 c 5 6 1 9 3 4 e 0 8 9 "   o r d e r = " 9 9 9 "   k e y = " w i d t h "   v a l u e = " 3 0 . 4 8 "   g r o u p = " S i z e "   g r o u p O r d e r = " - 1 "   i s G e n e r a t e d = " t r u e " / >  
                         < / p a r a m e t e r s >  
                     < / c o n t e n t C o n t r o l >  
                 < / c o n t e n t C o n t r o l s >  
                 < q u e s t i o n s   x m l n s = " h t t p : / / i p h e l i o n . c o m / w o r d / o u t l i n e / " >  
                     < q u e s t i o n   i d = " 8 0 6 6 3 8 8 1 - 5 a 1 7 - 4 1 3 1 - a 5 4 2 - f f 3 e 8 2 9 a 4 2 4 9 "   n a m e = " T i t l e "   a s s e m b l y = " I p h e l i o n . O u t l i n e . C o n t r o l s . d l l "   t y p e = " I p h e l i o n . O u t l i n e . C o n t r o l s . Q u e s t i o n C o n t r o l s . V i e w M o d e l s . T e x t B o x V i e w M o d e l "   o r d e r = " 0 "   a c t i v e = " t r u e "   g r o u p = " & l t ; D e f a u l t & g t ; "   r e s u l t T y p e = " s i n g l e "   d i s p l a y T y p e = " A l l "   p a g e C o l u m n S p a n = " c o l u m n S p a n 6 "   p a r e n t I d = " 0 0 0 0 0 0 0 0 - 0 0 0 0 - 0 0 0 0 - 0 0 0 0 - 0 0 0 0 0 0 0 0 0 0 0 0 " >  
                         < p a r a m e t e r s >  
                             < p a r a m e t e r   i d = " 2 4 7 d a c 5 0 - 6 3 4 2 - 4 3 2 8 - 9 8 7 3 - 3 8 4 7 d 9 b 4 3 a c 5 "   n a m e = " A l l o w   r e t u r n "   t y p e = " S y s t e m . B o o l e a n ,   m s c o r l i b ,   V e r s i o n = 4 . 0 . 0 . 0 ,   C u l t u r e = n e u t r a l ,   P u b l i c K e y T o k e n = b 7 7 a 5 c 5 6 1 9 3 4 e 0 8 9 "   o r d e r = " 9 9 9 "   k e y = " m u l t i l i n e "   v a l u e = " F a l s e "   g r o u p O r d e r = " - 1 "   i s G e n e r a t e d = " f a l s e " / >  
                             < p a r a m e t e r   i d = " 5 b 4 6 8 0 7 b - 7 8 0 d - 4 a 2 f - 8 1 b 8 - 0 d b c e 3 f d a 3 6 8 "   n a m e = " H e i g h t "   t y p e = " S y s t e m . I n t 3 2 ,   m s c o r l i b ,   V e r s i o n = 4 . 0 . 0 . 0 ,   C u l t u r e = n e u t r a l ,   P u b l i c K e y T o k e n = b 7 7 a 5 c 5 6 1 9 3 4 e 0 8 9 "   o r d e r = " 9 9 9 "   k e y = " h e i g h t "   v a l u e = " "   g r o u p O r d e r = " - 1 "   i s G e n e r a t e d = " f a l s e " / >  
                             < p a r a m e t e r   i d = " 8 1 2 9 4 4 3 0 - 3 8 f 9 - 4 f b b - b 9 c 8 - 0 3 4 8 6 2 3 4 e 8 2 7 "   n a m e = " M a x   l e n g t h "   t y p e = " S y s t e m . N u l l a b l e ` 1 [ [ S y s t e m . I n t 3 2 ,   m s c o r l i b ,   V e r s i o n = 4 . 0 . 0 . 0 ,   C u l t u r e = n e u t r a l ,   P u b l i c K e y T o k e n = b 7 7 a 5 c 5 6 1 9 3 4 e 0 8 9 ] ] ,   m s c o r l i b ,   V e r s i o n = 4 . 0 . 0 . 0 ,   C u l t u r e = n e u t r a l ,   P u b l i c K e y T o k e n = b 7 7 a 5 c 5 6 1 9 3 4 e 0 8 9 "   o r d e r = " 9 9 9 "   k e y = " m a x L e n g t h "   v a l u e = " "   g r o u p O r d e r = " - 1 "   i s G e n e r a t e d = " f a l s e " / >  
                             < p a r a m e t e r   i d = " d 8 e e 2 5 4 6 - e 6 1 4 - 4 e 7 f - 9 8 3 0 - 8 0 d 1 d a b b 4 5 0 3 "   n a m e = " R e m e m b e r   l a s t   v a l u e "   t y p e = " S y s t e m . B o o l e a n ,   m s c o r l i b ,   V e r s i o n = 4 . 0 . 0 . 0 ,   C u l t u r e = n e u t r a l ,   P u b l i c K e y T o k e n = b 7 7 a 5 c 5 6 1 9 3 4 e 0 8 9 "   o r d e r = " 9 9 9 "   k e y = " r e m e m b e r L a s t V a l u e "   v a l u e = " F a l s e "   g r o u p O r d e r = " - 1 "   i s G e n e r a t e d = " f a l s e " / >  
                             < p a r a m e t e r   i d = " f f f c 4 5 2 c - 6 0 8 a - 4 9 7 e - b b e 0 - 3 b f 1 e 9 b 1 2 a c 0 "   n a m e = " R e q u i r e d   f i e l d "   t y p e = " S y s t e m . B o o l e a n ,   m s c o r l i b ,   V e r s i o n = 4 . 0 . 0 . 0 ,   C u l t u r e = n e u t r a l ,   P u b l i c K e y T o k e n = b 7 7 a 5 c 5 6 1 9 3 4 e 0 8 9 "   o r d e r = " 9 9 9 "   k e y = " r e q u i r e d "   v a l u e = " F a l s e "   g r o u p O r d e r = " - 1 "   i s G e n e r a t e d = " f a l s e " / >  
                             < p a r a m e t e r   i d = " d 5 6 1 6 c 6 b - 4 b 3 4 - 4 0 3 e - 9 2 5 b - 4 1 e 2 c 4 d f a c 2 3 "   n a m e = " S e p a r a t e   l i n e s "   t y p e = " S y s t e m . B o o l e a n ,   m s c o r l i b ,   V e r s i o n = 4 . 0 . 0 . 0 ,   C u l t u r e = n e u t r a l ,   P u b l i c K e y T o k e n = b 7 7 a 5 c 5 6 1 9 3 4 e 0 8 9 "   o r d e r = " 9 9 9 "   k e y = " s p l i t L i n e s "   v a l u e = " F a l s e "   g r o u p O r d e r = " - 1 "   i s G e n e r a t e d = " f a l s e " / >  
                             < p a r a m e t e r   i d = " 4 8 a b 0 1 9 6 - 6 a d 6 - 4 9 8 e - a c 1 6 - f 4 a 2 2 f 3 7 a c 8 6 " 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T i t l e & l t ; / t e x t & g t ; & # x A ; & l t ; / u i L o c a l i z e d S t r i n g & g t ; "   a r g u m e n t = " U I L o c a l i z e d S t r i n g "   g r o u p O r d e r = " - 1 "   i s G e n e r a t e d = " f a l s e " / >  
                             < p a r a m e t e r   i d = " 7 d 4 e 3 0 4 a - 0 4 1 4 - 4 5 e 4 - 8 7 0 2 - 0 d 5 d d 2 4 b 3 6 8 f "   n a m e = " W i d t h   t y p e "   t y p e = " I p h e l i o n . O u t l i n e . M o d e l . I n t e r f a c e s . Q u e s t i o n C o n t r o l L a y o u t ,   I p h e l i o n . O u t l i n e . M o d e l ,   V e r s i o n = 1 . 8 . 1 . 1 1 ,   C u l t u r e = n e u t r a l ,   P u b l i c K e y T o k e n = n u l l "   o r d e r = " 9 9 9 "   k e y = " l a y o u t "   v a l u e = " F u l l "   g r o u p O r d e r = " - 1 "   i s G e n e r a t e d = " f a l s e " / >  
                             < p a r a m e t e r   i d = " 5 b c 1 c 4 e 9 - 6 6 0 f - 4 b 9 4 - 8 6 8 b - b f d b 5 1 3 1 f 1 1 a "   n a m e = " W r a p   t e x t "   t y p e = " S y s t e m . B o o l e a n ,   m s c o r l i b ,   V e r s i o n = 4 . 0 . 0 . 0 ,   C u l t u r e = n e u t r a l ,   P u b l i c K e y T o k e n = b 7 7 a 5 c 5 6 1 9 3 4 e 0 8 9 "   o r d e r = " 9 9 9 "   k e y = " w r a p T e x t "   v a l u e = " T r u e "   g r o u p O r d e r = " - 1 "   i s G e n e r a t e d = " f a l s e " / >  
                         < / p a r a m e t e r s >  
                     < / q u e s t i o n >  
                     < q u e s t i o n   i d = " a 9 2 4 9 b d a - 3 b 6 4 - 4 7 1 3 - b 5 b f - 0 b 7 4 8 d b 5 3 c e 2 "   n a m e = " S u b t i t l e "   a s s e m b l y = " I p h e l i o n . O u t l i n e . C o n t r o l s . d l l "   t y p e = " I p h e l i o n . O u t l i n e . C o n t r o l s . Q u e s t i o n C o n t r o l s . V i e w M o d e l s . T e x t B o x V i e w M o d e l "   o r d e r = " 1 "   a c t i v e = " t r u e "   g r o u p = " & l t ; D e f a u l t & g t ; "   r e s u l t T y p e = " s i n g l e "   d i s p l a y T y p e = " A l l "   p a g e C o l u m n S p a n = " c o l u m n S p a n 6 "   p a r e n t I d = " 0 0 0 0 0 0 0 0 - 0 0 0 0 - 0 0 0 0 - 0 0 0 0 - 0 0 0 0 0 0 0 0 0 0 0 0 " >  
                         < p a r a m e t e r s >  
                             < p a r a m e t e r   i d = " 8 6 0 6 0 9 9 4 - 1 3 f 9 - 4 6 2 6 - 9 7 a 6 - c 6 c 0 2 3 c e d 6 b 0 "   n a m e = " A l l o w   r e t u r n "   t y p e = " S y s t e m . B o o l e a n ,   m s c o r l i b ,   V e r s i o n = 4 . 0 . 0 . 0 ,   C u l t u r e = n e u t r a l ,   P u b l i c K e y T o k e n = b 7 7 a 5 c 5 6 1 9 3 4 e 0 8 9 "   o r d e r = " 9 9 9 "   k e y = " m u l t i l i n e "   v a l u e = " F a l s e "   g r o u p O r d e r = " - 1 "   i s G e n e r a t e d = " f a l s e " / >  
                             < p a r a m e t e r   i d = " 7 b 3 3 4 9 7 d - a 2 7 f - 4 6 4 4 - b 3 0 7 - 4 d 1 2 f b 5 c 6 6 9 0 "   n a m e = " H e i g h t "   t y p e = " S y s t e m . I n t 3 2 ,   m s c o r l i b ,   V e r s i o n = 4 . 0 . 0 . 0 ,   C u l t u r e = n e u t r a l ,   P u b l i c K e y T o k e n = b 7 7 a 5 c 5 6 1 9 3 4 e 0 8 9 "   o r d e r = " 9 9 9 "   k e y = " h e i g h t "   v a l u e = " "   g r o u p O r d e r = " - 1 "   i s G e n e r a t e d = " f a l s e " / >  
                             < p a r a m e t e r   i d = " 3 0 b 3 f 4 5 c - 7 9 c 5 - 4 f 5 7 - a c 2 9 - 0 9 8 6 5 8 5 3 8 e 5 a "   n a m e = " M a x   l e n g t h "   t y p e = " S y s t e m . N u l l a b l e ` 1 [ [ S y s t e m . I n t 3 2 ,   m s c o r l i b ,   V e r s i o n = 4 . 0 . 0 . 0 ,   C u l t u r e = n e u t r a l ,   P u b l i c K e y T o k e n = b 7 7 a 5 c 5 6 1 9 3 4 e 0 8 9 ] ] ,   m s c o r l i b ,   V e r s i o n = 4 . 0 . 0 . 0 ,   C u l t u r e = n e u t r a l ,   P u b l i c K e y T o k e n = b 7 7 a 5 c 5 6 1 9 3 4 e 0 8 9 "   o r d e r = " 9 9 9 "   k e y = " m a x L e n g t h "   v a l u e = " "   g r o u p O r d e r = " - 1 "   i s G e n e r a t e d = " f a l s e " / >  
                             < p a r a m e t e r   i d = " 1 3 c 2 3 7 1 6 - c b c 1 - 4 1 e d - 9 2 f e - c f 6 8 a 2 a 5 5 3 9 9 "   n a m e = " R e m e m b e r   l a s t   v a l u e "   t y p e = " S y s t e m . B o o l e a n ,   m s c o r l i b ,   V e r s i o n = 4 . 0 . 0 . 0 ,   C u l t u r e = n e u t r a l ,   P u b l i c K e y T o k e n = b 7 7 a 5 c 5 6 1 9 3 4 e 0 8 9 "   o r d e r = " 9 9 9 "   k e y = " r e m e m b e r L a s t V a l u e "   v a l u e = " F a l s e "   g r o u p O r d e r = " - 1 "   i s G e n e r a t e d = " f a l s e " / >  
                             < p a r a m e t e r   i d = " 6 e 5 4 9 8 b 9 - 8 e 3 7 - 4 e 2 8 - a f 6 2 - e 1 8 0 b 4 d 2 5 3 e 4 "   n a m e = " R e q u i r e d   f i e l d "   t y p e = " S y s t e m . B o o l e a n ,   m s c o r l i b ,   V e r s i o n = 4 . 0 . 0 . 0 ,   C u l t u r e = n e u t r a l ,   P u b l i c K e y T o k e n = b 7 7 a 5 c 5 6 1 9 3 4 e 0 8 9 "   o r d e r = " 9 9 9 "   k e y = " r e q u i r e d "   v a l u e = " F a l s e "   g r o u p O r d e r = " - 1 "   i s G e n e r a t e d = " f a l s e " / >  
                             < p a r a m e t e r   i d = " 3 c 6 f 1 b 5 5 - e f c f - 4 d 2 9 - 9 3 3 3 - 6 6 3 1 5 5 9 e 8 2 d b "   n a m e = " S e p a r a t e   l i n e s "   t y p e = " S y s t e m . B o o l e a n ,   m s c o r l i b ,   V e r s i o n = 4 . 0 . 0 . 0 ,   C u l t u r e = n e u t r a l ,   P u b l i c K e y T o k e n = b 7 7 a 5 c 5 6 1 9 3 4 e 0 8 9 "   o r d e r = " 9 9 9 "   k e y = " s p l i t L i n e s "   v a l u e = " F a l s e "   g r o u p O r d e r = " - 1 "   i s G e n e r a t e d = " f a l s e " / >  
                             < p a r a m e t e r   i d = " e 6 2 0 c f f 5 - b 0 9 7 - 4 7 f 9 - b e 7 7 - 3 8 8 c b e 7 c e 5 7 2 " 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S u b t i t l e & l t ; / t e x t & g t ; & # x A ; & l t ; / u i L o c a l i z e d S t r i n g & g t ; "   a r g u m e n t = " U I L o c a l i z e d S t r i n g "   g r o u p O r d e r = " - 1 "   i s G e n e r a t e d = " f a l s e " / >  
                             < p a r a m e t e r   i d = " 5 a a 8 3 5 a 8 - 2 5 9 c - 4 5 4 6 - a 7 d 8 - f 4 5 a a 2 f 7 9 9 d f "   n a m e = " W i d t h   t y p e "   t y p e = " I p h e l i o n . O u t l i n e . M o d e l . I n t e r f a c e s . Q u e s t i o n C o n t r o l L a y o u t ,   I p h e l i o n . O u t l i n e . M o d e l ,   V e r s i o n = 1 . 8 . 1 . 1 1 ,   C u l t u r e = n e u t r a l ,   P u b l i c K e y T o k e n = n u l l "   o r d e r = " 9 9 9 "   k e y = " l a y o u t "   v a l u e = " F u l l "   g r o u p O r d e r = " - 1 "   i s G e n e r a t e d = " f a l s e " / >  
                             < p a r a m e t e r   i d = " c c d 9 7 8 b c - 4 e 5 c - 4 1 6 c - b 3 a b - f 6 0 3 0 7 6 7 f d f 1 "   n a m e = " W r a p   t e x t "   t y p e = " S y s t e m . B o o l e a n ,   m s c o r l i b ,   V e r s i o n = 4 . 0 . 0 . 0 ,   C u l t u r e = n e u t r a l ,   P u b l i c K e y T o k e n = b 7 7 a 5 c 5 6 1 9 3 4 e 0 8 9 "   o r d e r = " 9 9 9 "   k e y = " w r a p T e x t "   v a l u e = " T r u e "   g r o u p O r d e r = " - 1 "   i s G e n e r a t e d = " f a l s e " / >  
                         < / p a r a m e t e r s >  
                     < / q u e s t i o n >  
                     < q u e s t i o n   i d = " 5 e 3 6 6 0 9 5 - b b 2 8 - 4 f 8 b - b f 8 e - d 6 5 4 8 8 3 b 3 6 d 1 "   n a m e = " L o g o   L i g h t   o r   D a r k "   a s s e m b l y = " I p h e l i o n . O u t l i n e . C o n t r o l s . d l l "   t y p e = " I p h e l i o n . O u t l i n e . C o n t r o l s . Q u e s t i o n C o n t r o l s . V i e w M o d e l s . S e l e c t i o n L i s t V i e w M o d e l "   o r d e r = " 2 "   a c t i v e = " t r u e "   g r o u p = " & l t ; D e f a u l t & g t ; "   r e s u l t T y p e = " s i n g l e "   d i s p l a y T y p e = " A l l "   p a g e C o l u m n S p a n = " c o l u m n S p a n 3 "   p a r e n t I d = " 0 0 0 0 0 0 0 0 - 0 0 0 0 - 0 0 0 0 - 0 0 0 0 - 0 0 0 0 0 0 0 0 0 0 0 0 " >  
                         < p a r a m e t e r s >  
                             < p a r a m e t e r   i d = " 4 c 5 7 f 5 4 c - 0 f 3 c - 4 9 d 3 - 9 a a c - a 8 2 e 8 7 e 9 3 e 4 5 "   n a m e = " I t e m s   l i s t "   t y p e = " I p h e l i o n . O u t l i n e . M o d e l . E n t i t i e s . I n l i n e P a r a m e t e r E n t i t y C o l l e c t i o n ` 1 [ [ I p h e l i o n . O u t l i n e . M o d e l . E n t i t i e s . L o c a l i z e d K e y V a l u e P a r a m e t e r E n t i t y ,   I p h e l i o n . O u t l i n e . M o d e l ,   V e r s i o n = 1 . 8 . 1 . 1 1 ,   C u l t u r e = n e u t r a l ,   P u b l i c K e y T o k e n = n u l l ] ] ,   I p h e l i o n . O u t l i n e . M o d e l ,   V e r s i o n = 1 . 8 . 1 . 1 1 ,   C u l t u r e = n e u t r a l ,   P u b l i c K e y T o k e n = n u l l "   o r d e r = " 9 9 9 "   k e y = " i t e m L i s t "   v a l u e = " & l t ; ? x m l   v e r s i o n = & q u o t ; 1 . 0 & q u o t ;   e n c o d i n g = & q u o t ; u t f - 1 6 & q u o t ; ? & g t ; & # x A ; & l t ; X m l P a r a m e t e r   x m l n s : x s i = & q u o t ; h t t p : / / w w w . w 3 . o r g / 2 0 0 1 / X M L S c h e m a - i n s t a n c e & q u o t ;   x m l n s : x s d = & q u o t ; h t t p : / / w w w . w 3 . o r g / 2 0 0 1 / X M L S c h e m a & q u o t ; & g t ; & # x A ;     & l t ; p a r a m e t e r E n t i t i e s & 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i s S e l e c t e d = & q u o t ; t r u e & q u o t ;   i n v e r t F i e l d V a l u e = & q u o t ; f a l s e & q u o t ;   / & 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i s S e l e c t e d = & q u o t ; f a l s e & q u o t ;   i n v e r t F i e l d V a l u e = & q u o t ; f a l s e & q u o t ;   / & g t ; & # x A ;     & l t ; / p a r a m e t e r E n t i t i e s & g t ; & # x A ; & l t ; / X m l P a r a m e t e r & g t ; "   g r o u p O r d e r = " - 1 "   i s G e n e r a t e d = " f a l s e " / >  
                             < p a r a m e t e r   i d = " e 4 0 4 2 3 5 3 - 4 e 1 7 - 4 9 b 3 - 9 2 2 9 - 4 5 7 8 c b a 1 4 0 7 3 "   n a m e = " M a x   s e l e c t i o n s "   t y p e = " S y s t e m . I n t 3 2 ,   m s c o r l i b ,   V e r s i o n = 4 . 0 . 0 . 0 ,   C u l t u r e = n e u t r a l ,   P u b l i c K e y T o k e n = b 7 7 a 5 c 5 6 1 9 3 4 e 0 8 9 "   o r d e r = " 9 9 9 "   k e y = " m a x S e l e c t e d "   v a l u e = " 0 "   g r o u p O r d e r = " - 1 "   i s G e n e r a t e d = " f a l s e " / >  
                             < p a r a m e t e r   i d = " 0 e a 7 d d 2 b - e f e d - 4 5 a 6 - 8 6 0 3 - 5 1 6 4 2 9 8 5 f 9 c 6 "   n a m e = " M i n   s e l e c t i o n s "   t y p e = " S y s t e m . I n t 3 2 ,   m s c o r l i b ,   V e r s i o n = 4 . 0 . 0 . 0 ,   C u l t u r e = n e u t r a l ,   P u b l i c K e y T o k e n = b 7 7 a 5 c 5 6 1 9 3 4 e 0 8 9 "   o r d e r = " 9 9 9 "   k e y = " m i n S e l e c t e d "   v a l u e = " 0 "   g r o u p O r d e r = " - 1 "   i s G e n e r a t e d = " f a l s e " / >  
                             < p a r a m e t e r   i d = " f a c e 8 b 1 9 - 0 8 b 0 - 4 a 8 d - b 3 5 c - 0 2 4 4 a 9 1 6 a b 9 5 "   n a m e = " N u m b e r   o f   c o l u m n s "   t y p e = " I p h e l i o n . O u t l i n e . C o n t r o l s . Q u e s t i o n C o n t r o l s . V i e w M o d e l s . Q u e s t i o n C o l u m n s ,   I p h e l i o n . O u t l i n e . C o n t r o l s ,   V e r s i o n = 1 . 8 . 1 . 1 1 ,   C u l t u r e = n e u t r a l ,   P u b l i c K e y T o k e n = n u l l "   o r d e r = " 9 9 9 "   k e y = " n u m b e r O f C o l u m n s "   v a l u e = " T w o C o l u m n "   g r o u p O r d e r = " - 1 "   i s G e n e r a t e d = " f a l s e " / >  
                             < p a r a m e t e r   i d = " e 1 2 0 e 9 d f - 4 3 d 2 - 4 3 2 3 - 9 3 b 9 - b 4 4 8 e 5 5 8 2 4 3 9 "   n a m e = " R e m e m b e r   l a s t   v a l u e s "   t y p e = " S y s t e m . B o o l e a n ,   m s c o r l i b ,   V e r s i o n = 4 . 0 . 0 . 0 ,   C u l t u r e = n e u t r a l ,   P u b l i c K e y T o k e n = b 7 7 a 5 c 5 6 1 9 3 4 e 0 8 9 "   o r d e r = " 9 9 9 "   k e y = " r e m e m b e r L a s t V a l u e "   v a l u e = " F a l s e "   g r o u p O r d e r = " - 1 "   i s G e n e r a t e d = " f a l s e " / >  
                             < p a r a m e t e r   i d = " d 3 c 3 d 9 4 8 - 0 d 0 0 - 4 c 5 5 - a 5 f 9 - 7 4 6 0 1 e e 5 4 7 a 5 "   n a m e = " S e l e c t i o n   m o d e "   t y p e = " I p h e l i o n . O u t l i n e . C o n t r o l s . Q u e s t i o n C o n t r o l s . V i e w M o d e l s . Q u e s t i o n S e l e c t i o n M o d e ,   I p h e l i o n . O u t l i n e . C o n t r o l s ,   V e r s i o n = 1 . 8 . 1 . 1 1 ,   C u l t u r e = n e u t r a l ,   P u b l i c K e y T o k e n = n u l l "   o r d e r = " 9 9 9 "   k e y = " s e l e c t i o n M o d e "   v a l u e = " S i n g l e "   g r o u p O r d e r = " - 1 "   i s G e n e r a t e d = " f a l s e " / >  
                             < p a r a m e t e r   i d = " 8 3 c 3 4 f 3 f - a 4 c 5 - 4 5 4 b - 9 9 8 5 - e 9 3 6 7 5 b 3 4 9 0 3 " 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L o g o   D a r k   o r   L i g h t & l t ; / t e x t & g t ; & # x A ; & l t ; / u i L o c a l i z e d S t r i n g & g t ; "   a r g u m e n t = " U I L o c a l i z e d S t r i n g "   g r o u p O r d e r = " - 1 "   i s G e n e r a t e d = " f a l s e " / >  
                             < p a r a m e t e r   i d = " 8 0 e 4 2 6 6 6 - b 7 7 8 - 4 d 9 6 - 9 6 c 1 - a 1 7 2 4 7 9 c d 3 8 5 "   n a m e = " W i d t h   t y p e "   t y p e = " I p h e l i o n . O u t l i n e . M o d e l . I n t e r f a c e s . Q u e s t i o n C o n t r o l L a y o u t ,   I p h e l i o n . O u t l i n e . M o d e l ,   V e r s i o n = 1 . 8 . 1 . 1 1 ,   C u l t u r e = n e u t r a l ,   P u b l i c K e y T o k e n = n u l l "   o r d e r = " 9 9 9 "   k e y = " l a y o u t "   v a l u e = " H a l f "   g r o u p O r d e r = " - 1 "   i s G e n e r a t e d = " f a l s e " / >  
                         < / p a r a m e t e r s >  
                     < / q u e s t i o n >  
                     < q u e s t i o n   i d = " 4 f c e d e f b - 0 9 c 2 - 4 8 3 7 - b e f f - 7 6 8 1 7 4 d c 5 3 f 0 "   n a m e = " C o v e r   T e x t   L i g h t   o r   D a r k "   a s s e m b l y = " I p h e l i o n . O u t l i n e . C o n t r o l s . d l l "   t y p e = " I p h e l i o n . O u t l i n e . C o n t r o l s . Q u e s t i o n C o n t r o l s . V i e w M o d e l s . S e l e c t i o n L i s t V i e w M o d e l "   o r d e r = " 3 "   a c t i v e = " t r u e "   g r o u p = " & l t ; D e f a u l t & g t ; "   r e s u l t T y p e = " s i n g l e "   d i s p l a y T y p e = " A l l "   p a g e C o l u m n S p a n = " c o l u m n S p a n 3 "   p a r e n t I d = " 0 0 0 0 0 0 0 0 - 0 0 0 0 - 0 0 0 0 - 0 0 0 0 - 0 0 0 0 0 0 0 0 0 0 0 0 " >  
                         < p a r a m e t e r s >  
                             < p a r a m e t e r   i d = " c 5 b e c d 9 c - 1 1 8 b - 4 9 8 a - 8 1 9 d - 7 a 5 b 9 1 3 5 3 b 8 a "   n a m e = " I t e m s   l i s t "   t y p e = " I p h e l i o n . O u t l i n e . M o d e l . E n t i t i e s . I n l i n e P a r a m e t e r E n t i t y C o l l e c t i o n ` 1 [ [ I p h e l i o n . O u t l i n e . M o d e l . E n t i t i e s . L o c a l i z e d K e y V a l u e P a r a m e t e r E n t i t y ,   I p h e l i o n . O u t l i n e . M o d e l ,   V e r s i o n = 1 . 8 . 1 . 1 1 ,   C u l t u r e = n e u t r a l ,   P u b l i c K e y T o k e n = n u l l ] ] ,   I p h e l i o n . O u t l i n e . M o d e l ,   V e r s i o n = 1 . 8 . 1 . 1 1 ,   C u l t u r e = n e u t r a l ,   P u b l i c K e y T o k e n = n u l l "   o r d e r = " 9 9 9 "   k e y = " i t e m L i s t "   v a l u e = " & l t ; ? x m l   v e r s i o n = & q u o t ; 1 . 0 & q u o t ;   e n c o d i n g = & q u o t ; u t f - 1 6 & q u o t ; ? & g t ; & # x A ; & l t ; X m l P a r a m e t e r   x m l n s : x s i = & q u o t ; h t t p : / / w w w . w 3 . o r g / 2 0 0 1 / X M L S c h e m a - i n s t a n c e & q u o t ;   x m l n s : x s d = & q u o t ; h t t p : / / w w w . w 3 . o r g / 2 0 0 1 / X M L S c h e m a & q u o t ; & g t ; & # x A ;     & l t ; p a r a m e t e r E n t i t i e s & 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i s S e l e c t e d = & q u o t ; t r u e & q u o t ;   i n v e r t F i e l d V a l u e = & q u o t ; f a l s e & q u o t ;   / & 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i s S e l e c t e d = & q u o t ; f a l s e & q u o t ;   i n v e r t F i e l d V a l u e = & q u o t ; f a l s e & q u o t ;   / & g t ; & # x A ;     & l t ; / p a r a m e t e r E n t i t i e s & g t ; & # x A ; & l t ; / X m l P a r a m e t e r & g t ; "   g r o u p O r d e r = " - 1 "   i s G e n e r a t e d = " f a l s e " / >  
                             < p a r a m e t e r   i d = " a 3 7 d 9 2 d 1 - 9 c d c - 4 3 4 0 - b f 9 2 - 6 c a 7 0 f 9 8 d e 4 f "   n a m e = " M a x   s e l e c t i o n s "   t y p e = " S y s t e m . I n t 3 2 ,   m s c o r l i b ,   V e r s i o n = 4 . 0 . 0 . 0 ,   C u l t u r e = n e u t r a l ,   P u b l i c K e y T o k e n = b 7 7 a 5 c 5 6 1 9 3 4 e 0 8 9 "   o r d e r = " 9 9 9 "   k e y = " m a x S e l e c t e d "   v a l u e = " 0 "   g r o u p O r d e r = " - 1 "   i s G e n e r a t e d = " f a l s e " / >  
                             < p a r a m e t e r   i d = " 3 4 7 0 c 5 6 e - 7 5 7 a - 4 8 6 c - 8 1 b 1 - 7 4 7 1 1 c 8 2 4 a 7 7 "   n a m e = " M i n   s e l e c t i o n s "   t y p e = " S y s t e m . I n t 3 2 ,   m s c o r l i b ,   V e r s i o n = 4 . 0 . 0 . 0 ,   C u l t u r e = n e u t r a l ,   P u b l i c K e y T o k e n = b 7 7 a 5 c 5 6 1 9 3 4 e 0 8 9 "   o r d e r = " 9 9 9 "   k e y = " m i n S e l e c t e d "   v a l u e = " 0 "   g r o u p O r d e r = " - 1 "   i s G e n e r a t e d = " f a l s e " / >  
                             < p a r a m e t e r   i d = " f c 5 b 0 a b 2 - d 8 8 f - 4 9 6 3 - b 1 5 a - 2 5 2 d c 8 2 2 d a 9 0 "   n a m e = " N u m b e r   o f   c o l u m n s "   t y p e = " I p h e l i o n . O u t l i n e . C o n t r o l s . Q u e s t i o n C o n t r o l s . V i e w M o d e l s . Q u e s t i o n C o l u m n s ,   I p h e l i o n . O u t l i n e . C o n t r o l s ,   V e r s i o n = 1 . 8 . 1 . 1 1 ,   C u l t u r e = n e u t r a l ,   P u b l i c K e y T o k e n = n u l l "   o r d e r = " 9 9 9 "   k e y = " n u m b e r O f C o l u m n s "   v a l u e = " T w o C o l u m n "   g r o u p O r d e r = " - 1 "   i s G e n e r a t e d = " f a l s e " / >  
                             < p a r a m e t e r   i d = " 8 6 1 b 7 7 7 b - 8 9 0 5 - 4 7 9 d - b d 5 5 - 9 0 6 0 d f 7 8 f 3 2 b "   n a m e = " R e m e m b e r   l a s t   v a l u e s "   t y p e = " S y s t e m . B o o l e a n ,   m s c o r l i b ,   V e r s i o n = 4 . 0 . 0 . 0 ,   C u l t u r e = n e u t r a l ,   P u b l i c K e y T o k e n = b 7 7 a 5 c 5 6 1 9 3 4 e 0 8 9 "   o r d e r = " 9 9 9 "   k e y = " r e m e m b e r L a s t V a l u e "   v a l u e = " F a l s e "   g r o u p O r d e r = " - 1 "   i s G e n e r a t e d = " f a l s e " / >  
                             < p a r a m e t e r   i d = " 0 6 b 8 7 8 1 4 - 1 5 4 e - 4 f 9 8 - 9 8 a b - d 8 6 3 7 0 a 6 2 7 7 b "   n a m e = " S e l e c t i o n   m o d e "   t y p e = " I p h e l i o n . O u t l i n e . C o n t r o l s . Q u e s t i o n C o n t r o l s . V i e w M o d e l s . Q u e s t i o n S e l e c t i o n M o d e ,   I p h e l i o n . O u t l i n e . C o n t r o l s ,   V e r s i o n = 1 . 8 . 1 . 1 1 ,   C u l t u r e = n e u t r a l ,   P u b l i c K e y T o k e n = n u l l "   o r d e r = " 9 9 9 "   k e y = " s e l e c t i o n M o d e "   v a l u e = " S i n g l e "   g r o u p O r d e r = " - 1 "   i s G e n e r a t e d = " f a l s e " / >  
                             < p a r a m e t e r   i d = " e b 0 a 6 d c 8 - f 6 9 1 - 4 8 5 b - b 5 e f - 0 4 f 6 7 1 6 a 8 0 a d " 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C o v e r   T e x t & l t ; / t e x t & g t ; & # x A ; & l t ; / u i L o c a l i z e d S t r i n g & g t ; "   a r g u m e n t = " U I L o c a l i z e d S t r i n g "   g r o u p O r d e r = " - 1 "   i s G e n e r a t e d = " f a l s e " / >  
                             < p a r a m e t e r   i d = " 2 0 0 8 0 3 6 d - 3 8 c e - 4 1 d 2 - a f f d - f 4 3 4 e a 6 4 a 3 1 d "   n a m e = " W i d t h   t y p e "   t y p e = " I p h e l i o n . O u t l i n e . M o d e l . I n t e r f a c e s . Q u e s t i o n C o n t r o l L a y o u t ,   I p h e l i o n . O u t l i n e . M o d e l ,   V e r s i o n = 1 . 8 . 1 . 1 1 ,   C u l t u r e = n e u t r a l ,   P u b l i c K e y T o k e n = n u l l "   o r d e r = " 9 9 9 "   k e y = " l a y o u t "   v a l u e = " H a l f "   g r o u p O r d e r = " - 1 "   i s G e n e r a t e d = " f a l s e " / >  
                         < / p a r a m e t e r s >  
                     < / q u e s t i o n >  
                     < q u e s t i o n   i d = " 3 e 7 3 d 3 d 4 - 8 2 8 6 - 4 e d 1 - 8 b f f - 7 c a 3 c 9 2 7 7 6 4 f "   n a m e = " O v e r r i d e   l o g o "   a s s e m b l y = " I p h e l i o n . O u t l i n e . C o n t r o l s . d l l "   t y p e = " I p h e l i o n . O u t l i n e . C o n t r o l s . Q u e s t i o n C o n t r o l s . V i e w M o d e l s . C h e c k B o x V i e w M o d e l "   o r d e r = " 4 "   a c t i v e = " t r u e "   g r o u p = " & l t ; D e f a u l t & g t ; "   r e s u l t T y p e = " s i n g l e "   d i s p l a y T y p e = " A l l "   p a g e C o l u m n S p a n = " c o l u m n S p a n 6 "   p a r e n t I d = " 0 0 0 0 0 0 0 0 - 0 0 0 0 - 0 0 0 0 - 0 0 0 0 - 0 0 0 0 0 0 0 0 0 0 0 0 " >  
                         < p a r a m e t e r s >  
                             < p a r a m e t e r   i d = " 6 9 d 3 1 d 7 9 - 1 7 2 8 - 4 3 a 7 - a 5 f e - f 6 3 2 5 b 6 f a b b a "   n a m e = " D i s p l a y   c o n t e n t   v a l u e "   t y p e = " S y s t e m . B o o l e a n ,   m s c o r l i b ,   V e r s i o n = 4 . 0 . 0 . 0 ,   C u l t u r e = n e u t r a l ,   P u b l i c K e y T o k e n = b 7 7 a 5 c 5 6 1 9 3 4 e 0 8 9 "   o r d e r = " 9 9 9 "   k e y = " d i s p l a y C o n t e n t "   v a l u e = " F a l s e "   g r o u p O r d e r = " - 1 "   i s G e n e r a t e d = " f a l s e " / >  
                             < p a r a m e t e r   i d = " 7 5 a 5 b 6 b d - e 1 3 3 - 4 3 9 9 - a 4 c b - 8 6 8 a 8 8 1 d 7 b 6 b "   n a m e = " D o c u m e n t   t e x t   ( c h e c k e d ) "   t y p e = " S y s t e m . S t r i n g ,   m s c o r l i b ,   V e r s i o n = 4 . 0 . 0 . 0 ,   C u l t u r e = n e u t r a l ,   P u b l i c K e y T o k e n = b 7 7 a 5 c 5 6 1 9 3 4 e 0 8 9 "   o r d e r = " 9 9 9 "   k e y = " d o c u m e n t T e x t "   v a l u e = " & l t ; ? x m l   v e r s i o n = & q u o t ; 1 . 0 & q u o t ;   e n c o d i n g = & q u o t ; u t f - 1 6 & q u o t ; ? & g t ; & # x A ; & l t ; l o c a l i z e d S t r i n g   x m l n s : x s d = & q u o t ; h t t p : / / w w w . w 3 . o r g / 2 0 0 1 / X M L S c h e m a & q u o t ;   x m l n s : x s i = & q u o t ; h t t p : / / w w w . w 3 . o r g / 2 0 0 1 / X M L S c h e m a - i n s t a n c e & q u o t ; & g t ; & # x A ;     & l t ; t y p e & g t ; f i x e d & l t ; / t y p e & g t ; & # x A ;     & l t ; t e x t   / & g t ; & # x A ; & l t ; / l o c a l i z e d S t r i n g & g t ; "   a r g u m e n t = " E x p r e s s i o n L o c a l i z e d S t r i n g "   g r o u p O r d e r = " - 1 "   i s G e n e r a t e d = " f a l s e " / >  
                             < p a r a m e t e r   i d = " 4 1 3 f 8 8 e 6 - 6 7 5 3 - 4 9 b f - a 8 b b - e a 5 d 0 a f 6 c b 3 1 "   n a m e = " D o c u m e n t   t e x t   ( u n c h e c k e d ) "   t y p e = " S y s t e m . S t r i n g ,   m s c o r l i b ,   V e r s i o n = 4 . 0 . 0 . 0 ,   C u l t u r e = n e u t r a l ,   P u b l i c K e y T o k e n = b 7 7 a 5 c 5 6 1 9 3 4 e 0 8 9 "   o r d e r = " 9 9 9 "   k e y = " d o c u m e n t T e x t U n c h e c k e d "   v a l u e = " & l t ; ? x m l   v e r s i o n = & q u o t ; 1 . 0 & q u o t ;   e n c o d i n g = & q u o t ; u t f - 1 6 & q u o t ; ? & g t ; & # x A ; & l t ; l o c a l i z e d S t r i n g   x m l n s : x s d = & q u o t ; h t t p : / / w w w . w 3 . o r g / 2 0 0 1 / X M L S c h e m a & q u o t ;   x m l n s : x s i = & q u o t ; h t t p : / / w w w . w 3 . o r g / 2 0 0 1 / X M L S c h e m a - i n s t a n c e & q u o t ; & g t ; & # x A ;     & l t ; t y p e & g t ; f i x e d & l t ; / t y p e & g t ; & # x A ;     & l t ; t e x t   / & g t ; & # x A ; & l t ; / l o c a l i z e d S t r i n g & g t ; "   a r g u m e n t = " E x p r e s s i o n L o c a l i z e d S t r i n g "   g r o u p O r d e r = " - 1 "   i s G e n e r a t e d = " f a l s e " / >  
                             < p a r a m e t e r   i d = " c e 8 c 9 8 6 4 - 2 a d e - 4 c 5 8 - b 1 e 0 - f a 1 f 1 7 3 6 c 5 7 f "   n a m e = " R e m e m b e r   l a s t   v a l u e s "   t y p e = " S y s t e m . B o o l e a n ,   m s c o r l i b ,   V e r s i o n = 4 . 0 . 0 . 0 ,   C u l t u r e = n e u t r a l ,   P u b l i c K e y T o k e n = b 7 7 a 5 c 5 6 1 9 3 4 e 0 8 9 "   o r d e r = " 9 9 9 "   k e y = " r e m e m b e r L a s t V a l u e "   v a l u e = " F a l s e "   g r o u p O r d e r = " - 1 "   i s G e n e r a t e d = " f a l s e " / >  
                             < p a r a m e t e r   i d = " 7 f f 7 a 7 b 7 - c a a 3 - 4 5 1 2 - 8 8 8 5 - 2 4 0 4 4 0 a 0 e 6 5 5 "   n a m e = " U p d a t e   f r o m "   t y p e = " S y s t e m . S t r i n g ,   m s c o r l i b ,   V e r s i o n = 4 . 0 . 0 . 0 ,   C u l t u r e = n e u t r a l ,   P u b l i c K e y T o k e n = b 7 7 a 5 c 5 6 1 9 3 4 e 0 8 9 "   o r d e r = " 9 9 9 "   k e y = " u p d a t e F i e l d "   v a l u e = " "   a r g u m e n t = " F o r m a t S t r i n g "   g r o u p O r d e r = " - 1 "   i s G e n e r a t e d = " f a l s e " / >  
                             < p a r a m e t e r   i d = " a 7 4 9 4 8 c a - 6 f 4 e - 4 0 7 a - 8 9 7 9 - 1 8 4 6 6 9 6 9 4 2 9 a " 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L o g o   O v e r r i d e & l t ; / t e x t & g t ; & # x A ; & l t ; / u i L o c a l i z e d S t r i n g & g t ; "   a r g u m e n t = " U I L o c a l i z e d S t r i n g "   g r o u p O r d e r = " - 1 "   i s G e n e r a t e d = " f a l s e " / >  
                         < / p a r a m e t e r s >  
                     < / q u e s t i o n >  
                 < / q u e s t i o n s >  
                 < c o m m a n d s   x m l n s = " h t t p : / / i p h e l i o n . c o m / w o r d / o u t l i n e / " >  
                     < c o m m a n d   i d = " 7 7 5 b 5 a 8 5 - d 6 c 1 - 4 6 4 a - 8 a 1 e - 1 e 0 6 2 7 5 0 b b 9 3 "   n a m e = " Q V I S   S h o w   L o c a l   L o g o "   a s s e m b l y = " I p h e l i o n . O u t l i n e . M o d e l . d l l "   t y p e = " I p h e l i o n . O u t l i n e . M o d e l . C o m m a n d s . Q u e s t i o n V i s i b i l i t y C o m m a n d "   o r d e r = " 0 "   a c t i v e = " t r u e "   c o m m a n d T y p e = " f r a g m e n t " >  
                         < p a r a m e t e r s >  
                             < p a r a m e t e r   i d = " 3 b 9 0 3 1 0 0 - 0 4 e 1 - 4 6 4 b - 8 8 8 d - 6 7 4 b 5 2 6 9 e 3 7 7 "   n a m e = " M a t c h   c r i t e r i a "   t y p e = " S y s t e m . S t r i n g ,   m s c o r l i b ,   V e r s i o n = 4 . 0 . 0 . 0 ,   C u l t u r e = n e u t r a l ,   P u b l i c K e y T o k e n = b 7 7 a 5 c 5 6 1 9 3 4 e 0 8 9 "   o r d e r = " 1 "   k e y = " m a t c h "   v a l u e = " & l t ; ? x m l   v e r s i o n = & q u o t ; 1 . 0 & q u o t ;   e n c o d i n g = & q u o t ; u t f - 1 6 & q u o t ; ? & g t ; & # x A ; & l t ; f o r m a t S t r i n g   x m l n s : x s i = & q u o t ; h t t p : / / w w w . w 3 . o r g / 2 0 0 1 / X M L S c h e m a - i n s t a n c e & q u o t ;   x m l n s : x s d = & q u o t ; h t t p : / / w w w . w 3 . o r g / 2 0 0 1 / X M L S c h e m a & q u o t ; & g t ; & # x A ;     & l t ; t y p e & g t ; e x p r e s s i o n & l t ; / t y p e & g t ; & # x A ;     & l t ; t e x t & g t ; I F ( & # x A ;   F I R S T N O T E M P T Y ( & # x A ;       & # x A ;       S P L I T ( I F N O T E M P T Y ( { O f f i c e . S e t t i n g s } , { O f f i c e . S e t t i n g s } , & q u o t ; , , , , & q u o t ; ) , 4 , f a l s e , & q u o t ; , & q u o t ; ) , & # x A ;       S P L I T ( I F N O T E M P T Y ( { C o u n t r y . S e t t i n g s } , { C o u n t r y . S e t t i n g s } , & q u o t ; , , , , & q u o t ; ) , 4 , f a l s e , & q u o t ; , & q u o t ; ) & # x A ;   ) = & q u o t ; S P E C E N T & q u o t ; , & # x A ;   F a l s e ,   & # x A ;     F I L E E X I S T S ( { L a b e l s . F i l e   P a t h s - L o g o s   P P T }   & a m p ; a m p ;   & # x A ;               R E P L A C E ( { L a b e l s . L o g o   N a m e - P P T   H e a d e r   D a r k } , & q u o t ; [ F I R M N A M E ] & q u o t ; , & # x A ;               & # x A ;       F I R S T N O T E M P T Y ( & # x A ;     & # x A ;     S P L I T ( { O f f i c e . S e t t i n g s } , 0 , f a l s e , & q u o t ; , & q u o t ; ) , & # x A ;     S P L I T ( { C o u n t r y . S e t t i n g s } , 0 , f a l s e , & q u o t ; , & q u o t ; ) & # x A ;   ) , t r u e ) & # x A ;       )   & # x A ; ) & # x A ; & l t ; / t e x t & g t ; & # x A ; & l t ; / f o r m a t S t r i n g & g t ; "   a r g u m e n t = " F o r m a t S t r i n g "   g r o u p O r d e r = " - 1 "   i s G e n e r a t e d = " f a l s e " / >  
                             < p a r a m e t e r   i d = " 6 0 f b 9 b 3 7 - 0 8 d f - 4 5 7 1 - 8 1 2 6 - 7 4 e 6 d 3 5 5 c d d 7 "   n a m e = " S h o w   v a l u e s "   t y p e = " S y s t e m . S t r i n g ,   m s c o r l i b ,   V e r s i o n = 4 . 0 . 0 . 0 ,   C u l t u r e = n e u t r a l ,   P u b l i c K e y T o k e n = b 7 7 a 5 c 5 6 1 9 3 4 e 0 8 9 "   o r d e r = " 2 "   k e y = " f i e l d V a l u e s "   v a l u e = " "   a r g u m e n t = " I t e m L i s t C o n t r o l "   g r o u p O r d e r = " - 1 "   i s G e n e r a t e d = " f a l s e " / >  
                             < p a r a m e t e r   i d = " 5 4 c a 2 9 d f - 3 e 5 3 - 4 f 1 1 - b d b 3 - 6 7 0 6 3 3 8 0 3 e 4 0 "   n a m e = " C h e c k   f i e l d ( s ) "   t y p e = " I p h e l i o n . O u t l i n e . M o d e l . E n t i t i e s . P a r a m e t e r F i e l d D e s c r i p t o r ,   I p h e l i o n . O u t l i n e . M o d e l ,   V e r s i o n = 1 . 8 . 1 . 1 1 ,   C u l t u r e = n e u t r a l ,   P u b l i c K e y T o k e n = n u l l "   o r d e r = " 9 9 9 "   k e y = " c h e c k F i e l d "   v a l u e = " "   a r g u m e n t = " M u l t i p l e C o n t r o l "   g r o u p O r d e r = " - 1 "   i s G e n e r a t e d = " f a l s e " / >  
                             < p a r a m e t e r   i d = " c 5 2 b 2 5 2 3 - 1 7 7 a - 4 3 7 2 - 9 2 d e - 3 0 5 c d 7 a 2 f 1 3 f "   n a m e = " L i n k e d   c o m m a n d s "   t y p e = " S y s t e m . G u i d ,   m s c o r l i b ,   V e r s i o n = 4 . 0 . 0 . 0 ,   C u l t u r e = n e u t r a l ,   P u b l i c K e y T o k e n = b 7 7 a 5 c 5 6 1 9 3 4 e 0 8 9 "   o r d e r = " 9 9 9 "   k e y = " l i n k e d C o m m a n d "   v a l u e = " "   a r g u m e n t = " M u l t i p l e C o m m a n d C h o o s e r "   g r o u p O r d e r = " - 1 "   i s G e n e r a t e d = " f a l s e " / >  
                             < p a r a m e t e r   i d = " f 0 7 b e 3 9 b - 0 a 4 2 - 4 c f f - b 6 1 d - d 4 7 d 0 a 0 e 8 f 0 4 "   n a m e = " L i n k e d   q u e s t i o n s "   t y p e = " S y s t e m . G u i d ,   m s c o r l i b ,   V e r s i o n = 4 . 0 . 0 . 0 ,   C u l t u r e = n e u t r a l ,   P u b l i c K e y T o k e n = b 7 7 a 5 c 5 6 1 9 3 4 e 0 8 9 "   o r d e r = " 9 9 9 "   k e y = " l i n k e d Q u e s t i o n "   v a l u e = " 3 e 7 3 d 3 d 4 - 8 2 8 6 - 4 e d 1 - 8 b f f - 7 c a 3 c 9 2 7 7 6 4 f "   a r g u m e n t = " M u l t i p l e C o n t r o l "   g r o u p O r d e r = " - 1 "   i s G e n e r a t e d = " f a l s e " / >  
                             < p a r a m e t e r   i d = " b 1 8 b 3 e b 8 - 1 4 3 9 - 4 2 7 e - b e 6 b - 7 8 7 4 9 c f 0 a e 6 1 "   n a m e = " R e p l a c e   v a l u e s   w i t h   l a b e l s "   t y p e = " S y s t e m . B o o l e a n ,   m s c o r l i b ,   V e r s i o n = 4 . 0 . 0 . 0 ,   C u l t u r e = n e u t r a l ,   P u b l i c K e y T o k e n = b 7 7 a 5 c 5 6 1 9 3 4 e 0 8 9 "   o r d e r = " 9 9 9 "   k e y = " u s e L a b e l s "   v a l u e = " T r u e "   g r o u p O r d e r = " - 1 "   i s G e n e r a t e d = " f a l s e " / >  
                         < / p a r a m e t e r s >  
                     < / c o m m a n d >  
                     < c o m m a n d   i d = " c d 0 7 c 5 c 6 - 2 f c 1 - 4 a 8 f - 8 8 9 5 - 6 c d d 3 7 f 3 0 7 f f "   n a m e = " S h o w   q u e s t i o n   f o r m "   a s s e m b l y = " I p h e l i o n . O u t l i n e . M o d e l . d l l "   t y p e = " I p h e l i o n . O u t l i n e . M o d e l . C o m m a n d s . S h o w F o r m C o m m a n d "   o r d e r = " 1 "   a c t i v e = " t r u e "   c o m m a n d T y p e = " f r a g m e n t " >  
                         < p a r a m e t e r s >  
                             < p a r a m e t e r   i d = " b e e 7 5 9 5 4 - a a 1 c - 4 0 5 a - b 1 a f - f 0 4 2 b 2 a a a 5 d d "   n a m e = " D i s p l a y   t y p e "   t y p e = " I p h e l i o n . O u t l i n e . M o d e l . C o m m a n d s . F o r m T y p e ,   I p h e l i o n . O u t l i n e . M o d e l ,   V e r s i o n = 1 . 8 . 1 . 1 1 ,   C u l t u r e = n e u t r a l ,   P u b l i c K e y T o k e n = n u l l "   o r d e r = " 0 "   k e y = " f o r m T y p e "   v a l u e = " D i a l o g "   g r o u p O r d e r = " - 1 "   i s G e n e r a t e d = " f a l s e " / >  
                             < p a r a m e t e r   i d = " 5 a d b 1 d c a - b 5 2 e - 4 7 0 3 - b 7 d 0 - d c b b 9 a 8 8 5 f b 2 "   n a m e = " A s s e m b l y   n a m e "   t y p e = " S y s t e m . S t r i n g ,   m s c o r l i b ,   V e r s i o n = 4 . 0 . 0 . 0 ,   C u l t u r e = n e u t r a l ,   P u b l i c K e y T o k e n = b 7 7 a 5 c 5 6 1 9 3 4 e 0 8 9 "   o r d e r = " 1 "   k e y = " a s s e m b l y "   v a l u e = " I p h e l i o n . O u t l i n e . C o n t r o l s . d l l "   g r o u p O r d e r = " - 1 "   i s G e n e r a t e d = " f a l s e " / >  
                             < p a r a m e t e r   i d = " 4 d 1 7 5 c a a - 6 5 8 9 - 4 8 5 4 - 9 0 2 8 - 8 c a a 0 6 9 9 1 0 d b "   n a m e = " T y p e   n a m e "   t y p e = " S y s t e m . S t r i n g ,   m s c o r l i b ,   V e r s i o n = 4 . 0 . 0 . 0 ,   C u l t u r e = n e u t r a l ,   P u b l i c K e y T o k e n = b 7 7 a 5 c 5 6 1 9 3 4 e 0 8 9 "   o r d e r = " 2 "   k e y = " t y p e "   v a l u e = " I p h e l i o n . O u t l i n e . C o n t r o l s . Q u e s t i o n F o r m "   g r o u p O r d e r = " - 1 "   i s G e n e r a t e d = " f a l s e " / >  
                             < p a r a m e t e r   i d = " 6 3 8 0 8 b f f - b 9 c a - 4 c 5 e - 9 2 a f - 9 f 7 0 f 6 6 5 9 e 0 7 "   n a m e = " H i d e   q u i c k   f i l l "   t y p e = " S y s t e m . B o o l e a n ,   m s c o r l i b ,   V e r s i o n = 4 . 0 . 0 . 0 ,   C u l t u r e = n e u t r a l ,   P u b l i c K e y T o k e n = b 7 7 a 5 c 5 6 1 9 3 4 e 0 8 9 "   o r d e r = " 3 "   k e y = " h i d e Q u i c k F i l l "   v a l u e = " F a l s e "   g r o u p O r d e r = " - 1 "   i s G e n e r a t e d = " f a l s e " / >  
                         < / p a r a m e t e r s >  
                     < / c o m m a n d >  
                     < c o m m a n d   i d = " 8 1 0 2 d a 5 6 - 1 7 5 6 - 4 a c a - a f 5 3 - b 4 e a 4 8 6 f 6 7 d f "   n a m e = " R e n d e r   S m a r t   B l o c k   f i e l d s "   a s s e m b l y = " I p h e l i o n . O u t l i n e . M o d e l . d l l "   t y p e = " I p h e l i o n . O u t l i n e . M o d e l . C o m m a n d s . R e n d e r F r a g m e n t C o m m a n d "   o r d e r = " 2 "   a c t i v e = " t r u e "   c o m m a n d T y p e = " f r a g m e n t " >  
                         < p a r a m e t e r s / >  
                     < / c o m m a n d >  
                     < c o m m a n d   i d = " 8 1 8 c 5 4 4 9 - f 0 1 8 - 4 d 9 7 - a 1 1 3 - a 4 3 9 0 e c c 8 b b 9 "   n a m e = " D e l e t e   r a n g e   o n   c a n c e l "   a s s e m b l y = " I p h e l i o n . O u t l i n e . P o w e r P o i n t . d l l "   t y p e = " I p h e l i o n . O u t l i n e . P o w e r P o i n t . C o m m a n d s . D e l e t e S l i d e C o m m a n d "   o r d e r = " 3 "   a c t i v e = " t r u e "   c o m m a n d T y p e = " f r a g m e n t " >  
                         < p a r a m e t e r s / >  
                     < / c o m m a n d >  
                 < / c o m m a n d s >  
                 < f i e l d s   x m l n s = " h t t p : / / i p h e l i o n . c o m / w o r d / o u t l i n e / " >  
                     < f i e l d   i d = " 6 0 1 2 4 0 4 c - d 3 6 8 - 4 5 b 8 - a 6 6 e - 7 a d 6 8 8 0 d 9 e 4 6 "   n a m e = " L o c a t i o n "   t y p e = " "   o r d e r = " 9 9 9 "   e n t i t y I d = " 0 9 4 a 3 b 3 a - 5 2 e f - 4 8 4 8 - 9 6 f 7 - b 0 c e 0 4 b d e 2 e 8 "   l i n k e d E n t i t y I d = " 0 0 0 0 0 0 0 0 - 0 0 0 0 - 0 0 0 0 - 0 0 0 0 - 0 0 0 0 0 0 0 0 0 0 0 0 "   l i n k e d F i e l d I d = " 0 0 0 0 0 0 0 0 - 0 0 0 0 - 0 0 0 0 - 0 0 0 0 - 0 0 0 0 0 0 0 0 0 0 0 0 "   l i n k e d F i e l d I n d e x = " 0 "   i n d e x = " 0 "   f i e l d T y p e = " c o i "   f o r m a t E v a l u a t o r T y p e = " f o r m a t S t r i n g "   h i d d e n = " f a l s e " / >  
                     < f i e l d   i d = " 4 8 6 8 6 8 f 2 - e 0 4 a - 4 5 5 b - b b 1 5 - 0 d a 9 7 0 d 3 0 5 b 0 "   n a m e = " T e x t   F i e l d "   t y p e = " "   o r d e r = " 9 9 9 "   e n t i t y I d = " 3 e 7 3 d 3 d 4 - 8 2 8 6 - 4 e d 1 - 8 b f f - 7 c a 3 c 9 2 7 7 6 4 f "   l i n k e d E n t i t y I d = " 0 0 0 0 0 0 0 0 - 0 0 0 0 - 0 0 0 0 - 0 0 0 0 - 0 0 0 0 0 0 0 0 0 0 0 0 "   l i n k e d F i e l d I d = " 0 0 0 0 0 0 0 0 - 0 0 0 0 - 0 0 0 0 - 0 0 0 0 - 0 0 0 0 0 0 0 0 0 0 0 0 "   l i n k e d F i e l d I n d e x = " 0 "   i n d e x = " 0 "   f i e l d T y p e = " q u e s t i o n "   f o r m a t E v a l u a t o r T y p e = " f o r m a t S t r i n g "   h i d d e n = " f a l s e " / >  
                     < f i e l d   i d = " 8 1 e 3 e 9 e a - 9 b 6 0 - 4 9 7 8 - a 8 8 a - e 3 d d b 2 6 9 6 2 1 7 "   n a m e = " V a l u e   F i e l d "   t y p e = " S y s t e m . B o o l e a n ,   m s c o r l i b ,   V e r s i o n = 4 . 0 . 0 . 0 ,   C u l t u r e = n e u t r a l ,   P u b l i c K e y T o k e n = b 7 7 a 5 c 5 6 1 9 3 4 e 0 8 9 "   o r d e r = " 9 9 9 "   e n t i t y I d = " 3 e 7 3 d 3 d 4 - 8 2 8 6 - 4 e d 1 - 8 b f f - 7 c a 3 c 9 2 7 7 6 4 f "   l i n k e d E n t i t y I d = " 0 0 0 0 0 0 0 0 - 0 0 0 0 - 0 0 0 0 - 0 0 0 0 - 0 0 0 0 0 0 0 0 0 0 0 0 "   l i n k e d F i e l d I d = " 0 0 0 0 0 0 0 0 - 0 0 0 0 - 0 0 0 0 - 0 0 0 0 - 0 0 0 0 0 0 0 0 0 0 0 0 "   l i n k e d F i e l d I n d e x = " 0 "   i n d e x = " 0 "   f i e l d T y p e = " q u e s t i o n "   f o r m a t E v a l u a t o r T y p e = " f o r m a t S t r i n g "   h i d d e n = " f a l s e " / >  
                     < f i e l d   i d = " 1 8 4 5 7 3 0 2 - b e 9 7 - 4 2 4 d - 8 7 3 5 - 2 1 2 b c d 9 6 e 2 a 2 "   n a m e = " S e l e c t e d   I t e m s "   t y p e = " "   o r d e r = " 9 9 9 "   e n t i t y I d = " 4 f c e d e f b - 0 9 c 2 - 4 8 3 7 - b e f f - 7 6 8 1 7 4 d c 5 3 f 0 "   l i n k e d E n t i t y I d = " 0 0 0 0 0 0 0 0 - 0 0 0 0 - 0 0 0 0 - 0 0 0 0 - 0 0 0 0 0 0 0 0 0 0 0 0 "   l i n k e d F i e l d I d = " 0 0 0 0 0 0 0 0 - 0 0 0 0 - 0 0 0 0 - 0 0 0 0 - 0 0 0 0 0 0 0 0 0 0 0 0 "   l i n k e d F i e l d I n d e x = " 0 "   i n d e x = " 0 "   f i e l d T y p e = " q u e s t i o n "   f o r m a t E v a l u a t o r T y p e = " f o r m a t S t r i n g "   h i d d e n = " f a l s e " / >  
                     < f i e l d   i d = " 3 3 7 c d 5 c 0 - 5 d 4 e - 4 2 3 e - 9 3 0 d - a f e d 7 d f b 9 7 e 9 "   n a m e = " S e l e c t e d   T e x t "   t y p e = " S y s t e m . S t r i n g ,   m s c o r l i b ,   V e r s i o n = 4 . 0 . 0 . 0 ,   C u l t u r e = n e u t r a l ,   P u b l i c K e y T o k e n = b 7 7 a 5 c 5 6 1 9 3 4 e 0 8 9 "   o r d e r = " 9 9 9 "   e n t i t y I d = " 4 f c e d e f b - 0 9 c 2 - 4 8 3 7 - b e f f - 7 6 8 1 7 4 d c 5 3 f 0 "   l i n k e d E n t i t y I d = " 0 0 0 0 0 0 0 0 - 0 0 0 0 - 0 0 0 0 - 0 0 0 0 - 0 0 0 0 0 0 0 0 0 0 0 0 "   l i n k e d F i e l d I d = " 0 0 0 0 0 0 0 0 - 0 0 0 0 - 0 0 0 0 - 0 0 0 0 - 0 0 0 0 0 0 0 0 0 0 0 0 "   l i n k e d F i e l d I n d e x = " 0 "   i n d e x = " 0 "   f i e l d T y p e = " q u e s t i o n "   f o r m a t E v a l u a t o r T y p e = " f o r m a t S t r i n g "   h i d d e n = " f a l s e " / >  
                     < f i e l d   i d = " d 6 9 e 8 9 5 b - 2 a d 6 - 4 7 1 8 - b d f f - 0 4 f c a 1 4 a 7 3 9 c "   n a m e = " S e l e c t e d   V a l u e   I t e m s "   t y p e = " S y s t e m . B o o l e a n ,   m s c o r l i b ,   V e r s i o n = 4 . 0 . 0 . 0 ,   C u l t u r e = n e u t r a l ,   P u b l i c K e y T o k e n = b 7 7 a 5 c 5 6 1 9 3 4 e 0 8 9 "   o r d e r = " 9 9 9 "   e n t i t y I d = " 4 f c e d e f b - 0 9 c 2 - 4 8 3 7 - b e f f - 7 6 8 1 7 4 d c 5 3 f 0 "   l i n k e d E n t i t y I d = " 0 0 0 0 0 0 0 0 - 0 0 0 0 - 0 0 0 0 - 0 0 0 0 - 0 0 0 0 0 0 0 0 0 0 0 0 "   l i n k e d F i e l d I d = " 0 0 0 0 0 0 0 0 - 0 0 0 0 - 0 0 0 0 - 0 0 0 0 - 0 0 0 0 0 0 0 0 0 0 0 0 "   l i n k e d F i e l d I n d e x = " 0 "   i n d e x = " 0 "   f i e l d T y p e = " q u e s t i o n "   f o r m a t E v a l u a t o r T y p e = " f o r m a t S t r i n g "   h i d d e n = " f a l s e " / >  
                     < f i e l d   i d = " a e 9 c a 6 1 7 - 6 d b b - 4 f 8 3 - 8 c a 9 - 3 9 f e 5 a 2 e 2 b d 5 "   n a m e = " S e l e c t e d   V a l u e s "   t y p e = " S y s t e m . B o o l e a n ,   m s c o r l i b ,   V e r s i o n = 4 . 0 . 0 . 0 ,   C u l t u r e = n e u t r a l ,   P u b l i c K e y T o k e n = b 7 7 a 5 c 5 6 1 9 3 4 e 0 8 9 "   o r d e r = " 9 9 9 "   e n t i t y I d = " 4 f c e d e f b - 0 9 c 2 - 4 8 3 7 - b e f f - 7 6 8 1 7 4 d c 5 3 f 0 "   l i n k e d E n t i t y I d = " 0 0 0 0 0 0 0 0 - 0 0 0 0 - 0 0 0 0 - 0 0 0 0 - 0 0 0 0 0 0 0 0 0 0 0 0 "   l i n k e d F i e l d I d = " 0 0 0 0 0 0 0 0 - 0 0 0 0 - 0 0 0 0 - 0 0 0 0 - 0 0 0 0 0 0 0 0 0 0 0 0 "   l i n k e d F i e l d I n d e x = " 0 "   i n d e x = " 0 "   f i e l d T y p e = " q u e s t i o n "   f o r m a t E v a l u a t o r T y p e = " f o r m a t S t r i n g "   h i d d e n = " f a l s e " / >  
                     < f i e l d   i d = " 1 8 4 5 7 3 0 2 - b e 9 7 - 4 2 4 d - 8 7 3 5 - 2 1 2 b c d 9 6 e 2 a 2 "   n a m e = " S e l e c t e d   I t e m s "   t y p e = " "   o r d e r = " 9 9 9 "   e n t i t y I d = " 5 e 3 6 6 0 9 5 - b b 2 8 - 4 f 8 b - b f 8 e - d 6 5 4 8 8 3 b 3 6 d 1 "   l i n k e d E n t i t y I d = " 0 0 0 0 0 0 0 0 - 0 0 0 0 - 0 0 0 0 - 0 0 0 0 - 0 0 0 0 0 0 0 0 0 0 0 0 "   l i n k e d F i e l d I d = " 0 0 0 0 0 0 0 0 - 0 0 0 0 - 0 0 0 0 - 0 0 0 0 - 0 0 0 0 0 0 0 0 0 0 0 0 "   l i n k e d F i e l d I n d e x = " 0 "   i n d e x = " 0 "   f i e l d T y p e = " q u e s t i o n "   f o r m a t E v a l u a t o r T y p e = " f o r m a t S t r i n g "   h i d d e n = " f a l s e " / >  
                     < f i e l d   i d = " 3 3 7 c d 5 c 0 - 5 d 4 e - 4 2 3 e - 9 3 0 d - a f e d 7 d f b 9 7 e 9 "   n a m e = " S e l e c t e d   T e x t "   t y p e = " S y s t e m . S t r i n g ,   m s c o r l i b ,   V e r s i o n = 4 . 0 . 0 . 0 ,   C u l t u r e = n e u t r a l ,   P u b l i c K e y T o k e n = b 7 7 a 5 c 5 6 1 9 3 4 e 0 8 9 "   o r d e r = " 9 9 9 "   e n t i t y I d = " 5 e 3 6 6 0 9 5 - b b 2 8 - 4 f 8 b - b f 8 e - d 6 5 4 8 8 3 b 3 6 d 1 "   l i n k e d E n t i t y I d = " 0 0 0 0 0 0 0 0 - 0 0 0 0 - 0 0 0 0 - 0 0 0 0 - 0 0 0 0 0 0 0 0 0 0 0 0 "   l i n k e d F i e l d I d = " 0 0 0 0 0 0 0 0 - 0 0 0 0 - 0 0 0 0 - 0 0 0 0 - 0 0 0 0 0 0 0 0 0 0 0 0 "   l i n k e d F i e l d I n d e x = " 0 "   i n d e x = " 0 "   f i e l d T y p e = " q u e s t i o n "   f o r m a t E v a l u a t o r T y p e = " f o r m a t S t r i n g "   h i d d e n = " f a l s e " / >  
                     < f i e l d   i d = " d 6 9 e 8 9 5 b - 2 a d 6 - 4 7 1 8 - b d f f - 0 4 f c a 1 4 a 7 3 9 c "   n a m e = " S e l e c t e d   V a l u e   I t e m s "   t y p e = " S y s t e m . B o o l e a n ,   m s c o r l i b ,   V e r s i o n = 4 . 0 . 0 . 0 ,   C u l t u r e = n e u t r a l ,   P u b l i c K e y T o k e n = b 7 7 a 5 c 5 6 1 9 3 4 e 0 8 9 "   o r d e r = " 9 9 9 "   e n t i t y I d = " 5 e 3 6 6 0 9 5 - b b 2 8 - 4 f 8 b - b f 8 e - d 6 5 4 8 8 3 b 3 6 d 1 "   l i n k e d E n t i t y I d = " 0 0 0 0 0 0 0 0 - 0 0 0 0 - 0 0 0 0 - 0 0 0 0 - 0 0 0 0 0 0 0 0 0 0 0 0 "   l i n k e d F i e l d I d = " 0 0 0 0 0 0 0 0 - 0 0 0 0 - 0 0 0 0 - 0 0 0 0 - 0 0 0 0 0 0 0 0 0 0 0 0 "   l i n k e d F i e l d I n d e x = " 0 "   i n d e x = " 0 "   f i e l d T y p e = " q u e s t i o n "   f o r m a t E v a l u a t o r T y p e = " f o r m a t S t r i n g "   h i d d e n = " f a l s e " / >  
                     < f i e l d   i d = " a e 9 c a 6 1 7 - 6 d b b - 4 f 8 3 - 8 c a 9 - 3 9 f e 5 a 2 e 2 b d 5 "   n a m e = " S e l e c t e d   V a l u e s "   t y p e = " S y s t e m . B o o l e a n ,   m s c o r l i b ,   V e r s i o n = 4 . 0 . 0 . 0 ,   C u l t u r e = n e u t r a l ,   P u b l i c K e y T o k e n = b 7 7 a 5 c 5 6 1 9 3 4 e 0 8 9 "   o r d e r = " 9 9 9 "   e n t i t y I d = " 5 e 3 6 6 0 9 5 - b b 2 8 - 4 f 8 b - b f 8 e - d 6 5 4 8 8 3 b 3 6 d 1 "   l i n k e d E n t i t y I d = " 0 0 0 0 0 0 0 0 - 0 0 0 0 - 0 0 0 0 - 0 0 0 0 - 0 0 0 0 0 0 0 0 0 0 0 0 "   l i n k e d F i e l d I d = " 0 0 0 0 0 0 0 0 - 0 0 0 0 - 0 0 0 0 - 0 0 0 0 - 0 0 0 0 0 0 0 0 0 0 0 0 "   l i n k e d F i e l d I n d e x = " 0 "   i n d e x = " 0 "   f i e l d T y p e = " q u e s t i o n "   f o r m a t E v a l u a t o r T y p e = " f o r m a t S t r i n g "   h i d d e n = " f a l s e " / >  
                     < f i e l d   i d = " 9 0 b 0 3 9 7 8 - e 2 1 7 - 4 e 3 2 - a 4 f e - a 3 2 c b a 5 7 d 1 8 6 "   n a m e = " T e x t "   t y p e = " "   o r d e r = " 9 9 9 "   e n t i t y I d = " 8 0 6 6 3 8 8 1 - 5 a 1 7 - 4 1 3 1 - a 5 4 2 - f f 3 e 8 2 9 a 4 2 4 9 "   l i n k e d E n t i t y I d = " 0 0 0 0 0 0 0 0 - 0 0 0 0 - 0 0 0 0 - 0 0 0 0 - 0 0 0 0 0 0 0 0 0 0 0 0 "   l i n k e d F i e l d I d = " 0 0 0 0 0 0 0 0 - 0 0 0 0 - 0 0 0 0 - 0 0 0 0 - 0 0 0 0 0 0 0 0 0 0 0 0 "   l i n k e d F i e l d I n d e x = " 0 "   i n d e x = " 0 "   f i e l d T y p e = " q u e s t i o n "   f o r m a t E v a l u a t o r T y p e = " f o r m a t S t r i n g "   h i d d e n = " f a l s e " / >  
                     < f i e l d   i d = " 9 0 b 0 3 9 7 8 - e 2 1 7 - 4 e 3 2 - a 4 f e - a 3 2 c b a 5 7 d 1 8 6 "   n a m e = " T e x t "   t y p e = " "   o r d e r = " 9 9 9 "   e n t i t y I d = " a 9 2 4 9 b d a - 3 b 6 4 - 4 7 1 3 - b 5 b f - 0 b 7 4 8 d b 5 3 c e 2 "   l i n k e d E n t i t y I d = " 0 0 0 0 0 0 0 0 - 0 0 0 0 - 0 0 0 0 - 0 0 0 0 - 0 0 0 0 0 0 0 0 0 0 0 0 "   l i n k e d F i e l d I d = " 0 0 0 0 0 0 0 0 - 0 0 0 0 - 0 0 0 0 - 0 0 0 0 - 0 0 0 0 0 0 0 0 0 0 0 0 "   l i n k e d F i e l d I n d e x = " 0 "   i n d e x = " 0 "   f i e l d T y p e = " q u e s t i o n "   f o r m a t E v a l u a t o r T y p e = " f o r m a t S t r i n g "   h i d d e n = " f a l s e " / >  
                 < / f i e l d s >  
                 < p r i n t C o n f i g u r a t i o n   s u p p o r t C u s t o m P r i n t = " t r u e "   s h o w P r i n t S e t t i n g s = " t r u e "   s h o w P r i n t O p t i o n s = " t r u e "   e n a b l e C o s t R e c o v e r y = " f a l s e "   x m l n s = " h t t p : / / i p h e l i o n . c o m / w o r d / o u t l i n e / " >  
                     < p r o f i l e s / >  
                 < / p r i n t C o n f i g u r a t i o n >  
                 < s t y l e C o n f i g u r a t i o n   x m l n s = " h t t p : / / i p h e l i o n . c o m / w o r d / o u t l i n e / " / >  
             < / t e m p l a t e >  
             < l i n k e d C o n t e n t I t e m s >  
                 < l i n k e d C o n t e n t I t e m   d i s p l a y N a m e = " & l t ; ? x m l   v e r s i o n = & q u o t ; 1 . 0 & q u o t ;   e n c o d i n g = & q u o t ; u t f - 1 6 & q u o t ; ? & g t ; & # x A ; & l t ; u i L o c a l i z e d S t r i n g   x m l n s : x s d = & q u o t ; h t t p : / / w w w . w 3 . o r g / 2 0 0 1 / X M L S c h e m a & q u o t ;   x m l n s : x s i = & q u o t ; h t t p : / / w w w . w 3 . o r g / 2 0 0 1 / X M L S c h e m a - i n s t a n c e & q u o t ; & g t ; & # x A ;     & l t ; t y p e & g t ; f i x e d & l t ; / t y p e & g t ; & # x A ; & l t ; / u i L o c a l i z e d S t r i n g & g t ; "   n a m e = " c o v e r _ w i t h _ c o l o u r _ s u p e r g r a p h i c "   c a t e g o r y = " c o v e r "   t y p e I d = " 0 " / >  
                 < l i n k e d C o n t e n t I t e m   d i s p l a y N a m e = " & l t ; ? x m l   v e r s i o n = & q u o t ; 1 . 0 & q u o t ;   e n c o d i n g = & q u o t ; u t f - 1 6 & q u o t ; ? & g t ; & # x A ; & l t ; u i L o c a l i z e d S t r i n g   x m l n s : x s d = & q u o t ; h t t p : / / w w w . w 3 . o r g / 2 0 0 1 / X M L S c h e m a & q u o t ;   x m l n s : x s i = & q u o t ; h t t p : / / w w w . w 3 . o r g / 2 0 0 1 / X M L S c h e m a - i n s t a n c e & q u o t ; & g t ; & # x A ;     & l t ; t y p e & g t ; f i x e d & l t ; / t y p e & g t ; & # x A ; & l t ; / u i L o c a l i z e d S t r i n g & g t ; "   n a m e = " c o v e r _ w i t h _ t h e m e _ c o l o u r "   c a t e g o r y = " c o v e r "   t y p e I d = " 0 " / >  
             < / l i n k e d C o n t e n t I t e m s >  
         < / t e m p l a t e F r a g m e n t >  
     < / t e m p l a t e F r a g m e n t s >  
 < / t e m p l a t e F r a g m e n t D a t a > 
</file>

<file path=customXml/item3.xml><?xml version="1.0" encoding="utf-8"?>
<ct:contentTypeSchema xmlns:ct="http://schemas.microsoft.com/office/2006/metadata/contentType" xmlns:ma="http://schemas.microsoft.com/office/2006/metadata/properties/metaAttributes" ct:_="" ma:_="" ma:contentTypeName="Document" ma:contentTypeID="0x0101007C827F6EE953A2428BCCC45FE2FB7AE2" ma:contentTypeVersion="12" ma:contentTypeDescription="Create a new document." ma:contentTypeScope="" ma:versionID="6ac2f445b9e497738b34fd30c77386ce">
  <xsd:schema xmlns:xsd="http://www.w3.org/2001/XMLSchema" xmlns:xs="http://www.w3.org/2001/XMLSchema" xmlns:p="http://schemas.microsoft.com/office/2006/metadata/properties" xmlns:ns2="c473457f-3eea-4ffc-a6d6-773a64bacfd5" xmlns:ns3="ba5fc0d2-1ea5-4543-b522-85e8e1bdf28d" targetNamespace="http://schemas.microsoft.com/office/2006/metadata/properties" ma:root="true" ma:fieldsID="06ce0804fe9330e4db0a8ee0cf54c161" ns2:_="" ns3:_="">
    <xsd:import namespace="c473457f-3eea-4ffc-a6d6-773a64bacfd5"/>
    <xsd:import namespace="ba5fc0d2-1ea5-4543-b522-85e8e1bdf28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73457f-3eea-4ffc-a6d6-773a64bacf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4c93216-4bd0-48d1-b4cd-48d2a5782f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a5fc0d2-1ea5-4543-b522-85e8e1bdf2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c426654-177d-42a3-bb39-76696039d923}" ma:internalName="TaxCatchAll" ma:showField="CatchAllData" ma:web="ba5fc0d2-1ea5-4543-b522-85e8e1bdf2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ba5fc0d2-1ea5-4543-b522-85e8e1bdf28d" xsi:nil="true"/>
    <lcf76f155ced4ddcb4097134ff3c332f xmlns="c473457f-3eea-4ffc-a6d6-773a64bacfd5">
      <Terms xmlns="http://schemas.microsoft.com/office/infopath/2007/PartnerControls"/>
    </lcf76f155ced4ddcb4097134ff3c332f>
  </documentManagement>
</p:properties>
</file>

<file path=customXml/item5.xml>��< ? x m l   v e r s i o n = " 1 . 0 "   e n c o d i n g = " u t f - 1 6 " ? > < t e m p l a t e   x m l n s : x s d = " h t t p : / / w w w . w 3 . o r g / 2 0 0 1 / X M L S c h e m a "   x m l n s : x s i = " h t t p : / / w w w . w 3 . o r g / 2 0 0 1 / X M L S c h e m a - i n s t a n c e "   i d = " 1 7 f 4 5 2 f c - b 4 8 3 - 4 e b d - a 8 c 7 - c 5 3 c 9 8 3 0 5 7 f b "   n a m e = " & l t ; ? x m l   v e r s i o n = & q u o t ; 1 . 0 & q u o t ;   e n c o d i n g = & q u o t ; u t f - 1 6 & q u o t ; ? & g t ; & # x A ; & l t ; u i L o c a l i z e d S t r i n g   x m l n s : x s d = & q u o t ; h t t p : / / w w w . w 3 . o r g / 2 0 0 1 / X M L S c h e m a & q u o t ;   x m l n s : x s i = & q u o t ; h t t p : / / w w w . w 3 . o r g / 2 0 0 1 / X M L S c h e m a - i n s t a n c e & q u o t ; & g t ; & # x A ;     & l t ; t y p e & g t ; l a b e l & l t ; / t y p e & g t ; & # x A ;     & l t ; t e x t & g t ; T e m p l a t e   N a m e - P P T   S t a n d a r d   1 6 : 9 & l t ; / t e x t & g t ; & # x A ; & l t ; / u i L o c a l i z e d S t r i n g & g t ; "   d o c u m e n t I d = " 6 e 1 c 5 b 2 8 - 9 4 c 8 - 4 4 e c - a 7 0 e - b 4 a 4 b 8 7 6 2 d 1 a "   t e m p l a t e F u l l N a m e = " C M S   P o w e r P o i n t   1 6 _ 9   -   S u p e r g r a p h i c "   v e r s i o n = " 0 "   c o i C h e c k s u m = " P 2 c L b t / t i 7 N 1 9 M m p H e e j B R i q U a 6 z v T D l B L 9 O t w 3 Y 7 Y 8 = "   s c h e m a V e r s i o n = " 1 "   w o r d V e r s i o n = " 1 6 . 0 "   l a n g u a g e I s o = " e n - G B "   o f f i c e I d = " 5 1 8 4 5 9 f 6 - c 7 a f - 4 5 e c - 9 b 0 5 - 4 5 a 8 a e c 5 8 1 a 6 "   h e l p U r l = " & l t ; ? x m l   v e r s i o n = & q u o t ; 1 . 0 & q u o t ;   e n c o d i n g = & q u o t ; u t f - 1 6 & q u o t ; ? & g t ; & # x A ; & l t ; u i L o c a l i z e d S t r i n g   x m l n s : x s d = & q u o t ; h t t p : / / w w w . w 3 . o r g / 2 0 0 1 / X M L S c h e m a & q u o t ;   x m l n s : x s i = & q u o t ; h t t p : / / w w w . w 3 . o r g / 2 0 0 1 / X M L S c h e m a - i n s t a n c e & q u o t ; & g t ; & # x A ;     & l t ; t y p e & g t ; f i x e d & l t ; / t y p e & g t ; & # x A ;     & l t ; t e x t   / & g t ; & # x A ; & l t ; / u i L o c a l i z e d S t r i n g & g t ; "   i m p o r t D a t a = " f a l s e "   w i z a r d H e i g h t = " 1 0 0 0 "   w i z a r d W i d t h = " 8 0 0 "   w i z a r d P a n e l W i d t h = " 0 "   h i d e W i z a r d I f V a l i d = " f a l s e "   h i d e A u t h o r = " f a l s e "   w i z a r d T a b P o s i t i o n = " n o n e "   x m l n s = " h t t p : / / i p h e l i o n . c o m / w o r d / o u t l i n e / " >  
     < a u t h o r >  
         < l o c a l i z e d P r o f i l e s >  
             < l o c a l i z e d P r o f i l e   l a n g u a g e I s o = " d e - D E " >  
                 < e m p l o y e e I d / >  
                 < n a m e > H e r r   M e l l m a n n < / n a m e >  
                 < i n i t i a l s / >  
                 < j o b D e s c r i p t i o n > W u n d e r k i n d < / j o b D e s c r i p t i o n >  
                 < d e p a r t m e n t > T e m p l a t e s   & a m p ;   T e c h n o l o g y < / d e p a r t m e n t >  
             < / l o c a l i z e d P r o f i l e >  
         < / l o c a l i z e d P r o f i l e s >  
         < f r o m S e a r c h C o n t a c t > t r u e < / f r o m S e a r c h C o n t a c t >  
         < i d > 1 c 4 6 0 e 0 9 - 9 f 0 f - 4 7 3 0 - 9 b c d - 3 8 2 b 5 1 2 b c c f 7 < / i d >  
         < n a m e > D a n i e l   M e l l m a n n < / n a m e >  
         < i n i t i a l s > D A M L < / i n i t i a l s >  
         < p r i m a r y O f f i c e > L o n d o n   H R   C a n n o n   P l a c e < / p r i m a r y O f f i c e >  
         < p r i m a r y O f f i c e I d > 3 9 c 4 9 f 2 1 - b 0 a 8 - 4 e e 0 - 9 4 2 7 - 0 1 a 7 8 6 c 5 6 1 1 5 < / p r i m a r y O f f i c e I d >  
         < p r i m a r y L a n g u a g e I s o > e n - G B < / p r i m a r y L a n g u a g e I s o >  
         < p h o n e N u m b e r F o r m a t > + X X   X X   X X X X   X X X X < / p h o n e N u m b e r F o r m a t >  
         < f a x N u m b e r F o r m a t / >  
         < m o b i l e N u m b e r F o r m a t / >  
         < j o b D e s c r i p t i o n > T e c h n o l o g y   a n d   T e m p l a t e   S p e c i a l i s t < / j o b D e s c r i p t i o n >  
         < d e p a r t m e n t > C W P   /   D D C < / d e p a r t m e n t >  
         < e m a i l > d a n i e l . m e l l m a n n @ c m s - c m n o . c o m < / e m a i l >  
         < r a w D i r e c t L i n e > 4 2 0 7 3 6 7 3 0 1 9 < / r a w D i r e c t L i n e >  
         < r a w D i r e c t F a x > + 4 4   2 0   7 3 6 7   2 0 0 0 < / r a w D i r e c t F a x >  
         < m o b i l e > + 4 4   7 7 0 2   5 0 1 2 0 7 < / m o b i l e >  
         < l o g i n > d a m l < / l o g i n >  
         < e m p l y e e I d / >  
         < b a r R e g i s t r a t i o n s / >  
     < / a u t h o r >  
     < c o n t e n t C o n t r o l s >  
         < c o n t e n t C o n t r o l   i d = " c 5 e b d 8 6 a - f 0 b 4 - 4 b f 0 - a 8 3 8 - 3 a 2 b 7 e d 4 2 4 a d "   n a m e = " I m a g e . I m a g e P a t h "   a s s e m b l y = " I p h e l i o n . O u t l i n e . P o w e r P o i n t . d l l "   t y p e = " I p h e l i o n . O u t l i n e . P o w e r P o i n t . R e n d e r e r s . I m a g e R e n d e r e r "   o r d e r = " 3 "   a c t i v e = " t r u e "   e n t i t y I d = " 0 4 d 7 9 8 8 f - 0 5 1 c - 4 b f 5 - a c 7 4 - 0 4 4 e 4 e 6 5 9 b 8 2 "   f i e l d I d = " a 8 9 2 6 b a 1 - 7 2 1 c - 4 0 c 7 - b 5 1 2 - 8 6 f 2 f 6 e b 9 b 5 5 "   p a r e n t I d = " 0 0 0 0 0 0 0 0 - 0 0 0 0 - 0 0 0 0 - 0 0 0 0 - 0 0 0 0 0 0 0 0 0 0 0 0 "   l e v e l O r d e r = " 1 0 0 "   c o n t r o l T y p e = " p l a i n T e x t "   c o n t r o l E d i t T y p e = " i n l i n e "   e n c l o s i n g B o o k m a r k = " f a l s e "   f o r m a t E v a l u a t o r T y p e = " e x p r e s s i o n "   t e x t C a s e = " i g n o r e C a s e "   r e m o v e C o n t r o l = " f a l s e "   i g n o r e F o r m a t I f E m p t y = " f a l s e " >  
             < p a r a m e t e r s >  
                 < p a r a m e t e r   i d = " 5 f f c 6 9 5 d - 4 5 3 b - 4 7 8 6 - b 1 9 0 - 4 d 1 3 4 3 9 c 3 c e b "   n a m e = " U n i t   t y p e "   t y p e = " I p h e l i o n . O u t l i n e . C o r e . E n t i t i e s . U n i t T y p e ,   I p h e l i o n . O u t l i n e . C o r e ,   V e r s i o n = 1 . 8 . 6 . 3 0 ,   C u l t u r e = n e u t r a l ,   P u b l i c K e y T o k e n = n u l l "   o r d e r = " 1 "   k e y = " u n i t T y p e T y p e "   v a l u e = " C e n t i m e t e r s "   g r o u p = " S i z e "   g r o u p O r d e r = " - 1 "   i s G e n e r a t e d = " f a l s e " / >  
                 < p a r a m e t e r   i d = " e 7 f e 2 a 1 2 - 7 0 d 4 - 4 4 7 5 - 8 6 7 1 - 8 6 7 b b a 4 e 9 3 9 e "   n a m e = " Z   o r d e r "   t y p e = " I p h e l i o n . O u t l i n e . P o w e r P o i n t . R e n d e r e r s . Z O r d e r ,   I p h e l i o n . O u t l i n e . P o w e r P o i n t ,   V e r s i o n = 1 . 8 . 6 . 3 0 ,   C u l t u r e = n e u t r a l ,   P u b l i c K e y T o k e n = n u l l "   o r d e r = " 4 "   k e y = " z O r d e r "   v a l u e = " S e n d T o B a c k "   g r o u p = " P o s i t i o n "   g r o u p O r d e r = " - 1 "   i s G e n e r a t e d = " f a l s e " / >  
                 < p a r a m e t e r   i d = " e 0 5 1 b e 6 b - 4 2 d 9 - 4 4 0 1 - 8 4 a 1 - a 8 1 9 c 4 e 1 f 3 0 4 "   n a m e = " C r o p   t y p e "   t y p e = " "   o r d e r = " 9 9 9 "   k e y = " c r o p T y p e "   v a l u e = " N o n e "   g r o u p O r d e r = " - 1 "   i s G e n e r a t e d = " f a l s e " / >  
                 < p a r a m e t e r   i d = " 7 c c 4 7 a b f - 4 4 c c - 4 c 3 9 - 8 f b 2 - b 7 6 e 2 7 7 2 0 3 4 a "   n a m e = " D e l e t e   i f   e m p t y "   t y p e = " S y s t e m . B o o l e a n ,   m s c o r l i b ,   V e r s i o n = 4 . 0 . 0 . 0 ,   C u l t u r e = n e u t r a l ,   P u b l i c K e y T o k e n = b 7 7 a 5 c 5 6 1 9 3 4 e 0 8 9 "   o r d e r = " 9 9 9 "   k e y = " d e l e t e I f E m p t y "   v a l u e = " F a l s e "   g r o u p O r d e r = " - 1 "   i s G e n e r a t e d = " f a l s e " / >  
                 < p a r a m e t e r   i d = " a f 5 4 7 c d 7 - f 2 d 7 - 4 3 a e - 8 f 1 1 - 1 2 d 2 3 1 3 3 0 c 9 c "   n a m e = " F i e l d   i n d e x "   t y p e = " S y s t e m . I n t 3 2 ,   m s c o r l i b ,   V e r s i o n = 4 . 0 . 0 . 0 ,   C u l t u r e = n e u t r a l ,   P u b l i c K e y T o k e n = b 7 7 a 5 c 5 6 1 9 3 4 e 0 8 9 "   o r d e r = " 9 9 9 "   k e y = " i n d e x "   v a l u e = " "   g r o u p O r d e r = " - 1 "   i s G e n e r a t e d = " f a l s e " / >  
                 < p a r a m e t e r   i d = " b 6 b 8 a 2 9 6 - 0 5 8 e - 4 f 5 9 - 9 a 6 f - 1 8 3 6 7 b f a 6 2 7 6 "   n a m e = " H e i g h t "   t y p e = " S y s t e m . S i n g l e ,   m s c o r l i b ,   V e r s i o n = 4 . 0 . 0 . 0 ,   C u l t u r e = n e u t r a l ,   P u b l i c K e y T o k e n = b 7 7 a 5 c 5 6 1 9 3 4 e 0 8 9 "   o r d e r = " 9 9 9 "   k e y = " h e i g h t "   v a l u e = " 1 9 . 0 5 "   g r o u p = " S i z e "   g r o u p O r d e r = " - 1 "   i s G e n e r a t e d = " t r u e " / >  
                 < p a r a m e t e r   i d = " 9 5 d 7 9 0 b f - 4 a a 2 - 4 9 5 4 - b 3 f 9 - 5 2 f c 6 0 7 7 d 6 a c "   n a m e = " L o c k   a s p e c t   r a t i o "   t y p e = " S y s t e m . B o o l e a n ,   m s c o r l i b ,   V e r s i o n = 4 . 0 . 0 . 0 ,   C u l t u r e = n e u t r a l ,   P u b l i c K e y T o k e n = b 7 7 a 5 c 5 6 1 9 3 4 e 0 8 9 "   o r d e r = " 9 9 9 "   k e y = " l o c k A s p e c t R a t i o "   v a l u e = " F a l s e "   g r o u p O r d e r = " - 1 "   i s G e n e r a t e d = " f a l s e " / >  
                 < p a r a m e t e r   i d = " 6 1 5 c 0 d c 3 - 5 5 5 f - 4 0 e 0 - 9 7 3 2 - 6 8 b 8 7 c 8 b 3 2 c 4 "   n a m e = " R e t a i n   s h a p e   s e t t i n g s "   t y p e = " S y s t e m . B o o l e a n ,   m s c o r l i b ,   V e r s i o n = 4 . 0 . 0 . 0 ,   C u l t u r e = n e u t r a l ,   P u b l i c K e y T o k e n = b 7 7 a 5 c 5 6 1 9 3 4 e 0 8 9 "   o r d e r = " 9 9 9 "   k e y = " r e t a i n S h a p e S e t t i n g s "   v a l u e = " T r u e "   g r o u p O r d e r = " - 1 "   i s G e n e r a t e d = " f a l s e " / >  
                 < p a r a m e t e r   i d = " 0 1 f 8 f 0 8 e - 3 5 0 6 - 4 9 5 d - a 2 2 3 - 7 f 4 b 6 0 f 8 4 5 0 1 "   n a m e = " W i d t h "   t y p e = " S y s t e m . S i n g l e ,   m s c o r l i b ,   V e r s i o n = 4 . 0 . 0 . 0 ,   C u l t u r e = n e u t r a l ,   P u b l i c K e y T o k e n = b 7 7 a 5 c 5 6 1 9 3 4 e 0 8 9 "   o r d e r = " 9 9 9 "   k e y = " w i d t h "   v a l u e = " 3 3 . 8 7 "   g r o u p = " S i z e "   g r o u p O r d e r = " - 1 "   i s G e n e r a t e d = " t r u e " / >  
             < / p a r a m e t e r s >  
         < / c o n t e n t C o n t r o l >  
         < c o n t e n t C o n t r o l   i d = " 7 d b 2 7 9 c e - 9 5 d 7 - 4 c 6 7 - 9 b 4 d - 7 c 7 8 7 f 3 4 5 3 8 b "   n a m e = " E n t i t y . E n t i t y   N a m e   1 "   a s s e m b l y = " I p h e l i o n . O u t l i n e . P o w e r P o i n t . d l l "   t y p e = " I p h e l i o n . O u t l i n e . P o w e r P o i n t . R e n d e r e r s . T e x t R e n d e r e r "   o r d e r = " 3 "   a c t i v e = " t r u e "   e n t i t y I d = " 8 9 2 2 f c e c - 7 e d 9 - 4 3 8 2 - 9 a 6 4 - 4 1 4 e 8 0 4 c 5 d 2 d "   f i e l d I d = " f 5 8 d d c f 2 - c 6 0 e - 4 b 4 4 - a e a d - 9 d 3 a 3 d a 4 d 7 e c "   p a r e n t I d = " 0 0 0 0 0 0 0 0 - 0 0 0 0 - 0 0 0 0 - 0 0 0 0 - 0 0 0 0 0 0 0 0 0 0 0 0 "   l e v e l O r d e r = " 1 0 0 "   c o n t r o l T y p e = " p l a i n T e x t "   c o n t r o l E d i t T y p e = " i n l i n e "   e n c l o s i n g B o o k m a r k = " f a l s e "   f o r m a t = "   I F ( L E F T ( F I R S T N O T E M P T Y ( & # x A ;       S P L I T ( I F N O T E M P T Y ( { E n t i t y . S e t t i n g s } , { E n t i t y . S e t t i n g s } , & q u o t ; , , , , , , & q u o t ; ) , 0 , f a l s e , & q u o t ; , & q u o t ; ) , & # x A ;       S P L I T ( I F N O T E M P T Y ( { O f f i c e . S e t t i n g s } , { O f f i c e . S e t t i n g s } , & q u o t ; , , , , , , & q u o t ; ) , 0 , f a l s e , & q u o t ; , & q u o t ; ) , & # x A ;       S P L I T ( I F N O T E M P T Y ( { C o u n t r y . S e t t i n g s } , { C o u n t r y . S e t t i n g s } , & q u o t ; , , , , , , & q u o t ; ) , 0 , f a l s e , & q u o t ; , & q u o t ; ) & # x A ;       ) ,   2 ) = & q u o t ; R M & q u o t ; , & q u o t ; C M S   S o u t h   A f r i c a & q u o t ; , { O f f i c e . E n t i t y . N a m e   1 } ) "   f o r m a t E v a l u a t o r T y p e = " e x p r e s s i o n "   t e x t C a s e = " i g n o r e C a s e "   r e m o v e C o n t r o l = " f a l s e "   i g n o r e F o r m a t I f E m p t y = " f a l s e " >  
             < p a r a m e t e r s >  
                 < p a r a m e t e r   i d = " b d 1 1 2 8 8 d - 3 5 8 0 - 4 0 4 8 - 9 4 8 0 - 8 7 e a 3 4 1 5 5 2 0 0 "   n a m e = " D e l e t e   i f   e m p t y "   t y p e = " S y s t e m . B o o l e a n ,   m s c o r l i b ,   V e r s i o n = 4 . 0 . 0 . 0 ,   C u l t u r e = n e u t r a l ,   P u b l i c K e y T o k e n = b 7 7 a 5 c 5 6 1 9 3 4 e 0 8 9 "   o r d e r = " 9 9 9 "   k e y = " d e l e t e I f E m p t y "   v a l u e = " F a l s e "   g r o u p O r d e r = " - 1 "   i s G e n e r a t e d = " f a l s e " / >  
                 < p a r a m e t e r   i d = " e c 1 a 8 f 4 b - 1 6 3 2 - 4 4 0 1 - 8 0 0 3 - 7 0 6 d 6 f f 5 e 4 d 5 "   n a m e = " F i e l d   i n d e x "   t y p e = " S y s t e m . I n t 3 2 ,   m s c o r l i b ,   V e r s i o n = 4 . 0 . 0 . 0 ,   C u l t u r e = n e u t r a l ,   P u b l i c K e y T o k e n = b 7 7 a 5 c 5 6 1 9 3 4 e 0 8 9 "   o r d e r = " 9 9 9 "   k e y = " i n d e x "   v a l u e = " "   g r o u p O r d e r = " - 1 "   i s G e n e r a t e d = " f a l s e " / >  
                 < p a r a m e t e r   i d = " 6 d 0 0 9 d c f - 5 2 2 2 - 4 c 7 5 - a 8 1 b - f c 1 6 a d 9 a a 6 0 8 "   n a m e = " F o r m a t   X M L   c o n t e n t "   t y p e = " S y s t e m . B o o l e a n ,   m s c o r l i b ,   V e r s i o n = 4 . 0 . 0 . 0 ,   C u l t u r e = n e u t r a l ,   P u b l i c K e y T o k e n = b 7 7 a 5 c 5 6 1 9 3 4 e 0 8 9 "   o r d e r = " 9 9 9 "   k e y = " f o r m a t X m l C o n t e n t "   v a l u e = " F a l s e "   g r o u p O r d e r = " - 1 "   i s G e n e r a t e d = " f a l s e " / >  
                 < p a r a m e t e r   i d = " a 0 4 d e 9 5 f - 2 5 5 e - 4 7 f 0 - 9 8 8 3 - e a 0 6 6 6 1 3 3 c 2 e "   n a m e = " P a r a g r a p h   v a l u e s "   t y p e = " I p h e l i o n . O u t l i n e . M o d e l . E n t i t i e s . I n l i n e P a r a m e t e r E n t i t y C o l l e c t i o n ` 1 [ [ I p h e l i o n . O u t l i n e . P o w e r P o i n t . R e n d e r e r s . P a r a g r a p h V a l u e P a r a m e t e r E n t i t y ,   I p h e l i o n . O u t l i n e . P o w e r P o i n t ,   V e r s i o n = 1 . 8 . 6 . 3 0 ,   C u l t u r e = n e u t r a l ,   P u b l i c K e y T o k e n = n u l l ] ] ,   I p h e l i o n . O u t l i n e . M o d e l ,   V e r s i o n = 1 . 8 . 6 . 3 0 ,   C u l t u r e = n e u t r a l ,   P u b l i c K e y T o k e n = n u l l "   o r d e r = " 9 9 9 "   k e y = " p a r a g r a p h V a l u e s "   v a l u e = " "   g r o u p O r d e r = " - 1 "   i s G e n e r a t e d = " f a l s e " / >  
                 < p a r a m e t e r   i d = " c 3 0 a d 8 e e - c 1 7 d - 4 a e 4 - 9 5 4 5 - 2 3 1 d 1 0 4 e b c 5 5 "   n a m e = " P a r e n t   f i e l d   i n d e x "   t y p e = " S y s t e m . I n t 3 2 ,   m s c o r l i b ,   V e r s i o n = 4 . 0 . 0 . 0 ,   C u l t u r e = n e u t r a l ,   P u b l i c K e y T o k e n = b 7 7 a 5 c 5 6 1 9 3 4 e 0 8 9 "   o r d e r = " 9 9 9 "   k e y = " p a r e n t I n d e x "   v a l u e = " "   g r o u p O r d e r = " - 1 "   i s G e n e r a t e d = " f a l s e " / >  
             < / p a r a m e t e r s >  
         < / c o n t e n t C o n t r o l >  
         < c o n t e n t C o n t r o l   i d = " c 5 3 0 5 5 1 f - a 2 d b - 4 9 6 e - a 2 9 a - 1 1 d c 5 c c 4 a 9 e 1 "   n a m e = " T i t l e . T e x t "   a s s e m b l y = " I p h e l i o n . O u t l i n e . P o w e r P o i n t . d l l "   t y p e = " I p h e l i o n . O u t l i n e . P o w e r P o i n t . R e n d e r e r s . X m l F o r m a t t e d T e x t R e n d e r e r "   o r d e r = " 3 "   a c t i v e = " f a l s e "   e n t i t y I d = " 0 1 9 b a 9 c 6 - 7 d a a - 4 0 c d - 8 c c 5 - f a d 9 c a 4 1 6 5 3 2 "   f i e l d I d = " 9 0 b 0 3 9 7 8 - e 2 1 7 - 4 e 3 2 - a 4 f e - a 3 2 c b a 5 7 d 1 8 6 "   p a r e n t I d = " 0 0 0 0 0 0 0 0 - 0 0 0 0 - 0 0 0 0 - 0 0 0 0 - 0 0 0 0 0 0 0 0 0 0 0 0 "   l e v e l O r d e r = " 1 0 0 "   c o n t r o l T y p e = " p l a i n T e x t "   c o n t r o l E d i t T y p e = " i n l i n e "   e n c l o s i n g B o o k m a r k = " f a l s e "   f o r m a t = " I F ( { C o v e r   T e x t   L i g h t   o r   D a r k . S e l e c t e d   I t e m s } = { L a b e l s . L i g h t } , & # x A ;   R E P L A C E ( & # x A ;   & q u o t ; & l t ; f o n t   c o l o u r = * 2 5 5 , 2 5 5 , 2 5 5 * & g t ; & q u o t ;   & a m p ;   { T i t l e . T e x t }   & a m p ;     & q u o t ; & l t ; / f o n t & g t ; & q u o t ;   , & # x A ;   & q u o t ; * & q u o t ; , & # x A ;   C H A R ( 3 4 ) , & # x A ;   t r u e ) & # x A ; , { T i t l e . T e x t } ) & # x A ; & # x A ; & # x A ; & # x A ; "   f o r m a t E v a l u a t o r T y p e = " e x p r e s s i o n "   t e x t C a s e = " i g n o r e C a s e "   r e m o v e C o n t r o l = " f a l s e "   i g n o r e F o r m a t I f E m p t y = " f a l s e " >  
             < p a r a m e t e r s >  
                 < p a r a m e t e r   i d = " 6 6 4 a b a 8 3 - 9 f 4 1 - 4 e 3 0 - 8 a a 3 - f d b a c 8 b 4 f 7 b b "   n a m e = " D e l e t e   i f   e m p t y "   t y p e = " S y s t e m . B o o l e a n ,   m s c o r l i b ,   V e r s i o n = 4 . 0 . 0 . 0 ,   C u l t u r e = n e u t r a l ,   P u b l i c K e y T o k e n = b 7 7 a 5 c 5 6 1 9 3 4 e 0 8 9 "   o r d e r = " 9 9 9 "   k e y = " d e l e t e I f E m p t y "   v a l u e = " F a l s e "   g r o u p O r d e r = " - 1 "   i s G e n e r a t e d = " f a l s e " / >  
                 < p a r a m e t e r   i d = " 1 2 9 f 5 e 3 2 - 0 9 c c - 4 8 e e - 9 b e 3 - d 5 a e 1 c d 5 1 4 8 5 "   n a m e = " F i e l d   i n d e x "   t y p e = " S y s t e m . I n t 3 2 ,   m s c o r l i b ,   V e r s i o n = 4 . 0 . 0 . 0 ,   C u l t u r e = n e u t r a l ,   P u b l i c K e y T o k e n = b 7 7 a 5 c 5 6 1 9 3 4 e 0 8 9 "   o r d e r = " 9 9 9 "   k e y = " i n d e x "   v a l u e = " "   g r o u p O r d e r = " - 1 "   i s G e n e r a t e d = " f a l s e " / >  
                 < p a r a m e t e r   i d = " b f b d 3 2 1 0 - c 1 f e - 4 a 2 e - a 2 c 1 - d 8 7 3 0 e b 2 7 6 2 e "   n a m e = " P a r e n t   f i e l d   i n d e x "   t y p e = " S y s t e m . I n t 3 2 ,   m s c o r l i b ,   V e r s i o n = 4 . 0 . 0 . 0 ,   C u l t u r e = n e u t r a l ,   P u b l i c K e y T o k e n = b 7 7 a 5 c 5 6 1 9 3 4 e 0 8 9 "   o r d e r = " 9 9 9 "   k e y = " p a r e n t I n d e x "   v a l u e = " "   g r o u p O r d e r = " - 1 "   i s G e n e r a t e d = " f a l s e " / >  
             < / p a r a m e t e r s >  
         < / c o n t e n t C o n t r o l >  
         < c o n t e n t C o n t r o l   i d = " 7 a 4 3 e 3 c 4 - e 1 f d - 4 d 6 f - 9 a 3 d - 6 a e 4 9 d d 6 6 c 6 3 "   n a m e = " S u b i t l e . T e x t "   a s s e m b l y = " I p h e l i o n . O u t l i n e . P o w e r P o i n t . d l l "   t y p e = " I p h e l i o n . O u t l i n e . P o w e r P o i n t . R e n d e r e r s . X m l F o r m a t t e d T e x t R e n d e r e r "   o r d e r = " 3 "   a c t i v e = " f a l s e "   e n t i t y I d = " 0 e e 6 b c 4 1 - d d 1 6 - 4 a 7 6 - a d 5 a - 5 f 4 4 1 a 6 7 c 0 5 1 "   f i e l d I d = " 9 0 b 0 3 9 7 8 - e 2 1 7 - 4 e 3 2 - a 4 f e - a 3 2 c b a 5 7 d 1 8 6 "   p a r e n t I d = " 0 0 0 0 0 0 0 0 - 0 0 0 0 - 0 0 0 0 - 0 0 0 0 - 0 0 0 0 0 0 0 0 0 0 0 0 "   l e v e l O r d e r = " 1 0 0 "   c o n t r o l T y p e = " p l a i n T e x t "   c o n t r o l E d i t T y p e = " i n l i n e "   e n c l o s i n g B o o k m a r k = " f a l s e "   f o r m a t = " I F ( { C o v e r   T e x t   L i g h t   o r   D a r k . S e l e c t e d   I t e m s } = { L a b e l s . L i g h t } , & # x A ;   R E P L A C E ( & # x A ;   & q u o t ; & l t ; f o n t   c o l o u r = * 2 5 5 , 2 5 5 , 2 5 5 * & g t ; & q u o t ;   & a m p ;   { S u b t i t l e . T e x t }   & a m p ;     & q u o t ; & l t ; / f o n t & g t ; & q u o t ;   , & # x A ;   & q u o t ; * & q u o t ; , & # x A ;   C H A R ( 3 4 ) , & # x A ;   t r u e ) & # x A ; , { S u b t i t l e . T e x t } ) & # x A ; & # x A ; & # x A ; & # x A ; "   f o r m a t E v a l u a t o r T y p e = " e x p r e s s i o n "   t e x t C a s e = " i g n o r e C a s e "   r e m o v e C o n t r o l = " f a l s e "   i g n o r e F o r m a t I f E m p t y = " f a l s e " >  
             < p a r a m e t e r s >  
                 < p a r a m e t e r   i d = " 5 3 2 c e 9 3 1 - 0 8 1 f - 4 7 2 8 - b b c 1 - 5 6 2 8 6 d a 0 9 6 6 5 "   n a m e = " D e l e t e   i f   e m p t y "   t y p e = " S y s t e m . B o o l e a n ,   m s c o r l i b ,   V e r s i o n = 4 . 0 . 0 . 0 ,   C u l t u r e = n e u t r a l ,   P u b l i c K e y T o k e n = b 7 7 a 5 c 5 6 1 9 3 4 e 0 8 9 "   o r d e r = " 9 9 9 "   k e y = " d e l e t e I f E m p t y "   v a l u e = " F a l s e "   g r o u p O r d e r = " - 1 "   i s G e n e r a t e d = " f a l s e " / >  
                 < p a r a m e t e r   i d = " b e 1 1 c 9 3 e - 2 4 6 d - 4 b f 1 - b 4 c 7 - c 6 e 5 2 f 5 3 f 5 9 2 "   n a m e = " F i e l d   i n d e x "   t y p e = " S y s t e m . I n t 3 2 ,   m s c o r l i b ,   V e r s i o n = 4 . 0 . 0 . 0 ,   C u l t u r e = n e u t r a l ,   P u b l i c K e y T o k e n = b 7 7 a 5 c 5 6 1 9 3 4 e 0 8 9 "   o r d e r = " 9 9 9 "   k e y = " i n d e x "   v a l u e = " "   g r o u p O r d e r = " - 1 "   i s G e n e r a t e d = " f a l s e " / >  
                 < p a r a m e t e r   i d = " d 6 1 a e 4 8 0 - e c f 0 - 4 1 a 7 - 9 4 2 f - 3 1 4 1 5 3 4 7 f 9 0 4 "   n a m e = " P a r e n t   f i e l d   i n d e x "   t y p e = " S y s t e m . I n t 3 2 ,   m s c o r l i b ,   V e r s i o n = 4 . 0 . 0 . 0 ,   C u l t u r e = n e u t r a l ,   P u b l i c K e y T o k e n = b 7 7 a 5 c 5 6 1 9 3 4 e 0 8 9 "   o r d e r = " 9 9 9 "   k e y = " p a r e n t I n d e x "   v a l u e = " "   g r o u p O r d e r = " - 1 "   i s G e n e r a t e d = " f a l s e " / >  
             < / p a r a m e t e r s >  
         < / c o n t e n t C o n t r o l >  
         < c o n t e n t C o n t r o l   i d = " 1 6 c 6 c b b d - 6 1 f 1 - 4 1 1 f - a b 7 e - 2 9 f 0 a b b 2 e 5 6 3 "   n a m e = " F o o t e r   T e x t . T e x t   ( T e m p l a t e ) "   a s s e m b l y = " I p h e l i o n . O u t l i n e . P o w e r P o i n t . d l l "   t y p e = " I p h e l i o n . O u t l i n e . P o w e r P o i n t . R e n d e r e r s . X m l F o r m a t t e d T e x t R e n d e r e r "   o r d e r = " 3 "   a c t i v e = " t r u e "   e n t i t y I d = " a d e 4 a 4 5 4 - e 7 d d - 4 5 b f - a 2 1 9 - 2 b 5 9 a b 9 f 2 4 1 4 "   f i e l d I d = " 9 0 b 0 3 9 7 8 - e 2 1 7 - 4 e 3 2 - a 4 f e - a 3 2 c b a 5 7 d 1 8 6 "   p a r e n t I d = " 0 0 0 0 0 0 0 0 - 0 0 0 0 - 0 0 0 0 - 0 0 0 0 - 0 0 0 0 0 0 0 0 0 0 0 0 "   l e v e l O r d e r = " 1 0 0 "   c o n t r o l T y p e = " p l a i n T e x t "   c o n t r o l E d i t T y p e = " i n l i n e "   e n c l o s i n g B o o k m a r k = " f a l s e "   f o r m a t = " I F ( { C o v e r   T e x t   L i g h t   o r   D a r k . S e l e c t e d   I t e m s } = { L a b e l s . L i g h t } , & # x A ;   R E P L A C E ( & # x A ;   & q u o t ; & l t ; f o n t   c o l o u r = * 2 5 5 , 2 5 5 , 2 5 5 * & g t ; & q u o t ;   & a m p ;   & # x A ;     I F N O T E M P T Y ( { F o o t e r   T e x t . T e x t } , & # x A ;     { F o o t e r   T e x t . T e x t }   & a m p ;   & q u o t ;   |   & q u o t ;   & a m p ;   { D a t e . D a t e } , & # x A ;     { D a t e . D a t e } & # x A ; )   & a m p ;     & q u o t ; & l t ; / f o n t & g t ; & q u o t ;   , & # x A ;   & q u o t ; * & q u o t ; , & # x A ;   C H A R ( 3 4 ) , & # x A ;   t r u e ) & # x A ; , I F N O T E M P T Y ( { F o o t e r   T e x t . T e x t } , & # x A ;   { F o o t e r   T e x t . T e x t }   & a m p ;   & q u o t ;   |   & q u o t ;   & a m p ;   { D a t e . D a t e } , & # x A ;   { D a t e . D a t e } & # x A ; ) ) & # x A ; & # x A ; & # x A ; "   f o r m a t E v a l u a t o r T y p e = " e x p r e s s i o n "   t e x t C a s e = " i g n o r e C a s e "   r e m o v e C o n t r o l = " f a l s e "   i g n o r e F o r m a t I f E m p t y = " f a l s e " >  
             < p a r a m e t e r s >  
                 < p a r a m e t e r   i d = " b 1 0 4 0 9 4 6 - 1 2 5 9 - 4 f c 7 - 9 2 3 2 - a f 2 b 5 7 e 5 f c e b "   n a m e = " D e l e t e   i f   e m p t y "   t y p e = " S y s t e m . B o o l e a n ,   m s c o r l i b ,   V e r s i o n = 4 . 0 . 0 . 0 ,   C u l t u r e = n e u t r a l ,   P u b l i c K e y T o k e n = b 7 7 a 5 c 5 6 1 9 3 4 e 0 8 9 "   o r d e r = " 9 9 9 "   k e y = " d e l e t e I f E m p t y "   v a l u e = " F a l s e "   g r o u p O r d e r = " - 1 "   i s G e n e r a t e d = " f a l s e " / >  
                 < p a r a m e t e r   i d = " 8 a 5 1 5 9 1 e - 5 3 e d - 4 2 c 6 - 8 0 9 6 - f 5 c 0 5 3 5 3 d f c d "   n a m e = " F i e l d   i n d e x "   t y p e = " S y s t e m . I n t 3 2 ,   m s c o r l i b ,   V e r s i o n = 4 . 0 . 0 . 0 ,   C u l t u r e = n e u t r a l ,   P u b l i c K e y T o k e n = b 7 7 a 5 c 5 6 1 9 3 4 e 0 8 9 "   o r d e r = " 9 9 9 "   k e y = " i n d e x "   v a l u e = " "   g r o u p O r d e r = " - 1 "   i s G e n e r a t e d = " f a l s e " / >  
                 < p a r a m e t e r   i d = " f 7 1 d 9 5 d 5 - a f e b - 4 2 0 2 - 9 3 4 c - 1 0 a e d 2 0 7 7 9 d 0 "   n a m e = " P a r e n t   f i e l d   i n d e x "   t y p e = " S y s t e m . I n t 3 2 ,   m s c o r l i b ,   V e r s i o n = 4 . 0 . 0 . 0 ,   C u l t u r e = n e u t r a l ,   P u b l i c K e y T o k e n = b 7 7 a 5 c 5 6 1 9 3 4 e 0 8 9 "   o r d e r = " 9 9 9 "   k e y = " p a r e n t I n d e x "   v a l u e = " "   g r o u p O r d e r = " - 1 "   i s G e n e r a t e d = " f a l s e " / >  
             < / p a r a m e t e r s >  
         < / c o n t e n t C o n t r o l >  
         < c o n t e n t C o n t r o l   i d = " 8 0 2 8 7 f 2 6 - a e 9 0 - 4 3 7 7 - 8 2 4 6 - d 8 d 2 1 6 b 0 4 8 1 8 "   n a m e = " L o g o "   a s s e m b l y = " I p h e l i o n . O u t l i n e . P o w e r P o i n t . d l l "   t y p e = " I p h e l i o n . O u t l i n e . P o w e r P o i n t . R e n d e r e r s . I m a g e R e n d e r e r "   o r d e r = " 3 "   a c t i v e = " t r u e "   e n t i t y I d = " 3 a b 8 2 f 1 2 - 1 4 2 6 - 4 e 6 5 - a 3 9 d - b 2 0 2 d c 1 7 a c c d "   f i e l d I d = " 8 1 e 3 e 9 e a - 9 b 6 0 - 4 9 7 8 - a 8 8 a - e 3 d d b 2 6 9 6 2 1 7 "   p a r e n t I d = " 0 0 0 0 0 0 0 0 - 0 0 0 0 - 0 0 0 0 - 0 0 0 0 - 0 0 0 0 0 0 0 0 0 0 0 0 "   l e v e l O r d e r = " 1 0 0 "   c o n t r o l T y p e = " p l a i n T e x t "   c o n t r o l E d i t T y p e = " i n l i n e "   e n c l o s i n g B o o k m a r k = " f a l s e "   f o r m a t = " { L a b e l s . F i l e   P a t h s - L o g o s   P P T }   & a m p ;   & q u o t ; P P T _ 1 6 x 9 \ & q u o t ;   & a m p ; & # x A ; & # x A ; I F ( & # x A ;   O R ( { O v e r r i d e   l o g o . V a l u e   F i e l d } =   T r u e ,   & # x A ;     F I R S T N O T E M P T Y ( & # x A ;                   S P L I T ( { O f f i c e . S e t t i n g s } , 4 , f a l s e , & q u o t ; , & q u o t ; ) , & # x A ;                   S P L I T ( { C o u n t r y . S e t t i n g s } , 4 , f a l s e , & q u o t ; , & q u o t ; ) & # x A ;             ) = & q u o t ; S P E C E N T & q u o t ;   ) = T r u e , & # x A ; & # x A ;         I F ( { L o g o   L i g h t   o r   D a r k . S e l e c t e d   I t e m s }   =   { L a b e l s . L i g h t } , & # x A ;         & # x A ;           R E P L A C E ( { L a b e l s . L o g o   N a m e - P P T   H e a d e r   L i g h t } , & q u o t ; [ F I R M N A M E ] & q u o t ; , & # x A ;                 F I R S T N O T E M P T Y ( & # x A ;                     S P L I T ( { O f f i c e . S e t t i n g s } , 0 , f a l s e , & q u o t ; , & q u o t ; ) , & # x A ;                     S P L I T ( { C o u n t r y . S e t t i n g s } , 0 , f a l s e , & q u o t ; , & q u o t ; ) & # x A ;               ) , t r u e & # x A ;             ) , & # x A ;         & # x A ;           R E P L A C E ( { L a b e l s . L o g o   N a m e - P P T   H e a d e r   D a r k } , & q u o t ; [ F I R M N A M E ] & q u o t ; , & # x A ;                 F I R S T N O T E M P T Y ( & # x A ;                     S P L I T ( { O f f i c e . S e t t i n g s } , 0 , f a l s e , & q u o t ; , & q u o t ; ) , & # x A ;                     S P L I T ( { C o u n t r y . S e t t i n g s } , 0 , f a l s e , & q u o t ; , & q u o t ; ) & # x A ;               ) , t r u e & # x A ;             ) & # x A ;         ) , & # x A ;   I F ( { L o g o   L i g h t   o r   D a r k . S e l e c t e d   I t e m s }   =   { L a b e l s . L i g h t } , & # x A ;     R E P L A C E ( F I E L D V A L U E ( & q u o t ; L a b e l s . L o g o   N a m e - P P T   H e a d e r   & q u o t ;   & a m p ;   { L a b e l s . L i g h t }   ) , & q u o t ; [ F I R M N A M E ] & q u o t ; , { L a b e l s . P i t c h   L o g o   C M S } , t r u e ) , & # x A ;     R E P L A C E ( F I E L D V A L U E ( & q u o t ; L a b e l s . L o g o   N a m e - P P T   H e a d e r   & q u o t ;   & a m p ;   { L a b e l s . D a r k }   ) , & q u o t ; [ F I R M N A M E ] & q u o t ; , { L a b e l s . P i t c h   L o g o   C M S } , t r u e ) & # x A ;   )   & # x A ; ) "   f o r m a t E v a l u a t o r T y p e = " e x p r e s s i o n "   t e x t C a s e = " i g n o r e C a s e "   r e m o v e C o n t r o l = " f a l s e "   i g n o r e F o r m a t I f E m p t y = " f a l s e " >  
             < p a r a m e t e r s >  
                 < p a r a m e t e r   i d = " c e 6 6 3 d 8 4 - 3 6 4 7 - 4 7 7 c - b 8 4 5 - 7 5 c 7 c 7 f 1 e a 9 9 "   n a m e = " U n i t   t y p e "   t y p e = " I p h e l i o n . O u t l i n e . C o r e . E n t i t i e s . U n i t T y p e ,   I p h e l i o n . O u t l i n e . C o r e ,   V e r s i o n = 1 . 8 . 6 . 3 0 ,   C u l t u r e = n e u t r a l ,   P u b l i c K e y T o k e n = n u l l "   o r d e r = " 1 "   k e y = " u n i t T y p e T y p e "   v a l u e = " C e n t i m e t e r s "   g r o u p = " S i z e "   g r o u p O r d e r = " - 1 "   i s G e n e r a t e d = " f a l s e " / >  
                 < p a r a m e t e r   i d = " b 6 4 e 2 5 d 1 - 8 7 f a - 4 e 0 3 - 8 7 6 7 - d 8 1 c 5 0 a 0 2 e 6 7 "   n a m e = " Z   o r d e r "   t y p e = " I p h e l i o n . O u t l i n e . P o w e r P o i n t . R e n d e r e r s . Z O r d e r ,   I p h e l i o n . O u t l i n e . P o w e r P o i n t ,   V e r s i o n = 1 . 8 . 6 . 3 0 ,   C u l t u r e = n e u t r a l ,   P u b l i c K e y T o k e n = n u l l "   o r d e r = " 4 "   k e y = " z O r d e r "   v a l u e = " B r i n g T o F r o n t "   g r o u p = " P o s i t i o n "   g r o u p O r d e r = " - 1 "   i s G e n e r a t e d = " f a l s e " / >  
                 < p a r a m e t e r   i d = " 7 0 8 9 6 a 1 7 - 6 c 2 9 - 4 3 a 6 - 8 9 5 e - 0 e 4 1 2 3 a f 1 3 8 0 "   n a m e = " C r o p   t y p e "   t y p e = " "   o r d e r = " 9 9 9 "   k e y = " c r o p T y p e "   v a l u e = " 0 "   g r o u p O r d e r = " - 1 "   i s G e n e r a t e d = " f a l s e " / >  
                 < p a r a m e t e r   i d = " 5 9 f f a c 1 c - 0 e c f - 4 a 0 0 - 9 6 1 3 - b a f f 3 c c f 0 0 b 7 "   n a m e = " D e l e t e   i f   e m p t y "   t y p e = " S y s t e m . B o o l e a n ,   m s c o r l i b ,   V e r s i o n = 4 . 0 . 0 . 0 ,   C u l t u r e = n e u t r a l ,   P u b l i c K e y T o k e n = b 7 7 a 5 c 5 6 1 9 3 4 e 0 8 9 "   o r d e r = " 9 9 9 "   k e y = " d e l e t e I f E m p t y "   v a l u e = " F a l s e "   g r o u p O r d e r = " - 1 "   i s G e n e r a t e d = " f a l s e " / >  
                 < p a r a m e t e r   i d = " b 3 3 2 2 6 f 0 - 8 3 2 3 - 4 e 2 9 - a a 3 f - b e 3 a 1 b c a 7 5 2 1 "   n a m e = " F i e l d   i n d e x "   t y p e = " S y s t e m . I n t 3 2 ,   m s c o r l i b ,   V e r s i o n = 4 . 0 . 0 . 0 ,   C u l t u r e = n e u t r a l ,   P u b l i c K e y T o k e n = b 7 7 a 5 c 5 6 1 9 3 4 e 0 8 9 "   o r d e r = " 9 9 9 "   k e y = " i n d e x "   v a l u e = " "   g r o u p O r d e r = " - 1 "   i s G e n e r a t e d = " f a l s e " / >  
                 < p a r a m e t e r   i d = " d 8 b 2 1 0 b a - e 5 8 d - 4 e 0 f - 9 8 9 1 - e a 7 0 c b 9 3 3 7 f b "   n a m e = " H e i g h t "   t y p e = " S y s t e m . S i n g l e ,   m s c o r l i b ,   V e r s i o n = 4 . 0 . 0 . 0 ,   C u l t u r e = n e u t r a l ,   P u b l i c K e y T o k e n = b 7 7 a 5 c 5 6 1 9 3 4 e 0 8 9 "   o r d e r = " 9 9 9 "   k e y = " h e i g h t "   v a l u e = " 2 . 8 3 "   g r o u p = " S i z e "   g r o u p O r d e r = " - 1 "   i s G e n e r a t e d = " t r u e " / >  
                 < p a r a m e t e r   i d = " c 0 6 4 0 a 8 a - e 0 4 8 - 4 c d 9 - 9 8 3 7 - 1 5 c 0 0 e 5 f 9 e 7 8 "   n a m e = " L o c k   a s p e c t   r a t i o "   t y p e = " S y s t e m . B o o l e a n ,   m s c o r l i b ,   V e r s i o n = 4 . 0 . 0 . 0 ,   C u l t u r e = n e u t r a l ,   P u b l i c K e y T o k e n = b 7 7 a 5 c 5 6 1 9 3 4 e 0 8 9 "   o r d e r = " 9 9 9 "   k e y = " l o c k A s p e c t R a t i o "   v a l u e = " T r u e "   g r o u p O r d e r = " - 1 "   i s G e n e r a t e d = " f a l s e " / >  
                 < p a r a m e t e r   i d = " f 3 b 3 4 2 a e - 9 1 a 3 - 4 0 1 9 - 8 9 0 0 - 6 1 0 4 d 3 3 5 6 c e 1 "   n a m e = " R e t a i n   s h a p e   s e t t i n g s "   t y p e = " S y s t e m . B o o l e a n ,   m s c o r l i b ,   V e r s i o n = 4 . 0 . 0 . 0 ,   C u l t u r e = n e u t r a l ,   P u b l i c K e y T o k e n = b 7 7 a 5 c 5 6 1 9 3 4 e 0 8 9 "   o r d e r = " 9 9 9 "   k e y = " r e t a i n S h a p e S e t t i n g s "   v a l u e = " F a l s e "   g r o u p O r d e r = " - 1 "   i s G e n e r a t e d = " f a l s e " / >  
                 < p a r a m e t e r   i d = " 1 d 5 4 a f a 9 - a b 6 f - 4 6 e 0 - a a f e - b 1 f a f 7 1 2 e f 7 f "   n a m e = " W i d t h "   t y p e = " S y s t e m . S i n g l e ,   m s c o r l i b ,   V e r s i o n = 4 . 0 . 0 . 0 ,   C u l t u r e = n e u t r a l ,   P u b l i c K e y T o k e n = b 7 7 a 5 c 5 6 1 9 3 4 e 0 8 9 "   o r d e r = " 9 9 9 "   k e y = " w i d t h "   v a l u e = " 3 0 . 4 8 "   g r o u p = " S i z e "   g r o u p O r d e r = " - 1 "   i s G e n e r a t e d = " t r u e " / >  
             < / p a r a m e t e r s >  
         < / c o n t e n t C o n t r o l >  
         < c o n t e n t C o n t r o l   i d = " 8 8 a f b d 4 6 - 7 b 5 3 - 4 1 d 8 - 9 d 0 2 - 9 3 2 e 4 5 b f 0 d 6 a "   n a m e = " L a b e l s . P i t c h - B a c k   p a g e - L a w N o w   T e x t "   a s s e m b l y = " I p h e l i o n . O u t l i n e . P o w e r P o i n t . d l l "   t y p e = " I p h e l i o n . O u t l i n e . P o w e r P o i n t . R e n d e r e r s . T e x t R e n d e r e r "   o r d e r = " 2 "   a c t i v e = " t r u e "   e n t i t y I d = " f 9 5 d c 5 f a - 6 e 9 d - 4 b e 9 - 9 d 2 3 - e 0 a d a 2 0 d 8 4 3 8 "   f i e l d I d = " 2 4 0 a 4 e e d - a 0 9 6 - 4 a a f - b 8 1 f - 8 6 b b 4 8 4 d f d a 0 "   p a r e n t I d = " 0 0 0 0 0 0 0 0 - 0 0 0 0 - 0 0 0 0 - 0 0 0 0 - 0 0 0 0 0 0 0 0 0 0 0 0 "   l e v e l O r d e r = " 1 0 0 "   c o n t r o l T y p e = " p l a i n T e x t "   c o n t r o l E d i t T y p e = " i n l i n e "   e n c l o s i n g B o o k m a r k = " f a l s e "   f o r m a t E v a l u a t o r T y p e = " e x p r e s s i o n "   t e x t C a s e = " i g n o r e C a s e "   r e m o v e C o n t r o l = " f a l s e "   i g n o r e F o r m a t I f E m p t y = " f a l s e " >  
             < p a r a m e t e r s >  
                 < p a r a m e t e r   i d = " 1 4 c a a 9 f 8 - 8 7 2 d - 4 e f 2 - 8 1 b d - 0 f a 4 4 1 5 a 4 0 6 e "   n a m e = " D e l e t e   i f   e m p t y "   t y p e = " S y s t e m . B o o l e a n ,   m s c o r l i b ,   V e r s i o n = 4 . 0 . 0 . 0 ,   C u l t u r e = n e u t r a l ,   P u b l i c K e y T o k e n = b 7 7 a 5 c 5 6 1 9 3 4 e 0 8 9 "   o r d e r = " 9 9 9 "   k e y = " d e l e t e I f E m p t y "   v a l u e = " F a l s e "   g r o u p O r d e r = " - 1 "   i s G e n e r a t e d = " f a l s e " / >  
                 < p a r a m e t e r   i d = " a 7 1 2 0 f e 7 - c f 7 1 - 4 5 6 b - b 5 8 c - 0 5 8 5 2 b b 7 e 8 7 6 "   n a m e = " F i e l d   i n d e x "   t y p e = " S y s t e m . I n t 3 2 ,   m s c o r l i b ,   V e r s i o n = 4 . 0 . 0 . 0 ,   C u l t u r e = n e u t r a l ,   P u b l i c K e y T o k e n = b 7 7 a 5 c 5 6 1 9 3 4 e 0 8 9 "   o r d e r = " 9 9 9 "   k e y = " i n d e x "   v a l u e = " "   g r o u p O r d e r = " - 1 "   i s G e n e r a t e d = " f a l s e " / >  
                 < p a r a m e t e r   i d = " 1 e 1 d 6 c 5 a - 0 d 6 f - 4 e 5 7 - 8 8 e 6 - 0 c 1 5 a d a 0 3 c a 6 "   n a m e = " F o r m a t   X M L   c o n t e n t "   t y p e = " S y s t e m . B o o l e a n ,   m s c o r l i b ,   V e r s i o n = 4 . 0 . 0 . 0 ,   C u l t u r e = n e u t r a l ,   P u b l i c K e y T o k e n = b 7 7 a 5 c 5 6 1 9 3 4 e 0 8 9 "   o r d e r = " 9 9 9 "   k e y = " f o r m a t X m l C o n t e n t "   v a l u e = " F a l s e "   g r o u p O r d e r = " - 1 "   i s G e n e r a t e d = " f a l s e " / >  
                 < p a r a m e t e r   i d = " 9 0 1 5 1 0 8 0 - 5 d c f - 4 a b 4 - 9 d c 4 - 0 d 3 a 8 2 4 4 b b 5 6 "   n a m e = " P a r a g r a p h   v a l u e s "   t y p e = " I p h e l i o n . O u t l i n e . M o d e l . E n t i t i e s . I n l i n e P a r a m e t e r E n t i t y C o l l e c t i o n ` 1 [ [ I p h e l i o n . O u t l i n e . P o w e r P o i n t . R e n d e r e r s . P a r a g r a p h V a l u e P a r a m e t e r E n t i t y ,   I p h e l i o n . O u t l i n e . P o w e r P o i n t ,   V e r s i o n = 1 . 8 . 6 . 3 0 ,   C u l t u r e = n e u t r a l ,   P u b l i c K e y T o k e n = n u l l ] ] ,   I p h e l i o n . O u t l i n e . M o d e l ,   V e r s i o n = 1 . 8 . 6 . 3 0 ,   C u l t u r e = n e u t r a l ,   P u b l i c K e y T o k e n = n u l l "   o r d e r = " 9 9 9 "   k e y = " p a r a g r a p h V a l u e s "   v a l u e = " "   g r o u p O r d e r = " - 1 "   i s G e n e r a t e d = " f a l s e " / >  
                 < p a r a m e t e r   i d = " 0 e a e d a 9 c - 2 9 0 1 - 4 1 7 6 - 8 5 1 f - 3 f c 2 d f 0 b f d 9 7 "   n a m e = " P a r e n t   f i e l d   i n d e x "   t y p e = " S y s t e m . I n t 3 2 ,   m s c o r l i b ,   V e r s i o n = 4 . 0 . 0 . 0 ,   C u l t u r e = n e u t r a l ,   P u b l i c K e y T o k e n = b 7 7 a 5 c 5 6 1 9 3 4 e 0 8 9 "   o r d e r = " 9 9 9 "   k e y = " p a r e n t I n d e x "   v a l u e = " "   g r o u p O r d e r = " - 1 "   i s G e n e r a t e d = " f a l s e " / >  
             < / p a r a m e t e r s >  
         < / c o n t e n t C o n t r o l >  
         < c o n t e n t C o n t r o l   i d = " 8 a 9 3 e 4 0 8 - 5 b 1 2 - 4 3 0 0 - b 8 0 5 - 2 4 c 1 2 c 9 7 5 c e 7 "   n a m e = " L a b e l s . P i t c h - B a c k   p a g e - L a w N o w   S u b   T e x t "   a s s e m b l y = " I p h e l i o n . O u t l i n e . P o w e r P o i n t . d l l "   t y p e = " I p h e l i o n . O u t l i n e . P o w e r P o i n t . R e n d e r e r s . T e x t R e n d e r e r "   o r d e r = " 2 "   a c t i v e = " t r u e "   e n t i t y I d = " f 9 5 d c 5 f a - 6 e 9 d - 4 b e 9 - 9 d 2 3 - e 0 a d a 2 0 d 8 4 3 8 "   f i e l d I d = " 6 d 5 4 8 0 6 9 - 7 7 1 1 - 4 d 0 6 - b e f a - d c a 9 e 5 e b 2 4 f 0 "   p a r e n t I d = " 0 0 0 0 0 0 0 0 - 0 0 0 0 - 0 0 0 0 - 0 0 0 0 - 0 0 0 0 0 0 0 0 0 0 0 0 "   l e v e l O r d e r = " 1 0 0 "   c o n t r o l T y p e = " p l a i n T e x t "   c o n t r o l E d i t T y p e = " i n l i n e "   e n c l o s i n g B o o k m a r k = " f a l s e "   f o r m a t E v a l u a t o r T y p e = " e x p r e s s i o n "   t e x t C a s e = " i g n o r e C a s e "   r e m o v e C o n t r o l = " f a l s e "   i g n o r e F o r m a t I f E m p t y = " f a l s e " >  
             < p a r a m e t e r s >  
                 < p a r a m e t e r   i d = " d d 7 d 5 a e a - 2 e f 8 - 4 5 9 b - b 2 6 4 - e e b a 9 f b a 6 3 9 a "   n a m e = " D e l e t e   i f   e m p t y "   t y p e = " S y s t e m . B o o l e a n ,   m s c o r l i b ,   V e r s i o n = 4 . 0 . 0 . 0 ,   C u l t u r e = n e u t r a l ,   P u b l i c K e y T o k e n = b 7 7 a 5 c 5 6 1 9 3 4 e 0 8 9 "   o r d e r = " 9 9 9 "   k e y = " d e l e t e I f E m p t y "   v a l u e = " F a l s e "   g r o u p O r d e r = " - 1 "   i s G e n e r a t e d = " f a l s e " / >  
                 < p a r a m e t e r   i d = " b 6 0 2 0 1 5 1 - 2 7 1 5 - 4 d 5 e - 8 c b 6 - 6 a 0 a 0 e 3 3 4 f b 0 "   n a m e = " F i e l d   i n d e x "   t y p e = " S y s t e m . I n t 3 2 ,   m s c o r l i b ,   V e r s i o n = 4 . 0 . 0 . 0 ,   C u l t u r e = n e u t r a l ,   P u b l i c K e y T o k e n = b 7 7 a 5 c 5 6 1 9 3 4 e 0 8 9 "   o r d e r = " 9 9 9 "   k e y = " i n d e x "   v a l u e = " "   g r o u p O r d e r = " - 1 "   i s G e n e r a t e d = " f a l s e " / >  
                 < p a r a m e t e r   i d = " 5 6 b 6 e 5 d 0 - c b 5 0 - 4 1 4 6 - 8 8 a 2 - a a 9 8 1 5 c a 8 d 8 c "   n a m e = " F o r m a t   X M L   c o n t e n t "   t y p e = " S y s t e m . B o o l e a n ,   m s c o r l i b ,   V e r s i o n = 4 . 0 . 0 . 0 ,   C u l t u r e = n e u t r a l ,   P u b l i c K e y T o k e n = b 7 7 a 5 c 5 6 1 9 3 4 e 0 8 9 "   o r d e r = " 9 9 9 "   k e y = " f o r m a t X m l C o n t e n t "   v a l u e = " F a l s e "   g r o u p O r d e r = " - 1 "   i s G e n e r a t e d = " f a l s e " / >  
                 < p a r a m e t e r   i d = " 7 0 2 f f 4 2 1 - 4 b 4 a - 4 1 1 8 - 8 2 5 f - c e 7 c 0 0 0 6 0 d 4 8 "   n a m e = " P a r a g r a p h   v a l u e s "   t y p e = " I p h e l i o n . O u t l i n e . M o d e l . E n t i t i e s . I n l i n e P a r a m e t e r E n t i t y C o l l e c t i o n ` 1 [ [ I p h e l i o n . O u t l i n e . P o w e r P o i n t . R e n d e r e r s . P a r a g r a p h V a l u e P a r a m e t e r E n t i t y ,   I p h e l i o n . O u t l i n e . P o w e r P o i n t ,   V e r s i o n = 1 . 8 . 6 . 3 0 ,   C u l t u r e = n e u t r a l ,   P u b l i c K e y T o k e n = n u l l ] ] ,   I p h e l i o n . O u t l i n e . M o d e l ,   V e r s i o n = 1 . 8 . 6 . 3 0 ,   C u l t u r e = n e u t r a l ,   P u b l i c K e y T o k e n = n u l l "   o r d e r = " 9 9 9 "   k e y = " p a r a g r a p h V a l u e s "   v a l u e = " "   g r o u p O r d e r = " - 1 "   i s G e n e r a t e d = " f a l s e " / >  
                 < p a r a m e t e r   i d = " 6 7 8 8 d 2 1 e - f 1 8 0 - 4 2 3 c - b 5 4 1 - c 7 3 6 e 4 0 e b b f 2 "   n a m e = " P a r e n t   f i e l d   i n d e x "   t y p e = " S y s t e m . I n t 3 2 ,   m s c o r l i b ,   V e r s i o n = 4 . 0 . 0 . 0 ,   C u l t u r e = n e u t r a l ,   P u b l i c K e y T o k e n = b 7 7 a 5 c 5 6 1 9 3 4 e 0 8 9 "   o r d e r = " 9 9 9 "   k e y = " p a r e n t I n d e x "   v a l u e = " "   g r o u p O r d e r = " - 1 "   i s G e n e r a t e d = " f a l s e " / >  
             < / p a r a m e t e r s >  
         < / c o n t e n t C o n t r o l >  
         < c o n t e n t C o n t r o l   i d = " 6 9 5 e 3 0 7 d - f 9 e f - 4 6 b 4 - b f 8 3 - 3 4 1 0 5 2 f 6 c b 6 c "   n a m e = " L a b e l s . P i t c h - B a c k   P a g e - D i s c l a i m e r "   a s s e m b l y = " I p h e l i o n . O u t l i n e . P o w e r P o i n t . d l l "   t y p e = " I p h e l i o n . O u t l i n e . P o w e r P o i n t . R e n d e r e r s . T e x t R e n d e r e r "   o r d e r = " 2 "   a c t i v e = " t r u e "   e n t i t y I d = " f 9 5 d c 5 f a - 6 e 9 d - 4 b e 9 - 9 d 2 3 - e 0 a d a 2 0 d 8 4 3 8 "   f i e l d I d = " 5 0 a 0 4 f a a - e 7 8 8 - 4 7 2 5 - b 5 f f - 6 8 d 6 5 6 5 2 3 6 0 0 "   p a r e n t I d = " 0 0 0 0 0 0 0 0 - 0 0 0 0 - 0 0 0 0 - 0 0 0 0 - 0 0 0 0 0 0 0 0 0 0 0 0 "   l e v e l O r d e r = " 1 0 0 "   c o n t r o l T y p e = " p l a i n T e x t "   c o n t r o l E d i t T y p e = " i n l i n e "   e n c l o s i n g B o o k m a r k = " f a l s e "   f o r m a t E v a l u a t o r T y p e = " e x p r e s s i o n "   t e x t C a s e = " i g n o r e C a s e "   r e m o v e C o n t r o l = " f a l s e "   i g n o r e F o r m a t I f E m p t y = " f a l s e " >  
             < p a r a m e t e r s >  
                 < p a r a m e t e r   i d = " 2 7 4 5 c 2 b b - d e c 1 - 4 d 0 d - a d 1 e - 0 7 6 c 0 9 a 1 4 4 5 d "   n a m e = " D e l e t e   i f   e m p t y "   t y p e = " S y s t e m . B o o l e a n ,   m s c o r l i b ,   V e r s i o n = 4 . 0 . 0 . 0 ,   C u l t u r e = n e u t r a l ,   P u b l i c K e y T o k e n = b 7 7 a 5 c 5 6 1 9 3 4 e 0 8 9 "   o r d e r = " 9 9 9 "   k e y = " d e l e t e I f E m p t y "   v a l u e = " F a l s e "   g r o u p O r d e r = " - 1 "   i s G e n e r a t e d = " f a l s e " / >  
                 < p a r a m e t e r   i d = " 0 4 d b 3 8 3 c - 9 a 0 2 - 4 5 9 2 - b 8 9 4 - a e 9 6 0 8 5 c 5 b 2 0 "   n a m e = " F i e l d   i n d e x "   t y p e = " S y s t e m . I n t 3 2 ,   m s c o r l i b ,   V e r s i o n = 4 . 0 . 0 . 0 ,   C u l t u r e = n e u t r a l ,   P u b l i c K e y T o k e n = b 7 7 a 5 c 5 6 1 9 3 4 e 0 8 9 "   o r d e r = " 9 9 9 "   k e y = " i n d e x "   v a l u e = " "   g r o u p O r d e r = " - 1 "   i s G e n e r a t e d = " f a l s e " / >  
                 < p a r a m e t e r   i d = " 1 d 0 a f 9 d 4 - 8 2 4 c - 4 f b f - 9 e 7 9 - 6 b e f f 3 7 7 7 7 c 1 "   n a m e = " F o r m a t   X M L   c o n t e n t "   t y p e = " S y s t e m . B o o l e a n ,   m s c o r l i b ,   V e r s i o n = 4 . 0 . 0 . 0 ,   C u l t u r e = n e u t r a l ,   P u b l i c K e y T o k e n = b 7 7 a 5 c 5 6 1 9 3 4 e 0 8 9 "   o r d e r = " 9 9 9 "   k e y = " f o r m a t X m l C o n t e n t "   v a l u e = " F a l s e "   g r o u p O r d e r = " - 1 "   i s G e n e r a t e d = " f a l s e " / >  
                 < p a r a m e t e r   i d = " 9 d 6 1 4 a 4 3 - 0 5 f 0 - 4 1 c 8 - 9 7 0 4 - b 9 e 4 2 2 3 8 f 5 e f "   n a m e = " P a r a g r a p h   v a l u e s "   t y p e = " I p h e l i o n . O u t l i n e . M o d e l . E n t i t i e s . I n l i n e P a r a m e t e r E n t i t y C o l l e c t i o n ` 1 [ [ I p h e l i o n . O u t l i n e . P o w e r P o i n t . R e n d e r e r s . P a r a g r a p h V a l u e P a r a m e t e r E n t i t y ,   I p h e l i o n . O u t l i n e . P o w e r P o i n t ,   V e r s i o n = 1 . 8 . 6 . 3 0 ,   C u l t u r e = n e u t r a l ,   P u b l i c K e y T o k e n = n u l l ] ] ,   I p h e l i o n . O u t l i n e . M o d e l ,   V e r s i o n = 1 . 8 . 6 . 3 0 ,   C u l t u r e = n e u t r a l ,   P u b l i c K e y T o k e n = n u l l "   o r d e r = " 9 9 9 "   k e y = " p a r a g r a p h V a l u e s "   v a l u e = " "   g r o u p O r d e r = " - 1 "   i s G e n e r a t e d = " f a l s e " / >  
                 < p a r a m e t e r   i d = " f c d 9 5 8 5 a - 9 c 4 4 - 4 9 2 2 - a 0 a 9 - 1 0 2 5 c 2 5 b 4 1 4 f "   n a m e = " P a r e n t   f i e l d   i n d e x "   t y p e = " S y s t e m . I n t 3 2 ,   m s c o r l i b ,   V e r s i o n = 4 . 0 . 0 . 0 ,   C u l t u r e = n e u t r a l ,   P u b l i c K e y T o k e n = b 7 7 a 5 c 5 6 1 9 3 4 e 0 8 9 "   o r d e r = " 9 9 9 "   k e y = " p a r e n t I n d e x "   v a l u e = " "   g r o u p O r d e r = " - 1 "   i s G e n e r a t e d = " f a l s e " / >  
             < / p a r a m e t e r s >  
         < / c o n t e n t C o n t r o l >  
         < c o n t e n t C o n t r o l   i d = " f e e 3 f 1 c 0 - e 7 4 9 - 4 1 2 3 - 8 c 8 3 - 9 8 d 9 d 7 a 1 f 9 6 7 "   n a m e = " L a b e l s . C o r e - C M S   E E I G   D i s c l a i m e r "   a s s e m b l y = " I p h e l i o n . O u t l i n e . P o w e r P o i n t . d l l "   t y p e = " I p h e l i o n . O u t l i n e . P o w e r P o i n t . R e n d e r e r s . T e x t R e n d e r e r "   o r d e r = " 2 "   a c t i v e = " t r u e "   e n t i t y I d = " f 9 5 d c 5 f a - 6 e 9 d - 4 b e 9 - 9 d 2 3 - e 0 a d a 2 0 d 8 4 3 8 "   f i e l d I d = " c 0 0 1 a 3 5 e - 2 7 4 a - 4 9 f 7 - 9 c c f - a 5 5 9 c 9 3 6 1 b 9 2 "   p a r e n t I d = " 0 0 0 0 0 0 0 0 - 0 0 0 0 - 0 0 0 0 - 0 0 0 0 - 0 0 0 0 0 0 0 0 0 0 0 0 "   l e v e l O r d e r = " 1 0 0 "   c o n t r o l T y p e = " p l a i n T e x t "   c o n t r o l E d i t T y p e = " i n l i n e "   e n c l o s i n g B o o k m a r k = " f a l s e "   f o r m a t E v a l u a t o r T y p e = " e x p r e s s i o n "   t e x t C a s e = " i g n o r e C a s e "   r e m o v e C o n t r o l = " f a l s e "   i g n o r e F o r m a t I f E m p t y = " f a l s e " >  
             < p a r a m e t e r s >  
                 < p a r a m e t e r   i d = " e 4 e 4 e d 8 b - b e 0 3 - 4 0 b 0 - a c 7 2 - 3 f 4 7 4 8 e e 7 4 7 6 "   n a m e = " D e l e t e   i f   e m p t y "   t y p e = " S y s t e m . B o o l e a n ,   m s c o r l i b ,   V e r s i o n = 4 . 0 . 0 . 0 ,   C u l t u r e = n e u t r a l ,   P u b l i c K e y T o k e n = b 7 7 a 5 c 5 6 1 9 3 4 e 0 8 9 "   o r d e r = " 9 9 9 "   k e y = " d e l e t e I f E m p t y "   v a l u e = " F a l s e "   g r o u p O r d e r = " - 1 "   i s G e n e r a t e d = " f a l s e " / >  
                 < p a r a m e t e r   i d = " 9 e 5 a f 5 7 7 - b 0 9 e - 4 4 3 d - 8 1 0 6 - b 8 c 3 0 5 c 7 4 a e d "   n a m e = " F i e l d   i n d e x "   t y p e = " S y s t e m . I n t 3 2 ,   m s c o r l i b ,   V e r s i o n = 4 . 0 . 0 . 0 ,   C u l t u r e = n e u t r a l ,   P u b l i c K e y T o k e n = b 7 7 a 5 c 5 6 1 9 3 4 e 0 8 9 "   o r d e r = " 9 9 9 "   k e y = " i n d e x "   v a l u e = " "   g r o u p O r d e r = " - 1 "   i s G e n e r a t e d = " f a l s e " / >  
                 < p a r a m e t e r   i d = " c a e 8 5 b 8 2 - c 1 c 2 - 4 2 3 b - b 4 3 9 - 3 2 5 e 7 e 3 6 3 a 6 1 "   n a m e = " F o r m a t   X M L   c o n t e n t "   t y p e = " S y s t e m . B o o l e a n ,   m s c o r l i b ,   V e r s i o n = 4 . 0 . 0 . 0 ,   C u l t u r e = n e u t r a l ,   P u b l i c K e y T o k e n = b 7 7 a 5 c 5 6 1 9 3 4 e 0 8 9 "   o r d e r = " 9 9 9 "   k e y = " f o r m a t X m l C o n t e n t "   v a l u e = " F a l s e "   g r o u p O r d e r = " - 1 "   i s G e n e r a t e d = " f a l s e " / >  
                 < p a r a m e t e r   i d = " 6 f 6 4 9 1 a b - 9 b 5 d - 4 7 0 b - b 6 5 a - d 9 e f c 0 a 3 9 0 6 8 "   n a m e = " P a r a g r a p h   v a l u e s "   t y p e = " I p h e l i o n . O u t l i n e . M o d e l . E n t i t i e s . I n l i n e P a r a m e t e r E n t i t y C o l l e c t i o n ` 1 [ [ I p h e l i o n . O u t l i n e . P o w e r P o i n t . R e n d e r e r s . P a r a g r a p h V a l u e P a r a m e t e r E n t i t y ,   I p h e l i o n . O u t l i n e . P o w e r P o i n t ,   V e r s i o n = 1 . 8 . 6 . 3 0 ,   C u l t u r e = n e u t r a l ,   P u b l i c K e y T o k e n = n u l l ] ] ,   I p h e l i o n . O u t l i n e . M o d e l ,   V e r s i o n = 1 . 8 . 6 . 3 0 ,   C u l t u r e = n e u t r a l ,   P u b l i c K e y T o k e n = n u l l "   o r d e r = " 9 9 9 "   k e y = " p a r a g r a p h V a l u e s "   v a l u e = " "   g r o u p O r d e r = " - 1 "   i s G e n e r a t e d = " f a l s e " / >  
                 < p a r a m e t e r   i d = " e a 2 3 1 b 3 2 - 3 f d 5 - 4 f e 5 - a d 0 b - 9 e 1 c 7 3 4 c e 9 1 8 "   n a m e = " P a r e n t   f i e l d   i n d e x "   t y p e = " S y s t e m . I n t 3 2 ,   m s c o r l i b ,   V e r s i o n = 4 . 0 . 0 . 0 ,   C u l t u r e = n e u t r a l ,   P u b l i c K e y T o k e n = b 7 7 a 5 c 5 6 1 9 3 4 e 0 8 9 "   o r d e r = " 9 9 9 "   k e y = " p a r e n t I n d e x "   v a l u e = " "   g r o u p O r d e r = " - 1 "   i s G e n e r a t e d = " f a l s e " / >  
             < / p a r a m e t e r s >  
         < / c o n t e n t C o n t r o l >  
         < c o n t e n t C o n t r o l   i d = " 7 3 2 3 8 8 a 9 - 7 d 8 e - 4 9 d d - a 5 f 0 - 1 3 5 0 2 5 0 b 3 e c b "   n a m e = " L a b e l s . C M S   L o c a t i o n s "   a s s e m b l y = " I p h e l i o n . O u t l i n e . P o w e r P o i n t . d l l "   t y p e = " I p h e l i o n . O u t l i n e . P o w e r P o i n t . R e n d e r e r s . T e x t R e n d e r e r "   o r d e r = " 2 "   a c t i v e = " t r u e "   e n t i t y I d = " f 9 5 d c 5 f a - 6 e 9 d - 4 b e 9 - 9 d 2 3 - e 0 a d a 2 0 d 8 4 3 8 "   f i e l d I d = " 7 9 5 b 2 1 1 d - 2 c f d - 4 f 8 a - a b 9 0 - 0 4 a 4 8 a c 8 6 1 5 c "   p a r e n t I d = " 0 0 0 0 0 0 0 0 - 0 0 0 0 - 0 0 0 0 - 0 0 0 0 - 0 0 0 0 0 0 0 0 0 0 0 0 "   l e v e l O r d e r = " 1 0 0 "   c o n t r o l T y p e = " p l a i n T e x t "   c o n t r o l E d i t T y p e = " i n l i n e "   e n c l o s i n g B o o k m a r k = " f a l s e "   f o r m a t = " { L a b e l s . C M S   L o c a t i o n s } "   f o r m a t E v a l u a t o r T y p e = " e x p r e s s i o n "   t e x t C a s e = " i g n o r e C a s e "   r e m o v e C o n t r o l = " f a l s e "   i g n o r e F o r m a t I f E m p t y = " f a l s e " >  
             < p a r a m e t e r s >  
                 < p a r a m e t e r   i d = " 0 f 9 e 6 3 8 b - 8 0 2 f - 4 5 3 6 - 8 7 1 7 - 6 e 7 1 5 a 2 9 1 f 1 7 "   n a m e = " D e l e t e   i f   e m p t y "   t y p e = " S y s t e m . B o o l e a n ,   m s c o r l i b ,   V e r s i o n = 4 . 0 . 0 . 0 ,   C u l t u r e = n e u t r a l ,   P u b l i c K e y T o k e n = b 7 7 a 5 c 5 6 1 9 3 4 e 0 8 9 "   o r d e r = " 9 9 9 "   k e y = " d e l e t e I f E m p t y "   v a l u e = " F a l s e "   g r o u p O r d e r = " - 1 "   i s G e n e r a t e d = " f a l s e " / >  
                 < p a r a m e t e r   i d = " 7 7 4 e 6 9 e c - f 4 3 f - 4 9 f e - a 2 2 5 - 3 1 1 4 9 f e 3 f d c f "   n a m e = " F i e l d   i n d e x "   t y p e = " S y s t e m . I n t 3 2 ,   m s c o r l i b ,   V e r s i o n = 4 . 0 . 0 . 0 ,   C u l t u r e = n e u t r a l ,   P u b l i c K e y T o k e n = b 7 7 a 5 c 5 6 1 9 3 4 e 0 8 9 "   o r d e r = " 9 9 9 "   k e y = " i n d e x "   v a l u e = " "   g r o u p O r d e r = " - 1 "   i s G e n e r a t e d = " f a l s e " / >  
                 < p a r a m e t e r   i d = " b 3 7 b 9 8 e d - c 9 3 b - 4 c d b - a 8 3 d - 8 a b a 4 c 0 8 6 8 b f "   n a m e = " F o r m a t   X M L   c o n t e n t "   t y p e = " S y s t e m . B o o l e a n ,   m s c o r l i b ,   V e r s i o n = 4 . 0 . 0 . 0 ,   C u l t u r e = n e u t r a l ,   P u b l i c K e y T o k e n = b 7 7 a 5 c 5 6 1 9 3 4 e 0 8 9 "   o r d e r = " 9 9 9 "   k e y = " f o r m a t X m l C o n t e n t "   v a l u e = " F a l s e "   g r o u p O r d e r = " - 1 "   i s G e n e r a t e d = " f a l s e " / >  
                 < p a r a m e t e r   i d = " 2 f 3 6 3 1 4 2 - 3 1 7 b - 4 3 2 8 - 9 3 f 7 - 0 f 8 2 7 6 2 3 7 9 d d "   n a m e = " P a r a g r a p h   v a l u e s "   t y p e = " I p h e l i o n . O u t l i n e . M o d e l . E n t i t i e s . I n l i n e P a r a m e t e r E n t i t y C o l l e c t i o n ` 1 [ [ I p h e l i o n . O u t l i n e . P o w e r P o i n t . R e n d e r e r s . P a r a g r a p h V a l u e P a r a m e t e r E n t i t y ,   I p h e l i o n . O u t l i n e . P o w e r P o i n t ,   V e r s i o n = 1 . 8 . 6 . 3 0 ,   C u l t u r e = n e u t r a l ,   P u b l i c K e y T o k e n = n u l l ] ] ,   I p h e l i o n . O u t l i n e . M o d e l ,   V e r s i o n = 1 . 8 . 6 . 3 0 ,   C u l t u r e = n e u t r a l ,   P u b l i c K e y T o k e n = n u l l "   o r d e r = " 9 9 9 "   k e y = " p a r a g r a p h V a l u e s "   v a l u e = " "   g r o u p O r d e r = " - 1 "   i s G e n e r a t e d = " f a l s e " / >  
                 < p a r a m e t e r   i d = " 2 a 7 e 5 b 9 b - 5 0 e 4 - 4 7 b b - b e 7 3 - 6 f c 3 0 5 a 1 4 6 7 5 "   n a m e = " P a r e n t   f i e l d   i n d e x "   t y p e = " S y s t e m . I n t 3 2 ,   m s c o r l i b ,   V e r s i o n = 4 . 0 . 0 . 0 ,   C u l t u r e = n e u t r a l ,   P u b l i c K e y T o k e n = b 7 7 a 5 c 5 6 1 9 3 4 e 0 8 9 "   o r d e r = " 9 9 9 "   k e y = " p a r e n t I n d e x "   v a l u e = " "   g r o u p O r d e r = " - 1 "   i s G e n e r a t e d = " f a l s e " / >  
             < / p a r a m e t e r s >  
         < / c o n t e n t C o n t r o l >  
         < c o n t e n t C o n t r o l   i d = " 9 b 4 d 4 d a 5 - 9 7 5 f - 4 4 1 1 - a 2 c 1 - a f a b 2 b f a 5 8 5 1 "   n a m e = " L a b e l s . C o r e - G l o b a l   O f f i c e   L i s t "   a s s e m b l y = " I p h e l i o n . O u t l i n e . P o w e r P o i n t . d l l "   t y p e = " I p h e l i o n . O u t l i n e . P o w e r P o i n t . R e n d e r e r s . T e x t R e n d e r e r "   o r d e r = " 2 "   a c t i v e = " t r u e "   e n t i t y I d = " f 9 5 d c 5 f a - 6 e 9 d - 4 b e 9 - 9 d 2 3 - e 0 a d a 2 0 d 8 4 3 8 "   f i e l d I d = " 6 5 8 4 8 4 7 b - d d 2 2 - 4 d 8 f - a e 1 0 - a f b 3 2 2 f f b 6 d 0 "   p a r e n t I d = " 0 0 0 0 0 0 0 0 - 0 0 0 0 - 0 0 0 0 - 0 0 0 0 - 0 0 0 0 0 0 0 0 0 0 0 0 "   l e v e l O r d e r = " 1 0 0 "   c o n t r o l T y p e = " p l a i n T e x t "   c o n t r o l E d i t T y p e = " i n l i n e "   e n c l o s i n g B o o k m a r k = " f a l s e "   f o r m a t = " { L a b e l s . C o r e - G l o b a l   O f f i c e   L i s t } "   f o r m a t E v a l u a t o r T y p e = " e x p r e s s i o n "   t e x t C a s e = " i g n o r e C a s e "   r e m o v e C o n t r o l = " f a l s e "   i g n o r e F o r m a t I f E m p t y = " f a l s e " >  
             < p a r a m e t e r s >  
                 < p a r a m e t e r   i d = " f e 1 5 a 8 b f - f b 1 c - 4 5 d 9 - a c b b - e 5 d f d 7 f b 3 c 6 6 "   n a m e = " D e l e t e   i f   e m p t y "   t y p e = " S y s t e m . B o o l e a n ,   m s c o r l i b ,   V e r s i o n = 4 . 0 . 0 . 0 ,   C u l t u r e = n e u t r a l ,   P u b l i c K e y T o k e n = b 7 7 a 5 c 5 6 1 9 3 4 e 0 8 9 "   o r d e r = " 9 9 9 "   k e y = " d e l e t e I f E m p t y "   v a l u e = " F a l s e "   g r o u p O r d e r = " - 1 "   i s G e n e r a t e d = " f a l s e " / >  
                 < p a r a m e t e r   i d = " c 2 9 f 4 9 0 c - 1 6 8 8 - 4 c c 3 - a d d c - e 3 c 9 e c 1 a d b d 3 "   n a m e = " F i e l d   i n d e x "   t y p e = " S y s t e m . I n t 3 2 ,   m s c o r l i b ,   V e r s i o n = 4 . 0 . 0 . 0 ,   C u l t u r e = n e u t r a l ,   P u b l i c K e y T o k e n = b 7 7 a 5 c 5 6 1 9 3 4 e 0 8 9 "   o r d e r = " 9 9 9 "   k e y = " i n d e x "   v a l u e = " "   g r o u p O r d e r = " - 1 "   i s G e n e r a t e d = " f a l s e " / >  
                 < p a r a m e t e r   i d = " 5 e 1 9 f 0 0 8 - a c 3 c - 4 f 4 8 - 8 3 e 7 - 5 a b 5 d 5 4 e 6 4 9 1 "   n a m e = " F o r m a t   X M L   c o n t e n t "   t y p e = " S y s t e m . B o o l e a n ,   m s c o r l i b ,   V e r s i o n = 4 . 0 . 0 . 0 ,   C u l t u r e = n e u t r a l ,   P u b l i c K e y T o k e n = b 7 7 a 5 c 5 6 1 9 3 4 e 0 8 9 "   o r d e r = " 9 9 9 "   k e y = " f o r m a t X m l C o n t e n t "   v a l u e = " F a l s e "   g r o u p O r d e r = " - 1 "   i s G e n e r a t e d = " f a l s e " / >  
                 < p a r a m e t e r   i d = " 1 e d 7 e c 1 3 - 3 c d 1 - 4 7 d f - 8 8 6 3 - c 9 d 1 8 6 0 5 1 2 b c "   n a m e = " P a r a g r a p h   v a l u e s "   t y p e = " I p h e l i o n . O u t l i n e . M o d e l . E n t i t i e s . I n l i n e P a r a m e t e r E n t i t y C o l l e c t i o n ` 1 [ [ I p h e l i o n . O u t l i n e . P o w e r P o i n t . R e n d e r e r s . P a r a g r a p h V a l u e P a r a m e t e r E n t i t y ,   I p h e l i o n . O u t l i n e . P o w e r P o i n t ,   V e r s i o n = 1 . 8 . 6 . 3 0 ,   C u l t u r e = n e u t r a l ,   P u b l i c K e y T o k e n = n u l l ] ] ,   I p h e l i o n . O u t l i n e . M o d e l ,   V e r s i o n = 1 . 8 . 6 . 3 0 ,   C u l t u r e = n e u t r a l ,   P u b l i c K e y T o k e n = n u l l "   o r d e r = " 9 9 9 "   k e y = " p a r a g r a p h V a l u e s "   v a l u e = " "   g r o u p O r d e r = " - 1 "   i s G e n e r a t e d = " f a l s e " / >  
                 < p a r a m e t e r   i d = " 8 6 7 3 7 c 8 7 - 8 3 4 9 - 4 3 3 6 - b 8 d c - 6 8 8 0 e 0 a 1 e f 9 2 "   n a m e = " P a r e n t   f i e l d   i n d e x "   t y p e = " S y s t e m . I n t 3 2 ,   m s c o r l i b ,   V e r s i o n = 4 . 0 . 0 . 0 ,   C u l t u r e = n e u t r a l ,   P u b l i c K e y T o k e n = b 7 7 a 5 c 5 6 1 9 3 4 e 0 8 9 "   o r d e r = " 9 9 9 "   k e y = " p a r e n t I n d e x "   v a l u e = " "   g r o u p O r d e r = " - 1 "   i s G e n e r a t e d = " f a l s e " / >  
             < / p a r a m e t e r s >  
         < / c o n t e n t C o n t r o l >  
         < c o n t e n t C o n t r o l   i d = " 1 0 4 3 4 f c 9 - 8 5 0 e - 4 a a 4 - a 8 1 9 - 7 d 7 c 7 1 5 1 0 5 c 4 "   n a m e = " O f f i c e . O f f i c e   U R L "   a s s e m b l y = " I p h e l i o n . O u t l i n e . P o w e r P o i n t . d l l "   t y p e = " I p h e l i o n . O u t l i n e . P o w e r P o i n t . R e n d e r e r s . T e x t R e n d e r e r "   o r d e r = " 2 "   a c t i v e = " t r u e "   e n t i t y I d = " 0 9 4 a 3 b 3 a - 5 2 e f - 4 8 4 8 - 9 6 f 7 - b 0 c e 0 4 b d e 2 e 8 "   f i e l d I d = " 3 a a b c c 2 b - 1 0 4 b - 4 d 5 2 - 8 c b b - 5 4 e e 0 7 d e b 8 b 7 "   p a r e n t I d = " 0 0 0 0 0 0 0 0 - 0 0 0 0 - 0 0 0 0 - 0 0 0 0 - 0 0 0 0 0 0 0 0 0 0 0 0 "   l e v e l O r d e r = " 1 0 0 "   c o n t r o l T y p e = " p l a i n T e x t "   c o n t r o l E d i t T y p e = " i n l i n e "   e n c l o s i n g B o o k m a r k = " f a l s e "   f o r m a t E v a l u a t o r T y p e = " e x p r e s s i o n "   t e x t C a s e = " i g n o r e C a s e "   r e m o v e C o n t r o l = " f a l s e "   i g n o r e F o r m a t I f E m p t y = " f a l s e " >  
             < p a r a m e t e r s >  
                 < p a r a m e t e r   i d = " 8 c 2 7 9 d a 0 - 7 3 3 1 - 4 a 2 3 - a 3 2 d - 3 e 3 0 2 1 d d 7 4 c e "   n a m e = " D e l e t e   i f   e m p t y "   t y p e = " S y s t e m . B o o l e a n ,   m s c o r l i b ,   V e r s i o n = 4 . 0 . 0 . 0 ,   C u l t u r e = n e u t r a l ,   P u b l i c K e y T o k e n = b 7 7 a 5 c 5 6 1 9 3 4 e 0 8 9 "   o r d e r = " 9 9 9 "   k e y = " d e l e t e I f E m p t y "   v a l u e = " F a l s e "   g r o u p O r d e r = " - 1 "   i s G e n e r a t e d = " f a l s e " / >  
                 < p a r a m e t e r   i d = " 5 7 a 3 a 6 f 8 - b e 0 0 - 4 b f 8 - b 3 d e - 7 4 c 0 a 2 d 4 1 7 d d "   n a m e = " F i e l d   i n d e x "   t y p e = " S y s t e m . I n t 3 2 ,   m s c o r l i b ,   V e r s i o n = 4 . 0 . 0 . 0 ,   C u l t u r e = n e u t r a l ,   P u b l i c K e y T o k e n = b 7 7 a 5 c 5 6 1 9 3 4 e 0 8 9 "   o r d e r = " 9 9 9 "   k e y = " i n d e x "   v a l u e = " "   g r o u p O r d e r = " - 1 "   i s G e n e r a t e d = " f a l s e " / >  
                 < p a r a m e t e r   i d = " d 6 4 e b 1 4 8 - 3 1 2 a - 4 d d 7 - b 5 5 4 - 9 6 3 5 2 0 a a 3 1 8 5 "   n a m e = " F o r m a t   X M L   c o n t e n t "   t y p e = " S y s t e m . B o o l e a n ,   m s c o r l i b ,   V e r s i o n = 4 . 0 . 0 . 0 ,   C u l t u r e = n e u t r a l ,   P u b l i c K e y T o k e n = b 7 7 a 5 c 5 6 1 9 3 4 e 0 8 9 "   o r d e r = " 9 9 9 "   k e y = " f o r m a t X m l C o n t e n t "   v a l u e = " F a l s e "   g r o u p O r d e r = " - 1 "   i s G e n e r a t e d = " f a l s e " / >  
                 < p a r a m e t e r   i d = " e 8 3 f 3 b 4 0 - f b 3 6 - 4 8 c 8 - a a 8 6 - 8 6 5 d 9 d 7 c 3 3 2 1 "   n a m e = " P a r a g r a p h   v a l u e s "   t y p e = " I p h e l i o n . O u t l i n e . M o d e l . E n t i t i e s . I n l i n e P a r a m e t e r E n t i t y C o l l e c t i o n ` 1 [ [ I p h e l i o n . O u t l i n e . P o w e r P o i n t . R e n d e r e r s . P a r a g r a p h V a l u e P a r a m e t e r E n t i t y ,   I p h e l i o n . O u t l i n e . P o w e r P o i n t ,   V e r s i o n = 1 . 8 . 6 . 3 0 ,   C u l t u r e = n e u t r a l ,   P u b l i c K e y T o k e n = n u l l ] ] ,   I p h e l i o n . O u t l i n e . M o d e l ,   V e r s i o n = 1 . 8 . 6 . 3 0 ,   C u l t u r e = n e u t r a l ,   P u b l i c K e y T o k e n = n u l l "   o r d e r = " 9 9 9 "   k e y = " p a r a g r a p h V a l u e s "   v a l u e = " "   g r o u p O r d e r = " - 1 "   i s G e n e r a t e d = " f a l s e " / >  
                 < p a r a m e t e r   i d = " 0 5 f a d 0 3 d - 4 5 2 7 - 4 a 0 f - b e 1 5 - 4 b 6 f 8 a f 9 8 2 9 c "   n a m e = " P a r e n t   f i e l d   i n d e x "   t y p e = " S y s t e m . I n t 3 2 ,   m s c o r l i b ,   V e r s i o n = 4 . 0 . 0 . 0 ,   C u l t u r e = n e u t r a l ,   P u b l i c K e y T o k e n = b 7 7 a 5 c 5 6 1 9 3 4 e 0 8 9 "   o r d e r = " 9 9 9 "   k e y = " p a r e n t I n d e x "   v a l u e = " "   g r o u p O r d e r = " - 1 "   i s G e n e r a t e d = " f a l s e " / >  
             < / p a r a m e t e r s >  
         < / c o n t e n t C o n t r o l >  
         < c o n t e n t C o n t r o l   i d = " 8 a b 8 4 8 d d - 9 c 0 a - 4 5 6 1 - b 6 4 e - a 5 a e a 4 b 3 3 b d 9 "   n a m e = " L a b e l s . P i t c h - B a c k   p a g e - L a w N o w   U R L "   a s s e m b l y = " I p h e l i o n . O u t l i n e . P o w e r P o i n t . d l l "   t y p e = " I p h e l i o n . O u t l i n e . P o w e r P o i n t . R e n d e r e r s . T e x t R e n d e r e r "   o r d e r = " 2 "   a c t i v e = " t r u e "   e n t i t y I d = " f 9 5 d c 5 f a - 6 e 9 d - 4 b e 9 - 9 d 2 3 - e 0 a d a 2 0 d 8 4 3 8 "   f i e l d I d = " 1 2 1 5 8 d 1 8 - 9 9 3 9 - 4 2 5 6 - b b 3 9 - b a 0 0 2 c e 4 6 f e 6 "   p a r e n t I d = " 0 0 0 0 0 0 0 0 - 0 0 0 0 - 0 0 0 0 - 0 0 0 0 - 0 0 0 0 0 0 0 0 0 0 0 0 "   l e v e l O r d e r = " 1 0 0 "   c o n t r o l T y p e = " p l a i n T e x t "   c o n t r o l E d i t T y p e = " i n l i n e "   e n c l o s i n g B o o k m a r k = " f a l s e "   f o r m a t E v a l u a t o r T y p e = " e x p r e s s i o n "   t e x t C a s e = " i g n o r e C a s e "   r e m o v e C o n t r o l = " f a l s e "   i g n o r e F o r m a t I f E m p t y = " f a l s e " >  
             < p a r a m e t e r s >  
                 < p a r a m e t e r   i d = " 3 d 6 0 a f d 7 - a 7 6 0 - 4 3 2 f - 8 b c 7 - 3 2 b c 8 2 0 a 7 1 1 a "   n a m e = " D e l e t e   i f   e m p t y "   t y p e = " S y s t e m . B o o l e a n ,   m s c o r l i b ,   V e r s i o n = 4 . 0 . 0 . 0 ,   C u l t u r e = n e u t r a l ,   P u b l i c K e y T o k e n = b 7 7 a 5 c 5 6 1 9 3 4 e 0 8 9 "   o r d e r = " 9 9 9 "   k e y = " d e l e t e I f E m p t y "   v a l u e = " F a l s e "   g r o u p O r d e r = " - 1 "   i s G e n e r a t e d = " f a l s e " / >  
                 < p a r a m e t e r   i d = " 7 f 3 d 5 a 8 0 - b 3 7 a - 4 c 9 2 - 8 e c 0 - a b d 9 d 6 f 0 3 8 2 f "   n a m e = " F i e l d   i n d e x "   t y p e = " S y s t e m . I n t 3 2 ,   m s c o r l i b ,   V e r s i o n = 4 . 0 . 0 . 0 ,   C u l t u r e = n e u t r a l ,   P u b l i c K e y T o k e n = b 7 7 a 5 c 5 6 1 9 3 4 e 0 8 9 "   o r d e r = " 9 9 9 "   k e y = " i n d e x "   v a l u e = " "   g r o u p O r d e r = " - 1 "   i s G e n e r a t e d = " f a l s e " / >  
                 < p a r a m e t e r   i d = " c b a c e 6 6 7 - 6 0 5 c - 4 7 3 e - 9 1 2 9 - c 4 c a e 2 9 8 2 e 7 0 "   n a m e = " F o r m a t   X M L   c o n t e n t "   t y p e = " S y s t e m . B o o l e a n ,   m s c o r l i b ,   V e r s i o n = 4 . 0 . 0 . 0 ,   C u l t u r e = n e u t r a l ,   P u b l i c K e y T o k e n = b 7 7 a 5 c 5 6 1 9 3 4 e 0 8 9 "   o r d e r = " 9 9 9 "   k e y = " f o r m a t X m l C o n t e n t "   v a l u e = " F a l s e "   g r o u p O r d e r = " - 1 "   i s G e n e r a t e d = " f a l s e " / >  
                 < p a r a m e t e r   i d = " c 2 8 0 6 a e 1 - 9 1 a 0 - 4 0 6 c - b a d 2 - 4 1 1 9 2 5 5 d 2 2 c b "   n a m e = " P a r a g r a p h   v a l u e s "   t y p e = " I p h e l i o n . O u t l i n e . M o d e l . E n t i t i e s . I n l i n e P a r a m e t e r E n t i t y C o l l e c t i o n ` 1 [ [ I p h e l i o n . O u t l i n e . P o w e r P o i n t . R e n d e r e r s . P a r a g r a p h V a l u e P a r a m e t e r E n t i t y ,   I p h e l i o n . O u t l i n e . P o w e r P o i n t ,   V e r s i o n = 1 . 8 . 6 . 3 0 ,   C u l t u r e = n e u t r a l ,   P u b l i c K e y T o k e n = n u l l ] ] ,   I p h e l i o n . O u t l i n e . M o d e l ,   V e r s i o n = 1 . 8 . 6 . 3 0 ,   C u l t u r e = n e u t r a l ,   P u b l i c K e y T o k e n = n u l l "   o r d e r = " 9 9 9 "   k e y = " p a r a g r a p h V a l u e s "   v a l u e = " "   g r o u p O r d e r = " - 1 "   i s G e n e r a t e d = " f a l s e " / >  
                 < p a r a m e t e r   i d = " 7 c c 7 9 8 3 1 - e a f c - 4 2 7 3 - 9 c 0 c - a 7 0 4 a 5 4 8 8 4 9 2 "   n a m e = " P a r e n t   f i e l d   i n d e x "   t y p e = " S y s t e m . I n t 3 2 ,   m s c o r l i b ,   V e r s i o n = 4 . 0 . 0 . 0 ,   C u l t u r e = n e u t r a l ,   P u b l i c K e y T o k e n = b 7 7 a 5 c 5 6 1 9 3 4 e 0 8 9 "   o r d e r = " 9 9 9 "   k e y = " p a r e n t I n d e x "   v a l u e = " "   g r o u p O r d e r = " - 1 "   i s G e n e r a t e d = " f a l s e " / >  
             < / p a r a m e t e r s >  
         < / c o n t e n t C o n t r o l >  
         < c o n t e n t C o n t r o l   i d = " 6 b 8 8 6 c 5 3 - 1 6 3 d - 4 8 f 2 - a b c 7 - 1 d d 6 4 e 2 a c 9 5 e "   n a m e = " E n t i t y   N a m e   1 "   a s s e m b l y = " I p h e l i o n . O u t l i n e . P o w e r P o i n t . d l l "   t y p e = " I p h e l i o n . O u t l i n e . P o w e r P o i n t . R e n d e r e r s . T e x t R e n d e r e r "   o r d e r = " 3 "   a c t i v e = " t r u e "   e n t i t y I d = " 8 9 2 2 f c e c - 7 e d 9 - 4 3 8 2 - 9 a 6 4 - 4 1 4 e 8 0 4 c 5 d 2 d "   f i e l d I d = " f 5 8 d d c f 2 - c 6 0 e - 4 b 4 4 - a e a d - 9 d 3 a 3 d a 4 d 7 e c "   p a r e n t I d = " 0 0 0 0 0 0 0 0 - 0 0 0 0 - 0 0 0 0 - 0 0 0 0 - 0 0 0 0 0 0 0 0 0 0 0 0 "   l e v e l O r d e r = " 1 0 0 "   c o n t r o l T y p e = " p l a i n T e x t "   c o n t r o l E d i t T y p e = " i n l i n e "   e n c l o s i n g B o o k m a r k = " f a l s e "   f o r m a t = "   I F ( L E F T ( F I R S T N O T E M P T Y ( & # x A ;       S P L I T ( I F N O T E M P T Y ( { E n t i t y . S e t t i n g s } , { E n t i t y . S e t t i n g s } , & q u o t ; , , , , , , & q u o t ; ) , 0 , f a l s e , & q u o t ; , & q u o t ; ) , & # x A ;       S P L I T ( I F N O T E M P T Y ( { O f f i c e . S e t t i n g s } , { O f f i c e . S e t t i n g s } , & q u o t ; , , , , , , & q u o t ; ) , 0 , f a l s e , & q u o t ; , & q u o t ; ) , & # x A ;       S P L I T ( I F N O T E M P T Y ( { C o u n t r y . S e t t i n g s } , { C o u n t r y . S e t t i n g s } , & q u o t ; , , , , , , & q u o t ; ) , 0 , f a l s e , & q u o t ; , & q u o t ; ) & # x A ;       ) ,   2 ) = & q u o t ; R M & q u o t ; , & q u o t ; C M S   S o u t h   A f r i c a & q u o t ; , { O f f i c e . E n t i t y . N a m e   1 } ) "   f o r m a t E v a l u a t o r T y p e = " e x p r e s s i o n "   t e x t C a s e = " i g n o r e C a s e "   r e m o v e C o n t r o l = " f a l s e "   i g n o r e F o r m a t I f E m p t y = " f a l s e " >  
             < p a r a m e t e r s >  
                 < p a r a m e t e r   i d = " 1 e 4 1 1 3 e 7 - f f 1 7 - 4 3 f 0 - a d e 7 - 8 2 e a f 2 c 7 5 1 b 0 "   n a m e = " D e l e t e   i f   e m p t y "   t y p e = " S y s t e m . B o o l e a n ,   m s c o r l i b ,   V e r s i o n = 4 . 0 . 0 . 0 ,   C u l t u r e = n e u t r a l ,   P u b l i c K e y T o k e n = b 7 7 a 5 c 5 6 1 9 3 4 e 0 8 9 "   o r d e r = " 9 9 9 "   k e y = " d e l e t e I f E m p t y "   v a l u e = " F a l s e "   g r o u p O r d e r = " - 1 "   i s G e n e r a t e d = " f a l s e " / >  
                 < p a r a m e t e r   i d = " 3 0 6 9 6 7 2 2 - 0 9 3 c - 4 1 a f - a 1 4 4 - f 1 4 5 b c 8 6 c a 1 b "   n a m e = " F i e l d   i n d e x "   t y p e = " S y s t e m . I n t 3 2 ,   m s c o r l i b ,   V e r s i o n = 4 . 0 . 0 . 0 ,   C u l t u r e = n e u t r a l ,   P u b l i c K e y T o k e n = b 7 7 a 5 c 5 6 1 9 3 4 e 0 8 9 "   o r d e r = " 9 9 9 "   k e y = " i n d e x "   v a l u e = " "   g r o u p O r d e r = " - 1 "   i s G e n e r a t e d = " f a l s e " / >  
                 < p a r a m e t e r   i d = " 4 7 3 9 1 2 6 9 - 2 f 4 4 - 4 3 5 2 - a e c 7 - 0 c c a 5 c 7 b c 0 5 8 "   n a m e = " F o r m a t   X M L   c o n t e n t "   t y p e = " S y s t e m . B o o l e a n ,   m s c o r l i b ,   V e r s i o n = 4 . 0 . 0 . 0 ,   C u l t u r e = n e u t r a l ,   P u b l i c K e y T o k e n = b 7 7 a 5 c 5 6 1 9 3 4 e 0 8 9 "   o r d e r = " 9 9 9 "   k e y = " f o r m a t X m l C o n t e n t "   v a l u e = " F a l s e "   g r o u p O r d e r = " - 1 "   i s G e n e r a t e d = " f a l s e " / >  
                 < p a r a m e t e r   i d = " 9 c 0 6 8 b 7 8 - f 5 7 6 - 4 a 3 a - 9 c b d - b 9 c f 4 9 5 8 5 7 9 0 "   n a m e = " P a r a g r a p h   v a l u e s "   t y p e = " I p h e l i o n . O u t l i n e . M o d e l . E n t i t i e s . I n l i n e P a r a m e t e r E n t i t y C o l l e c t i o n ` 1 [ [ I p h e l i o n . O u t l i n e . P o w e r P o i n t . R e n d e r e r s . P a r a g r a p h V a l u e P a r a m e t e r E n t i t y ,   I p h e l i o n . O u t l i n e . P o w e r P o i n t ,   V e r s i o n = 1 . 8 . 6 . 3 0 ,   C u l t u r e = n e u t r a l ,   P u b l i c K e y T o k e n = n u l l ] ] ,   I p h e l i o n . O u t l i n e . M o d e l ,   V e r s i o n = 1 . 8 . 6 . 3 0 ,   C u l t u r e = n e u t r a l ,   P u b l i c K e y T o k e n = n u l l "   o r d e r = " 9 9 9 "   k e y = " p a r a g r a p h V a l u e s "   v a l u e = " "   g r o u p O r d e r = " - 1 "   i s G e n e r a t e d = " f a l s e " / >  
                 < p a r a m e t e r   i d = " b a 3 d 4 1 0 d - 8 5 b 5 - 4 2 f d - b 0 9 3 - 0 e 2 a 0 a 7 1 9 3 4 2 "   n a m e = " P a r e n t   f i e l d   i n d e x "   t y p e = " S y s t e m . I n t 3 2 ,   m s c o r l i b ,   V e r s i o n = 4 . 0 . 0 . 0 ,   C u l t u r e = n e u t r a l ,   P u b l i c K e y T o k e n = b 7 7 a 5 c 5 6 1 9 3 4 e 0 8 9 "   o r d e r = " 9 9 9 "   k e y = " p a r e n t I n d e x "   v a l u e = " "   g r o u p O r d e r = " - 1 "   i s G e n e r a t e d = " f a l s e " / >  
             < / p a r a m e t e r s >  
         < / c o n t e n t C o n t r o l >  
         < c o n t e n t C o n t r o l   i d = " 2 2 7 4 6 1 1 3 - c 1 b 7 - 4 9 a 6 - 8 c a 5 - 0 4 1 4 b 4 4 f e 4 2 d "   n a m e = " E n t i t y   N a m e   1 "   a s s e m b l y = " I p h e l i o n . O u t l i n e . P o w e r P o i n t . d l l "   t y p e = " I p h e l i o n . O u t l i n e . P o w e r P o i n t . R e n d e r e r s . T e x t R e n d e r e r "   o r d e r = " 3 "   a c t i v e = " t r u e "   e n t i t y I d = " 8 9 2 2 f c e c - 7 e d 9 - 4 3 8 2 - 9 a 6 4 - 4 1 4 e 8 0 4 c 5 d 2 d "   f i e l d I d = " f 5 8 d d c f 2 - c 6 0 e - 4 b 4 4 - a e a d - 9 d 3 a 3 d a 4 d 7 e c "   p a r e n t I d = " 0 0 0 0 0 0 0 0 - 0 0 0 0 - 0 0 0 0 - 0 0 0 0 - 0 0 0 0 0 0 0 0 0 0 0 0 "   l e v e l O r d e r = " 1 0 0 "   c o n t r o l T y p e = " p l a i n T e x t "   c o n t r o l E d i t T y p e = " i n l i n e "   e n c l o s i n g B o o k m a r k = " f a l s e "   f o r m a t = "   I F ( L E F T ( F I R S T N O T E M P T Y ( & # x A ;       S P L I T ( I F N O T E M P T Y ( { E n t i t y . S e t t i n g s } , { E n t i t y . S e t t i n g s } , & q u o t ; , , , , , , & q u o t ; ) , 0 , f a l s e , & q u o t ; , & q u o t ; ) , & # x A ;       S P L I T ( I F N O T E M P T Y ( { O f f i c e . S e t t i n g s } , { O f f i c e . S e t t i n g s } , & q u o t ; , , , , , , & q u o t ; ) , 0 , f a l s e , & q u o t ; , & q u o t ; ) , & # x A ;       S P L I T ( I F N O T E M P T Y ( { C o u n t r y . S e t t i n g s } , { C o u n t r y . S e t t i n g s } , & q u o t ; , , , , , , & q u o t ; ) , 0 , f a l s e , & q u o t ; , & q u o t ; ) & # x A ;       ) ,   2 ) = & q u o t ; R M & q u o t ; , & q u o t ; C M S   S o u t h   A f r i c a & q u o t ; , { O f f i c e . E n t i t y . N a m e   1 } ) "   f o r m a t E v a l u a t o r T y p e = " e x p r e s s i o n "   t e x t C a s e = " i g n o r e C a s e "   r e m o v e C o n t r o l = " f a l s e "   i g n o r e F o r m a t I f E m p t y = " f a l s e " >  
             < p a r a m e t e r s >  
                 < p a r a m e t e r   i d = " 8 9 1 5 0 3 8 3 - 4 5 9 4 - 4 a 0 f - 8 a c 4 - 5 7 e 0 6 3 4 2 4 7 d f "   n a m e = " D e l e t e   i f   e m p t y "   t y p e = " S y s t e m . B o o l e a n ,   m s c o r l i b ,   V e r s i o n = 4 . 0 . 0 . 0 ,   C u l t u r e = n e u t r a l ,   P u b l i c K e y T o k e n = b 7 7 a 5 c 5 6 1 9 3 4 e 0 8 9 "   o r d e r = " 9 9 9 "   k e y = " d e l e t e I f E m p t y "   v a l u e = " F a l s e "   g r o u p O r d e r = " - 1 "   i s G e n e r a t e d = " f a l s e " / >  
                 < p a r a m e t e r   i d = " c b 5 f 2 5 6 c - 1 5 a a - 4 f a a - b 3 d 5 - a c 8 6 d a 8 5 4 0 f d "   n a m e = " F i e l d   i n d e x "   t y p e = " S y s t e m . I n t 3 2 ,   m s c o r l i b ,   V e r s i o n = 4 . 0 . 0 . 0 ,   C u l t u r e = n e u t r a l ,   P u b l i c K e y T o k e n = b 7 7 a 5 c 5 6 1 9 3 4 e 0 8 9 "   o r d e r = " 9 9 9 "   k e y = " i n d e x "   v a l u e = " "   g r o u p O r d e r = " - 1 "   i s G e n e r a t e d = " f a l s e " / >  
                 < p a r a m e t e r   i d = " e a e 1 a 9 1 9 - e 8 1 7 - 4 a 6 e - a c e f - 5 6 b 1 1 4 0 b 1 2 e 9 "   n a m e = " F o r m a t   X M L   c o n t e n t "   t y p e = " S y s t e m . B o o l e a n ,   m s c o r l i b ,   V e r s i o n = 4 . 0 . 0 . 0 ,   C u l t u r e = n e u t r a l ,   P u b l i c K e y T o k e n = b 7 7 a 5 c 5 6 1 9 3 4 e 0 8 9 "   o r d e r = " 9 9 9 "   k e y = " f o r m a t X m l C o n t e n t "   v a l u e = " F a l s e "   g r o u p O r d e r = " - 1 "   i s G e n e r a t e d = " f a l s e " / >  
                 < p a r a m e t e r   i d = " 5 6 0 7 a f 4 3 - 9 a 5 6 - 4 d f 8 - b 6 e 7 - 9 d 7 8 a 0 a 7 e 8 e 7 "   n a m e = " P a r a g r a p h   v a l u e s "   t y p e = " I p h e l i o n . O u t l i n e . M o d e l . E n t i t i e s . I n l i n e P a r a m e t e r E n t i t y C o l l e c t i o n ` 1 [ [ I p h e l i o n . O u t l i n e . P o w e r P o i n t . R e n d e r e r s . P a r a g r a p h V a l u e P a r a m e t e r E n t i t y ,   I p h e l i o n . O u t l i n e . P o w e r P o i n t ,   V e r s i o n = 1 . 8 . 6 . 3 0 ,   C u l t u r e = n e u t r a l ,   P u b l i c K e y T o k e n = n u l l ] ] ,   I p h e l i o n . O u t l i n e . M o d e l ,   V e r s i o n = 1 . 8 . 6 . 3 0 ,   C u l t u r e = n e u t r a l ,   P u b l i c K e y T o k e n = n u l l "   o r d e r = " 9 9 9 "   k e y = " p a r a g r a p h V a l u e s "   v a l u e = " "   g r o u p O r d e r = " - 1 "   i s G e n e r a t e d = " f a l s e " / >  
                 < p a r a m e t e r   i d = " 3 1 f 6 f 1 4 e - d 8 f 7 - 4 9 8 7 - a 4 0 1 - 0 9 f 2 e 5 0 c c 5 c c "   n a m e = " P a r e n t   f i e l d   i n d e x "   t y p e = " S y s t e m . I n t 3 2 ,   m s c o r l i b ,   V e r s i o n = 4 . 0 . 0 . 0 ,   C u l t u r e = n e u t r a l ,   P u b l i c K e y T o k e n = b 7 7 a 5 c 5 6 1 9 3 4 e 0 8 9 "   o r d e r = " 9 9 9 "   k e y = " p a r e n t I n d e x "   v a l u e = " "   g r o u p O r d e r = " - 1 "   i s G e n e r a t e d = " f a l s e " / >  
             < / p a r a m e t e r s >  
         < / c o n t e n t C o n t r o l >  
         < c o n t e n t C o n t r o l   i d = " e 7 8 b 5 b 4 4 - 2 5 1 0 - 4 2 8 f - a 7 0 a - 7 3 a 9 9 f 0 8 4 5 e 7 "   n a m e = " E n t i t y   N a m e   1 "   a s s e m b l y = " I p h e l i o n . O u t l i n e . P o w e r P o i n t . d l l "   t y p e = " I p h e l i o n . O u t l i n e . P o w e r P o i n t . R e n d e r e r s . T e x t R e n d e r e r "   o r d e r = " 3 "   a c t i v e = " t r u e "   e n t i t y I d = " 8 9 2 2 f c e c - 7 e d 9 - 4 3 8 2 - 9 a 6 4 - 4 1 4 e 8 0 4 c 5 d 2 d "   f i e l d I d = " f 5 8 d d c f 2 - c 6 0 e - 4 b 4 4 - a e a d - 9 d 3 a 3 d a 4 d 7 e c "   p a r e n t I d = " 0 0 0 0 0 0 0 0 - 0 0 0 0 - 0 0 0 0 - 0 0 0 0 - 0 0 0 0 0 0 0 0 0 0 0 0 "   l e v e l O r d e r = " 1 0 0 "   c o n t r o l T y p e = " p l a i n T e x t "   c o n t r o l E d i t T y p e = " i n l i n e "   e n c l o s i n g B o o k m a r k = " f a l s e "   f o r m a t = "   I F ( L E F T ( F I R S T N O T E M P T Y ( & # x A ;       S P L I T ( I F N O T E M P T Y ( { E n t i t y . S e t t i n g s } , { E n t i t y . S e t t i n g s } , & q u o t ; , , , , , , & q u o t ; ) , 0 , f a l s e , & q u o t ; , & q u o t ; ) , & # x A ;       S P L I T ( I F N O T E M P T Y ( { O f f i c e . S e t t i n g s } , { O f f i c e . S e t t i n g s } , & q u o t ; , , , , , , & q u o t ; ) , 0 , f a l s e , & q u o t ; , & q u o t ; ) , & # x A ;       S P L I T ( I F N O T E M P T Y ( { C o u n t r y . S e t t i n g s } , { C o u n t r y . S e t t i n g s } , & q u o t ; , , , , , , & q u o t ; ) , 0 , f a l s e , & q u o t ; , & q u o t ; ) & # x A ;       ) ,   2 ) = & q u o t ; R M & q u o t ; , & q u o t ; C M S   S o u t h   A f r i c a & q u o t ; , { O f f i c e . E n t i t y . N a m e   1 } ) "   f o r m a t E v a l u a t o r T y p e = " e x p r e s s i o n "   t e x t C a s e = " i g n o r e C a s e "   r e m o v e C o n t r o l = " f a l s e "   i g n o r e F o r m a t I f E m p t y = " f a l s e " >  
             < p a r a m e t e r s >  
                 < p a r a m e t e r   i d = " e 8 e e 9 2 1 2 - 3 f e 4 - 4 f e 0 - 9 5 c 4 - 4 3 0 a 1 4 1 5 8 5 d 0 "   n a m e = " D e l e t e   i f   e m p t y "   t y p e = " S y s t e m . B o o l e a n ,   m s c o r l i b ,   V e r s i o n = 4 . 0 . 0 . 0 ,   C u l t u r e = n e u t r a l ,   P u b l i c K e y T o k e n = b 7 7 a 5 c 5 6 1 9 3 4 e 0 8 9 "   o r d e r = " 9 9 9 "   k e y = " d e l e t e I f E m p t y "   v a l u e = " F a l s e "   g r o u p O r d e r = " - 1 "   i s G e n e r a t e d = " f a l s e " / >  
                 < p a r a m e t e r   i d = " 1 5 0 3 b 4 6 8 - 1 c f f - 4 f 9 5 - 9 5 7 1 - 7 2 9 c 8 1 a 8 2 9 8 e "   n a m e = " F i e l d   i n d e x "   t y p e = " S y s t e m . I n t 3 2 ,   m s c o r l i b ,   V e r s i o n = 4 . 0 . 0 . 0 ,   C u l t u r e = n e u t r a l ,   P u b l i c K e y T o k e n = b 7 7 a 5 c 5 6 1 9 3 4 e 0 8 9 "   o r d e r = " 9 9 9 "   k e y = " i n d e x "   v a l u e = " "   g r o u p O r d e r = " - 1 "   i s G e n e r a t e d = " f a l s e " / >  
                 < p a r a m e t e r   i d = " d 9 2 0 4 6 9 c - e 6 4 c - 4 6 f 9 - 8 2 1 2 - 3 9 c 2 3 8 3 9 e c 4 e "   n a m e = " F o r m a t   X M L   c o n t e n t "   t y p e = " S y s t e m . B o o l e a n ,   m s c o r l i b ,   V e r s i o n = 4 . 0 . 0 . 0 ,   C u l t u r e = n e u t r a l ,   P u b l i c K e y T o k e n = b 7 7 a 5 c 5 6 1 9 3 4 e 0 8 9 "   o r d e r = " 9 9 9 "   k e y = " f o r m a t X m l C o n t e n t "   v a l u e = " F a l s e "   g r o u p O r d e r = " - 1 "   i s G e n e r a t e d = " f a l s e " / >  
                 < p a r a m e t e r   i d = " 6 4 5 1 1 5 9 b - 5 e 2 8 - 4 3 7 4 - 8 6 8 d - 2 2 5 1 c c 9 c 4 6 4 0 "   n a m e = " P a r a g r a p h   v a l u e s "   t y p e = " I p h e l i o n . O u t l i n e . M o d e l . E n t i t i e s . I n l i n e P a r a m e t e r E n t i t y C o l l e c t i o n ` 1 [ [ I p h e l i o n . O u t l i n e . P o w e r P o i n t . R e n d e r e r s . P a r a g r a p h V a l u e P a r a m e t e r E n t i t y ,   I p h e l i o n . O u t l i n e . P o w e r P o i n t ,   V e r s i o n = 1 . 8 . 6 . 3 0 ,   C u l t u r e = n e u t r a l ,   P u b l i c K e y T o k e n = n u l l ] ] ,   I p h e l i o n . O u t l i n e . M o d e l ,   V e r s i o n = 1 . 8 . 6 . 3 0 ,   C u l t u r e = n e u t r a l ,   P u b l i c K e y T o k e n = n u l l "   o r d e r = " 9 9 9 "   k e y = " p a r a g r a p h V a l u e s "   v a l u e = " "   g r o u p O r d e r = " - 1 "   i s G e n e r a t e d = " f a l s e " / >  
                 < p a r a m e t e r   i d = " 5 5 b 4 d c 2 0 - 0 8 d a - 4 a 7 0 - 9 8 e 7 - e f d a b 4 3 b f e 0 b "   n a m e = " P a r e n t   f i e l d   i n d e x "   t y p e = " S y s t e m . I n t 3 2 ,   m s c o r l i b ,   V e r s i o n = 4 . 0 . 0 . 0 ,   C u l t u r e = n e u t r a l ,   P u b l i c K e y T o k e n = b 7 7 a 5 c 5 6 1 9 3 4 e 0 8 9 "   o r d e r = " 9 9 9 "   k e y = " p a r e n t I n d e x "   v a l u e = " "   g r o u p O r d e r = " - 1 "   i s G e n e r a t e d = " f a l s e " / >  
             < / p a r a m e t e r s >  
         < / c o n t e n t C o n t r o l >  
         < c o n t e n t C o n t r o l   i d = " d 9 5 4 9 8 0 a - 3 9 0 e - 4 c 0 1 - 8 5 b 5 - d 0 d 0 2 5 0 5 f 4 5 9 "   n a m e = " T i t l e . T e x t "   a s s e m b l y = " I p h e l i o n . O u t l i n e . P o w e r P o i n t . d l l "   t y p e = " I p h e l i o n . O u t l i n e . P o w e r P o i n t . R e n d e r e r s . X m l F o r m a t t e d T e x t R e n d e r e r "   o r d e r = " 3 "   a c t i v e = " f a l s e "   e n t i t y I d = " 8 0 6 6 3 8 8 1 - 5 a 1 7 - 4 1 3 1 - a 5 4 2 - f f 3 e 8 2 9 a 4 2 4 9 "   f i e l d I d = " 9 0 b 0 3 9 7 8 - e 2 1 7 - 4 e 3 2 - a 4 f e - a 3 2 c b a 5 7 d 1 8 6 "   p a r e n t I d = " 0 0 0 0 0 0 0 0 - 0 0 0 0 - 0 0 0 0 - 0 0 0 0 - 0 0 0 0 0 0 0 0 0 0 0 0 "   l e v e l O r d e r = " 1 0 0 "   c o n t r o l T y p e = " p l a i n T e x t "   c o n t r o l E d i t T y p e = " i n l i n e "   e n c l o s i n g B o o k m a r k = " f a l s e "   f o r m a t = " I F ( { C o v e r   T e x t   L i g h t   o r   D a r k . S e l e c t e d   I t e m s } = { L a b e l s . L i g h t } , & # x A ;   R E P L A C E ( & # x A ;   & q u o t ; & l t ; f o n t   c o l o u r = * 2 5 5 , 2 5 5 , 2 5 5 * & g t ; & q u o t ;   & a m p ;   { T i t l e . T e x t }   & a m p ;     & q u o t ; & l t ; / f o n t & g t ; & q u o t ;   , & # x A ;   & q u o t ; * & q u o t ; , & # x A ;   C H A R ( 3 4 ) , & # x A ;   t r u e ) & # x A ; , { T i t l e . T e x t } ) & # x A ; & # x A ; & # x A ; & # x A ; "   f o r m a t E v a l u a t o r T y p e = " e x p r e s s i o n "   t e x t C a s e = " i g n o r e C a s e "   r e m o v e C o n t r o l = " f a l s e "   i g n o r e F o r m a t I f E m p t y = " f a l s e " >  
             < p a r a m e t e r s >  
                 < p a r a m e t e r   i d = " 6 6 4 a b a 8 3 - 9 f 4 1 - 4 e 3 0 - 8 a a 3 - f d b a c 8 b 4 f 7 b b "   n a m e = " D e l e t e   i f   e m p t y "   t y p e = " S y s t e m . B o o l e a n ,   m s c o r l i b ,   V e r s i o n = 4 . 0 . 0 . 0 ,   C u l t u r e = n e u t r a l ,   P u b l i c K e y T o k e n = b 7 7 a 5 c 5 6 1 9 3 4 e 0 8 9 "   o r d e r = " 9 9 9 "   k e y = " d e l e t e I f E m p t y "   v a l u e = " F a l s e "   g r o u p O r d e r = " - 1 "   i s G e n e r a t e d = " f a l s e " / >  
                 < p a r a m e t e r   i d = " 1 2 9 f 5 e 3 2 - 0 9 c c - 4 8 e e - 9 b e 3 - d 5 a e 1 c d 5 1 4 8 5 "   n a m e = " F i e l d   i n d e x "   t y p e = " S y s t e m . I n t 3 2 ,   m s c o r l i b ,   V e r s i o n = 4 . 0 . 0 . 0 ,   C u l t u r e = n e u t r a l ,   P u b l i c K e y T o k e n = b 7 7 a 5 c 5 6 1 9 3 4 e 0 8 9 "   o r d e r = " 9 9 9 "   k e y = " i n d e x "   v a l u e = " "   g r o u p O r d e r = " - 1 "   i s G e n e r a t e d = " f a l s e " / >  
                 < p a r a m e t e r   i d = " b f b d 3 2 1 0 - c 1 f e - 4 a 2 e - a 2 c 1 - d 8 7 3 0 e b 2 7 6 2 e "   n a m e = " P a r e n t   f i e l d   i n d e x "   t y p e = " S y s t e m . I n t 3 2 ,   m s c o r l i b ,   V e r s i o n = 4 . 0 . 0 . 0 ,   C u l t u r e = n e u t r a l ,   P u b l i c K e y T o k e n = b 7 7 a 5 c 5 6 1 9 3 4 e 0 8 9 "   o r d e r = " 9 9 9 "   k e y = " p a r e n t I n d e x "   v a l u e = " "   g r o u p O r d e r = " - 1 "   i s G e n e r a t e d = " f a l s e " / >  
             < / p a r a m e t e r s >  
         < / c o n t e n t C o n t r o l >  
         < c o n t e n t C o n t r o l   i d = " 1 e 2 8 0 e b 7 - 4 c d 7 - 4 3 b c - b 1 1 8 - 8 b c 7 7 2 3 d 8 9 8 d "   n a m e = " S u b i t l e . T e x t "   a s s e m b l y = " I p h e l i o n . O u t l i n e . P o w e r P o i n t . d l l "   t y p e = " I p h e l i o n . O u t l i n e . P o w e r P o i n t . R e n d e r e r s . X m l F o r m a t t e d T e x t R e n d e r e r "   o r d e r = " 3 "   a c t i v e = " f a l s e "   e n t i t y I d = " a 9 2 4 9 b d a - 3 b 6 4 - 4 7 1 3 - b 5 b f - 0 b 7 4 8 d b 5 3 c e 2 "   f i e l d I d = " 9 0 b 0 3 9 7 8 - e 2 1 7 - 4 e 3 2 - a 4 f e - a 3 2 c b a 5 7 d 1 8 6 "   p a r e n t I d = " 0 0 0 0 0 0 0 0 - 0 0 0 0 - 0 0 0 0 - 0 0 0 0 - 0 0 0 0 0 0 0 0 0 0 0 0 "   l e v e l O r d e r = " 1 0 0 "   c o n t r o l T y p e = " p l a i n T e x t "   c o n t r o l E d i t T y p e = " i n l i n e "   e n c l o s i n g B o o k m a r k = " f a l s e "   f o r m a t = " I F ( { C o v e r   T e x t   L i g h t   o r   D a r k . S e l e c t e d   I t e m s } = { L a b e l s . L i g h t } , & # x A ;   R E P L A C E ( & # x A ;   & q u o t ; & l t ; f o n t   c o l o u r = * 2 5 5 , 2 5 5 , 2 5 5 * & g t ; & q u o t ;   & a m p ;   { S u b t i t l e . T e x t }   & a m p ;     & q u o t ; & l t ; / f o n t & g t ; & q u o t ;   , & # x A ;   & q u o t ; * & q u o t ; , & # x A ;   C H A R ( 3 4 ) , & # x A ;   t r u e ) & # x A ; , { S u b t i t l e . T e x t } ) & # x A ; & # x A ; & # x A ; & # x A ; "   f o r m a t E v a l u a t o r T y p e = " e x p r e s s i o n "   t e x t C a s e = " i g n o r e C a s e "   r e m o v e C o n t r o l = " f a l s e "   i g n o r e F o r m a t I f E m p t y = " f a l s e " >  
             < p a r a m e t e r s >  
                 < p a r a m e t e r   i d = " 5 3 2 c e 9 3 1 - 0 8 1 f - 4 7 2 8 - b b c 1 - 5 6 2 8 6 d a 0 9 6 6 5 "   n a m e = " D e l e t e   i f   e m p t y "   t y p e = " S y s t e m . B o o l e a n ,   m s c o r l i b ,   V e r s i o n = 4 . 0 . 0 . 0 ,   C u l t u r e = n e u t r a l ,   P u b l i c K e y T o k e n = b 7 7 a 5 c 5 6 1 9 3 4 e 0 8 9 "   o r d e r = " 9 9 9 "   k e y = " d e l e t e I f E m p t y "   v a l u e = " F a l s e "   g r o u p O r d e r = " - 1 "   i s G e n e r a t e d = " f a l s e " / >  
                 < p a r a m e t e r   i d = " b e 1 1 c 9 3 e - 2 4 6 d - 4 b f 1 - b 4 c 7 - c 6 e 5 2 f 5 3 f 5 9 2 "   n a m e = " F i e l d   i n d e x "   t y p e = " S y s t e m . I n t 3 2 ,   m s c o r l i b ,   V e r s i o n = 4 . 0 . 0 . 0 ,   C u l t u r e = n e u t r a l ,   P u b l i c K e y T o k e n = b 7 7 a 5 c 5 6 1 9 3 4 e 0 8 9 "   o r d e r = " 9 9 9 "   k e y = " i n d e x "   v a l u e = " "   g r o u p O r d e r = " - 1 "   i s G e n e r a t e d = " f a l s e " / >  
                 < p a r a m e t e r   i d = " d 6 1 a e 4 8 0 - e c f 0 - 4 1 a 7 - 9 4 2 f - 3 1 4 1 5 3 4 7 f 9 0 4 "   n a m e = " P a r e n t   f i e l d   i n d e x "   t y p e = " S y s t e m . I n t 3 2 ,   m s c o r l i b ,   V e r s i o n = 4 . 0 . 0 . 0 ,   C u l t u r e = n e u t r a l ,   P u b l i c K e y T o k e n = b 7 7 a 5 c 5 6 1 9 3 4 e 0 8 9 "   o r d e r = " 9 9 9 "   k e y = " p a r e n t I n d e x "   v a l u e = " "   g r o u p O r d e r = " - 1 "   i s G e n e r a t e d = " f a l s e " / >  
             < / p a r a m e t e r s >  
         < / c o n t e n t C o n t r o l >  
         < c o n t e n t C o n t r o l   i d = " 6 7 6 d 8 3 6 f - 6 c 9 6 - 4 f a 8 - 8 b 0 f - 0 a 1 2 1 d c b a 6 8 9 "   n a m e = " D a r k   F o o t e r   T e x t . T e x t "   a s s e m b l y = " I p h e l i o n . O u t l i n e . P o w e r P o i n t . d l l "   t y p e = " I p h e l i o n . O u t l i n e . P o w e r P o i n t . R e n d e r e r s . T e x t R e n d e r e r "   o r d e r = " 3 "   a c t i v e = " t r u e "   e n t i t y I d = " a d e 4 a 4 5 4 - e 7 d d - 4 5 b f - a 2 1 9 - 2 b 5 9 a b 9 f 2 4 1 4 "   f i e l d I d = " 9 0 b 0 3 9 7 8 - e 2 1 7 - 4 e 3 2 - a 4 f e - a 3 2 c b a 5 7 d 1 8 6 "   p a r e n t I d = " 0 0 0 0 0 0 0 0 - 0 0 0 0 - 0 0 0 0 - 0 0 0 0 - 0 0 0 0 0 0 0 0 0 0 0 0 "   l e v e l O r d e r = " 1 0 0 "   c o n t r o l T y p e = " p l a i n T e x t "   c o n t r o l E d i t T y p e = " i n l i n e "   e n c l o s i n g B o o k m a r k = " f a l s e "   f o r m a t = " I F N O T E M P T Y ( { F o o t e r   T e x t . T e x t } , & # x A ;   { F o o t e r   T e x t . T e x t }   & a m p ;   & q u o t ;   |   & q u o t ;   & a m p ;   { D a t e . D a t e } , & # x A ;   { D a t e . D a t e } & # x A ; ) "   f o r m a t E v a l u a t o r T y p e = " e x p r e s s i o n "   t e x t C a s e = " i g n o r e C a s e "   r e m o v e C o n t r o l = " f a l s e "   i g n o r e F o r m a t I f E m p t y = " f a l s e " >  
             < p a r a m e t e r s >  
                 < p a r a m e t e r   i d = " 1 6 4 8 7 d c f - 9 7 d 4 - 4 1 2 5 - 8 c f 7 - 0 2 8 e 6 9 e f 5 8 c 9 "   n a m e = " D e l e t e   i f   e m p t y "   t y p e = " S y s t e m . B o o l e a n ,   m s c o r l i b ,   V e r s i o n = 4 . 0 . 0 . 0 ,   C u l t u r e = n e u t r a l ,   P u b l i c K e y T o k e n = b 7 7 a 5 c 5 6 1 9 3 4 e 0 8 9 "   o r d e r = " 9 9 9 "   k e y = " d e l e t e I f E m p t y "   v a l u e = " F a l s e "   g r o u p O r d e r = " - 1 "   i s G e n e r a t e d = " f a l s e " / >  
                 < p a r a m e t e r   i d = " 1 5 1 1 a 4 9 5 - 7 6 b 9 - 4 3 f c - 8 c 4 9 - 2 0 4 0 7 e 0 8 b a 1 d "   n a m e = " F i e l d   i n d e x "   t y p e = " S y s t e m . I n t 3 2 ,   m s c o r l i b ,   V e r s i o n = 4 . 0 . 0 . 0 ,   C u l t u r e = n e u t r a l ,   P u b l i c K e y T o k e n = b 7 7 a 5 c 5 6 1 9 3 4 e 0 8 9 "   o r d e r = " 9 9 9 "   k e y = " i n d e x "   v a l u e = " "   g r o u p O r d e r = " - 1 "   i s G e n e r a t e d = " f a l s e " / >  
                 < p a r a m e t e r   i d = " 7 3 4 9 b d c 9 - 4 d 4 6 - 4 d 6 7 - 9 9 4 a - 0 d 4 9 9 8 b 0 1 8 5 2 "   n a m e = " F o r m a t   X M L   c o n t e n t "   t y p e = " S y s t e m . B o o l e a n ,   m s c o r l i b ,   V e r s i o n = 4 . 0 . 0 . 0 ,   C u l t u r e = n e u t r a l ,   P u b l i c K e y T o k e n = b 7 7 a 5 c 5 6 1 9 3 4 e 0 8 9 "   o r d e r = " 9 9 9 "   k e y = " f o r m a t X m l C o n t e n t "   v a l u e = " F a l s e "   g r o u p O r d e r = " - 1 "   i s G e n e r a t e d = " f a l s e " / >  
                 < p a r a m e t e r   i d = " f d d f d 2 b b - 2 4 0 f - 4 d 0 1 - 9 8 5 1 - 4 e 4 a 7 5 3 d 8 d 3 3 "   n a m e = " P a r a g r a p h   v a l u e s "   t y p e = " I p h e l i o n . O u t l i n e . M o d e l . E n t i t i e s . I n l i n e P a r a m e t e r E n t i t y C o l l e c t i o n ` 1 [ [ I p h e l i o n . O u t l i n e . P o w e r P o i n t . R e n d e r e r s . P a r a g r a p h V a l u e P a r a m e t e r E n t i t y ,   I p h e l i o n . O u t l i n e . P o w e r P o i n t ,   V e r s i o n = 1 . 8 . 6 . 3 0 ,   C u l t u r e = n e u t r a l ,   P u b l i c K e y T o k e n = n u l l ] ] ,   I p h e l i o n . O u t l i n e . M o d e l ,   V e r s i o n = 1 . 8 . 6 . 3 0 ,   C u l t u r e = n e u t r a l ,   P u b l i c K e y T o k e n = n u l l "   o r d e r = " 9 9 9 "   k e y = " p a r a g r a p h V a l u e s "   v a l u e = " "   g r o u p O r d e r = " - 1 "   i s G e n e r a t e d = " f a l s e " / >  
                 < p a r a m e t e r   i d = " 5 d a 4 b 3 3 0 - c 1 8 d - 4 a f 0 - 9 6 f 4 - 8 b 5 f 5 5 b 7 0 3 1 c "   n a m e = " P a r e n t   f i e l d   i n d e x "   t y p e = " S y s t e m . I n t 3 2 ,   m s c o r l i b ,   V e r s i o n = 4 . 0 . 0 . 0 ,   C u l t u r e = n e u t r a l ,   P u b l i c K e y T o k e n = b 7 7 a 5 c 5 6 1 9 3 4 e 0 8 9 "   o r d e r = " 9 9 9 "   k e y = " p a r e n t I n d e x "   v a l u e = " "   g r o u p O r d e r = " - 1 "   i s G e n e r a t e d = " f a l s e " / >  
             < / p a r a m e t e r s >  
         < / c o n t e n t C o n t r o l >  
         < c o n t e n t C o n t r o l   i d = " 3 4 7 6 f f 2 c - 7 6 6 e - 4 c 8 4 - a 6 c 8 - 5 e c b e 5 2 c 0 2 5 d "   n a m e = " D a r k   F o o t e r   T e x t . T e x t   ( T e m p l a t e ) "   a s s e m b l y = " I p h e l i o n . O u t l i n e . P o w e r P o i n t . d l l "   t y p e = " I p h e l i o n . O u t l i n e . P o w e r P o i n t . R e n d e r e r s . T e x t R e n d e r e r "   o r d e r = " 3 "   a c t i v e = " t r u e "   e n t i t y I d = " a d e 4 a 4 5 4 - e 7 d d - 4 5 b f - a 2 1 9 - 2 b 5 9 a b 9 f 2 4 1 4 "   f i e l d I d = " 9 0 b 0 3 9 7 8 - e 2 1 7 - 4 e 3 2 - a 4 f e - a 3 2 c b a 5 7 d 1 8 6 "   p a r e n t I d = " 0 0 0 0 0 0 0 0 - 0 0 0 0 - 0 0 0 0 - 0 0 0 0 - 0 0 0 0 0 0 0 0 0 0 0 0 "   l e v e l O r d e r = " 1 0 0 "   c o n t r o l T y p e = " p l a i n T e x t "   c o n t r o l E d i t T y p e = " i n l i n e "   e n c l o s i n g B o o k m a r k = " f a l s e "   f o r m a t = " I F N O T E M P T Y ( { F o o t e r   T e x t . T e x t } , & # x A ;   { F o o t e r   T e x t . T e x t }   & a m p ;   & q u o t ;   |   & q u o t ;   & a m p ;   { D a t e . D a t e } , & # x A ;   { D a t e . D a t e } & # x A ; ) "   f o r m a t E v a l u a t o r T y p e = " e x p r e s s i o n "   t e x t C a s e = " i g n o r e C a s e "   r e m o v e C o n t r o l = " f a l s e "   i g n o r e F o r m a t I f E m p t y = " f a l s e " >  
             < p a r a m e t e r s >  
                 < p a r a m e t e r   i d = " 7 c 6 2 9 8 d 1 - 5 d b 8 - 4 d e 4 - 9 9 8 e - a d a a f a 3 7 7 8 1 4 "   n a m e = " D e l e t e   i f   e m p t y "   t y p e = " S y s t e m . B o o l e a n ,   m s c o r l i b ,   V e r s i o n = 4 . 0 . 0 . 0 ,   C u l t u r e = n e u t r a l ,   P u b l i c K e y T o k e n = b 7 7 a 5 c 5 6 1 9 3 4 e 0 8 9 "   o r d e r = " 9 9 9 "   k e y = " d e l e t e I f E m p t y "   v a l u e = " F a l s e "   g r o u p O r d e r = " - 1 "   i s G e n e r a t e d = " f a l s e " / >  
                 < p a r a m e t e r   i d = " 3 7 0 a d 6 7 a - f 7 3 3 - 4 6 8 1 - b d d e - a 0 a 7 2 f 6 4 5 c c 5 "   n a m e = " F i e l d   i n d e x "   t y p e = " S y s t e m . I n t 3 2 ,   m s c o r l i b ,   V e r s i o n = 4 . 0 . 0 . 0 ,   C u l t u r e = n e u t r a l ,   P u b l i c K e y T o k e n = b 7 7 a 5 c 5 6 1 9 3 4 e 0 8 9 "   o r d e r = " 9 9 9 "   k e y = " i n d e x "   v a l u e = " "   g r o u p O r d e r = " - 1 "   i s G e n e r a t e d = " f a l s e " / >  
                 < p a r a m e t e r   i d = " 4 c e e f 3 9 a - 4 6 a 1 - 4 0 d c - 8 d 7 a - 1 a 3 8 9 d a 3 a b e 8 "   n a m e = " F o r m a t   X M L   c o n t e n t "   t y p e = " S y s t e m . B o o l e a n ,   m s c o r l i b ,   V e r s i o n = 4 . 0 . 0 . 0 ,   C u l t u r e = n e u t r a l ,   P u b l i c K e y T o k e n = b 7 7 a 5 c 5 6 1 9 3 4 e 0 8 9 "   o r d e r = " 9 9 9 "   k e y = " f o r m a t X m l C o n t e n t "   v a l u e = " F a l s e "   g r o u p O r d e r = " - 1 "   i s G e n e r a t e d = " f a l s e " / >  
                 < p a r a m e t e r   i d = " f b 5 5 7 1 5 3 - 5 d 8 f - 4 a b 8 - 8 f f 8 - f 1 c a 8 a d 4 d 8 c d "   n a m e = " P a r a g r a p h   v a l u e s "   t y p e = " I p h e l i o n . O u t l i n e . M o d e l . E n t i t i e s . I n l i n e P a r a m e t e r E n t i t y C o l l e c t i o n ` 1 [ [ I p h e l i o n . O u t l i n e . P o w e r P o i n t . R e n d e r e r s . P a r a g r a p h V a l u e P a r a m e t e r E n t i t y ,   I p h e l i o n . O u t l i n e . P o w e r P o i n t ,   V e r s i o n = 1 . 8 . 6 . 3 0 ,   C u l t u r e = n e u t r a l ,   P u b l i c K e y T o k e n = n u l l ] ] ,   I p h e l i o n . O u t l i n e . M o d e l ,   V e r s i o n = 1 . 8 . 6 . 3 0 ,   C u l t u r e = n e u t r a l ,   P u b l i c K e y T o k e n = n u l l "   o r d e r = " 9 9 9 "   k e y = " p a r a g r a p h V a l u e s "   v a l u e = " "   g r o u p O r d e r = " - 1 "   i s G e n e r a t e d = " f a l s e " / >  
                 < p a r a m e t e r   i d = " a 8 e 0 4 a 3 7 - e b b e - 4 7 9 e - 8 1 a 8 - 0 b 8 d 6 4 8 c c e 6 5 "   n a m e = " P a r e n t   f i e l d   i n d e x "   t y p e = " S y s t e m . I n t 3 2 ,   m s c o r l i b ,   V e r s i o n = 4 . 0 . 0 . 0 ,   C u l t u r e = n e u t r a l ,   P u b l i c K e y T o k e n = b 7 7 a 5 c 5 6 1 9 3 4 e 0 8 9 "   o r d e r = " 9 9 9 "   k e y = " p a r e n t I n d e x "   v a l u e = " "   g r o u p O r d e r = " - 1 "   i s G e n e r a t e d = " f a l s e " / >  
             < / p a r a m e t e r s >  
         < / c o n t e n t C o n t r o l >  
     < / c o n t e n t C o n t r o l s >  
     < q u e s t i o n s >  
         < q u e s t i o n   i d = " 2 a 5 8 0 5 d b - 2 1 f b - 4 5 7 d - 9 3 0 c - b 3 f 1 0 a a f 7 d b a "   n a m e = " D M S "   a s s e m b l y = " I p h e l i o n . O u t l i n e . I n t e g r a t i o n . W o r k S i t e . d l l "   t y p e = " I p h e l i o n . O u t l i n e . I n t e g r a t i o n . W o r k S i t e . V i e w M o d e l s . S e l e c t W o r k S p a c e V i e w M o d e l "   o r d e r = " 0 "   a c t i v e = " t r u e "   g r o u p = " & l t ; D e f a u l t & g t ; "   r e s u l t T y p e = " s i n g l e "   d i s p l a y T y p e = " S t a r t u p "   p a g e C o l u m n S p a n = " c o l u m n S p a n 6 "   p a r e n t I d = " 0 0 0 0 0 0 0 0 - 0 0 0 0 - 0 0 0 0 - 0 0 0 0 - 0 0 0 0 0 0 0 0 0 0 0 0 " >  
             < p a r a m e t e r s >  
                 < p a r a m e t e r   i d = " 6 8 9 b 2 a 7 e - a a 7 a - 4 2 b a - 9 b 5 8 - 9 1 9 0 e c 2 f 1 6 d 5 "   n a m e = " A u t h o r   f i e l d "   t y p e = " I p h e l i o n . O u t l i n e . M o d e l . E n t i t i e s . P a r a m e t e r F i e l d D e s c r i p t o r ,   I p h e l i o n . O u t l i n e . M o d e l ,   V e r s i o n = 1 . 8 . 6 . 3 0 ,   C u l t u r e = n e u t r a l ,   P u b l i c K e y T o k e n = n u l l "   o r d e r = " 9 9 9 "   k e y = " a u t h o r F i e l d "   v a l u e = " 0 8 3 d 5 a 5 f - 7 a 4 6 - 4 9 2 7 - a d 1 b - 2 e 7 1 0 3 f 3 6 8 b 1 | f 2 9 4 b 1 d 2 - 1 b 4 5 - 4 e 5 f - 9 4 c 4 - 2 9 5 3 e 5 1 5 0 1 3 7 "   g r o u p O r d e r = " - 1 "   i s G e n e r a t e d = " f a l s e " / >  
                 < p a r a m e t e r   i d = " 9 f f 1 a 2 9 c - a 2 b d - 4 2 7 0 - b 3 4 1 - 7 7 8 e 1 2 e 7 f 7 d 7 "   n a m e = " D e f a u l t   f o l d e r "   t y p e = " S y s t e m . S t r i n g ,   m s c o r l i b ,   V e r s i o n = 4 . 0 . 0 . 0 ,   C u l t u r e = n e u t r a l ,   P u b l i c K e y T o k e n = b 7 7 a 5 c 5 6 1 9 3 4 e 0 8 9 "   o r d e r = " 9 9 9 "   k e y = " d e f a u l t F o l d e r "   v a l u e = " "   a r g u m e n t = " I t e m L i s t C o n t r o l "   g r o u p O r d e r = " - 1 "   i s G e n e r a t e d = " f a l s e " / >  
                 < p a r a m e t e r   i d = " 5 1 9 b f b 3 2 - 8 b c 7 - 4 6 9 7 - b 5 c 3 - 7 4 0 9 3 5 b 3 2 5 c 7 "   n a m e = " D o   n o t   d i s p l a y   i f   v a l i d "   t y p e = " S y s t e m . B o o l e a n ,   m s c o r l i b ,   V e r s i o n = 4 . 0 . 0 . 0 ,   C u l t u r e = n e u t r a l ,   P u b l i c K e y T o k e n = b 7 7 a 5 c 5 6 1 9 3 4 e 0 8 9 "   o r d e r = " 9 9 9 "   k e y = " i n v i s i b l e I f V a l i d "   v a l u e = " F a l s e "   g r o u p O r d e r = " - 1 "   i s G e n e r a t e d = " f a l s e " / >  
                 < p a r a m e t e r   i d = " 8 1 5 5 e 1 6 c - 4 9 1 d - 4 6 d a - 9 6 d 0 - 6 a f c a 3 3 c 1 e b d "   n a m e = " D o c   I d   f o r m a t "   t y p e = " S y s t e m . S t r i n g ,   m s c o r l i b ,   V e r s i o n = 4 . 0 . 0 . 0 ,   C u l t u r e = n e u t r a l ,   P u b l i c K e y T o k e n = b 7 7 a 5 c 5 6 1 9 3 4 e 0 8 9 "   o r d e r = " 9 9 9 "   k e y = " d o c I d F o r m a t "   v a l u e = " & l t ; ? x m l   v e r s i o n = & q u o t ; 1 . 0 & q u o t ;   e n c o d i n g = & q u o t ; u t f - 1 6 & q u o t ; ? & g t ; & # x A ; & l t ; f o r m a t S t r i n g   x m l n s : x s i = & q u o t ; h t t p : / / w w w . w 3 . o r g / 2 0 0 1 / X M L S c h e m a - i n s t a n c e & q u o t ;   x m l n s : x s d = & q u o t ; h t t p : / / w w w . w 3 . o r g / 2 0 0 1 / X M L S c h e m a & q u o t ; & g t ; & # x A ;     & l t ; t y p e & g t ; e x p r e s s i o n & l t ; / t y p e & g t ; & # x A ;     & l t ; t e x t & g t ; I F ( F I E L D V A L U E ( & q u o t ; L a b e l s . D M S   D o c I D   S e t t i n g s - & q u o t ;   & a m p ; a m p ;   & # x A ;   F I R S T N O T E M P T Y ( & # x A ;         S P L I T ( { O f f i c e . S e t t i n g s } , 0 , f a l s e , & q u o t ; , & q u o t ; ) , & # x A ;         S P L I T ( { C o u n t r y . S e t t i n g s } , 0 , f a l s e , & q u o t ; , & q u o t ; ) & # x A ;         ) ) & a m p ; l t ; & a m p ; g t ; & q u o t ; & q u o t ; , & # x A ;       F O R M A T T E X T ( F I E L D V A L U E ( & q u o t ; L a b e l s . D M S   D o c I D   S e t t i n g s - & q u o t ;   & a m p ; a m p ;   & # x A ;           F I R S T N O T E M P T Y ( & # x A ;             S P L I T ( { O f f i c e . S e t t i n g s } , 0 , f a l s e , & q u o t ; , & q u o t ; ) , & # x A ;             S P L I T ( { C o u n t r y . S e t t i n g s } , 0 , f a l s e , & q u o t ; , & q u o t ; ) & # x A ;             ) ) , & # x A ;       { D M S . C l i e n t } , & # x A ;       { D M S . M a t t e r } , & # x A ;       { D M S . C l i e n t N a m e } , & # x A ;       { D M S . M a t t e r N a m e } , & # x A ;       { D M S . D o c N u m b e r } , & # x A ;       { D M S . D o c V e r s i o n } , & # x A ;       { D M S . T y p i s t } , & # x A ;       { D M S . L i b r a r y } , & # x A ;       { D M S . A u t h o r } , & # x A ;       { S y s t e m   F i e l d s . U s e r . L o g i n } , & # x A ;       { L a b e l s . G e n e r a l   -   B a c k s l a s h } , & # x A ;       { L a b e l s . G e n e r a l   -   F o r w a r d S l a s h } , & # x A ;       I F N O T E M P T Y ( { D M S . L i b r a r y } , & q u o t ; - & q u o t ; , & q u o t ; & q u o t ; ) , & # x A ;       I F N O T E M P T Y ( { D M S . L i b r a r y } , & q u o t ; . & q u o t ; , & q u o t ; & q u o t ; ) , & # x A ;       & q u o t ;   & q u o t ; & # x A ;       ) ,     & # x A ;     F O R M A T T E X T ( { L a b e l s . D M S   D o c I D   S e t t i n g s - D e f a u l t } , & # x A ;     { D M S . C l i e n t } , & # x A ;     { D M S . M a t t e r } , & # x A ;     { D M S . C l i e n t N a m e } , & # x A ;     { D M S . M a t t e r N a m e } , & # x A ;     { D M S . D o c N u m b e r } , & # x A ;     { D M S . D o c V e r s i o n } , & # x A ;     { D M S . T y p i s t } , & # x A ;     { D M S . L i b r a r y } , & # x A ;     { D M S . A u t h o r } , & # x A ;     { S y s t e m   F i e l d s . U s e r . L o g i n } , & # x A ;     { L a b e l s . G e n e r a l   -   B a c k s l a s h } , & # x A ;     { L a b e l s . G e n e r a l   -   F o r w a r d S l a s h } , & # x A ;     I F N O T E M P T Y ( { D M S . L i b r a r y } , & q u o t ; - & q u o t ; , & q u o t ; & q u o t ; ) , & # x A ;     I F N O T E M P T Y ( { D M S . L i b r a r y } , & q u o t ; . & q u o t ; , & q u o t ; & q u o t ; ) , & # x A ;     & q u o t ;   & q u o t ; & # x A ;     ) & # x A ; ) & l t ; / t e x t & g t ; & # x A ; & l t ; / f o r m a t S t r i n g & g t ; "   a r g u m e n t = " F o r m a t S t r i n g "   g r o u p O r d e r = " - 1 "   i s G e n e r a t e d = " f a l s e " / >  
                 < p a r a m e t e r   i d = " 9 1 b 1 4 d 2 d - 0 8 d 3 - 4 0 d 7 - 9 e 3 6 - 4 d e 0 c 5 a b 6 c 3 0 "   n a m e = " D o c u m e n t   s u b - t y p e "   t y p e = " S y s t e m . S t r i n g ,   m s c o r l i b ,   V e r s i o n = 4 . 0 . 0 . 0 ,   C u l t u r e = n e u t r a l ,   P u b l i c K e y T o k e n = b 7 7 a 5 c 5 6 1 9 3 4 e 0 8 9 "   o r d e r = " 9 9 9 "   k e y = " d o c S u b T y p e "   v a l u e = " & l t ; ? x m l   v e r s i o n = & q u o t ; 1 . 0 & q u o t ;   e n c o d i n g = & q u o t ; u t f - 1 6 & q u o t ; ? & g t ; & # x A ; & l t ; l o c a l i z e d S t r i n g   x m l n s : x s d = & q u o t ; h t t p : / / w w w . w 3 . o r g / 2 0 0 1 / X M L S c h e m a & q u o t ;   x m l n s : x s i = & q u o t ; h t t p : / / w w w . w 3 . o r g / 2 0 0 1 / X M L S c h e m a - i n s t a n c e & q u o t ; & g t ; & # x A ;     & l t ; t y p e & g t ; f i x e d & l t ; / t y p e & g t ; & # x A ;     & l t ; t e x t   / & g t ; & # x A ; & l t ; / l o c a l i z e d S t r i n g & g t ; "   a r g u m e n t = " E x p r e s s i o n L o c a l i z e d S t r i n g "   g r o u p O r d e r = " - 1 "   i s G e n e r a t e d = " f a l s e " / >  
                 < p a r a m e t e r   i d = " 1 2 a 5 c e f 7 - f 1 a f - 4 6 6 9 - a 0 1 c - d 1 5 c f 7 d f 9 4 e d "   n a m e = " D o c u m e n t   t y p e "   t y p e = " S y s t e m . S t r i n g ,   m s c o r l i b ,   V e r s i o n = 4 . 0 . 0 . 0 ,   C u l t u r e = n e u t r a l ,   P u b l i c K e y T o k e n = b 7 7 a 5 c 5 6 1 9 3 4 e 0 8 9 "   o r d e r = " 9 9 9 "   k e y = " d o c T y p e "   v a l u e = " & l t ; ? x m l   v e r s i o n = & q u o t ; 1 . 0 & q u o t ;   e n c o d i n g = & q u o t ; u t f - 1 6 & q u o t ; ? & g t ; & # x A ; & l t ; l o c a l i z e d S t r i n g   x m l n s : x s d = & q u o t ; h t t p : / / w w w . w 3 . o r g / 2 0 0 1 / X M L S c h e m a & q u o t ;   x m l n s : x s i = & q u o t ; h t t p : / / w w w . w 3 . o r g / 2 0 0 1 / X M L S c h e m a - i n s t a n c e & q u o t ; & g t ; & # x A ;     & l t ; t y p e & g t ; l a b e l & l t ; / t y p e & g t ; & # x A ;     & l t ; t e x t & g t ; D M S   D o c   T y p e   P P T & l t ; / t e x t & g t ; & # x A ; & l t ; / l o c a l i z e d S t r i n g & g t ; "   a r g u m e n t = " E x p r e s s i o n L o c a l i z e d S t r i n g "   g r o u p O r d e r = " - 1 "   i s G e n e r a t e d = " f a l s e " / >  
                 < p a r a m e t e r   i d = " 1 3 d b 5 0 5 c - e 7 5 b - 4 f 4 b - 9 b f 6 - 6 0 3 c f e f e c e b c "   n a m e = " F o l d e r   l i s t   h e i g h t "   t y p e = " S y s t e m . N u l l a b l e ` 1 [ [ S y s t e m . I n t 3 2 ,   m s c o r l i b ,   V e r s i o n = 4 . 0 . 0 . 0 ,   C u l t u r e = n e u t r a l ,   P u b l i c K e y T o k e n = b 7 7 a 5 c 5 6 1 9 3 4 e 0 8 9 ] ] ,   m s c o r l i b ,   V e r s i o n = 4 . 0 . 0 . 0 ,   C u l t u r e = n e u t r a l ,   P u b l i c K e y T o k e n = b 7 7 a 5 c 5 6 1 9 3 4 e 0 8 9 "   o r d e r = " 9 9 9 "   k e y = " f o l d e r H e i g h t "   v a l u e = " "   g r o u p O r d e r = " - 1 "   i s G e n e r a t e d = " f a l s e " / >  
                 < p a r a m e t e r   i d = " f 9 2 4 b 8 9 3 - 7 c 7 8 - 4 c c b - b d 1 d - 1 b 8 6 7 8 4 e 5 5 0 a "   n a m e = " O r d e r   W o r k s p a c e s   a l p h a b e t i c a l l y "   t y p e = " S y s t e m . B o o l e a n ,   m s c o r l i b ,   V e r s i o n = 4 . 0 . 0 . 0 ,   C u l t u r e = n e u t r a l ,   P u b l i c K e y T o k e n = b 7 7 a 5 c 5 6 1 9 3 4 e 0 8 9 "   o r d e r = " 9 9 9 "   k e y = " o r d e r W o r k s p a c e s A l p h a b e t i c a l l y "   v a l u e = " F a l s e "   g r o u p O r d e r = " - 1 "   i s G e n e r a t e d = " f a l s e " / >  
                 < p a r a m e t e r   i d = " 7 4 e 7 9 8 a 7 - 0 3 2 3 - 4 a d 1 - 9 c 7 a - 8 f f f e 9 0 2 c 9 f c "   n a m e = " R e m e m b e r   w o r k s p a c e   a n d   f o l d e r "   t y p e = " S y s t e m . B o o l e a n ,   m s c o r l i b ,   V e r s i o n = 4 . 0 . 0 . 0 ,   C u l t u r e = n e u t r a l ,   P u b l i c K e y T o k e n = b 7 7 a 5 c 5 6 1 9 3 4 e 0 8 9 "   o r d e r = " 9 9 9 "   k e y = " r e m e m b e r W S "   v a l u e = " T r u e "   g r o u p O r d e r = " - 1 "   i s G e n e r a t e d = " f a l s e " / >  
                 < p a r a m e t e r   i d = " 8 e a e 7 5 0 2 - 2 3 f 4 - 4 b e 6 - b 2 5 8 - 9 4 7 c b 9 6 a f f a 4 "   n a m e = " R e m o v e   C l / M t   l e a d   z e r o s "   t y p e = " S y s t e m . B o o l e a n ,   m s c o r l i b ,   V e r s i o n = 4 . 0 . 0 . 0 ,   C u l t u r e = n e u t r a l ,   P u b l i c K e y T o k e n = b 7 7 a 5 c 5 6 1 9 3 4 e 0 8 9 "   o r d e r = " 9 9 9 "   k e y = " r e m o v e L e a d i n g Z e r o s "   v a l u e = " F a l s e "   g r o u p O r d e r = " - 1 "   i s G e n e r a t e d = " f a l s e " / >  
                 < p a r a m e t e r   i d = " 6 e b 1 5 2 2 0 - 9 c a b - 4 b c 7 - 9 f 8 7 - 8 e b a b b 7 2 5 c c 5 "   n a m e = " S h o w   a u t h o r   l o o k u p "   t y p e = " S y s t e m . B o o l e a n ,   m s c o r l i b ,   V e r s i o n = 4 . 0 . 0 . 0 ,   C u l t u r e = n e u t r a l ,   P u b l i c K e y T o k e n = b 7 7 a 5 c 5 6 1 9 3 4 e 0 8 9 "   o r d e r = " 9 9 9 "   k e y = " s h o w A u t h o r "   v a l u e = " F a l s e "   g r o u p O r d e r = " - 1 "   i s G e n e r a t e d = " f a l s e " / >  
                 < p a r a m e t e r   i d = " 4 b 1 3 7 0 3 3 - b 4 6 3 - 4 1 1 6 - 9 2 e 4 - 5 0 7 6 5 1 7 c 5 e 3 4 "   n a m e = " S h o w   d o c u m e n t   t i t l e "   t y p e = " S y s t e m . B o o l e a n ,   m s c o r l i b ,   V e r s i o n = 4 . 0 . 0 . 0 ,   C u l t u r e = n e u t r a l ,   P u b l i c K e y T o k e n = b 7 7 a 5 c 5 6 1 9 3 4 e 0 8 9 "   o r d e r = " 9 9 9 "   k e y = " s h o w T i t l e "   v a l u e = " T r u e "   g r o u p O r d e r = " - 1 "   i s G e n e r a t e d = " f a l s e " / >  
                 < p a r a m e t e r   i d = " 0 4 d 8 2 a 8 e - 4 6 0 3 - 4 6 c 3 - b f 7 4 - b 3 8 8 b b 8 6 7 e b d "   n a m e = " S h o w   w o r k s p a c e s "   t y p e = " S y s t e m . B o o l e a n ,   m s c o r l i b ,   V e r s i o n = 4 . 0 . 0 . 0 ,   C u l t u r e = n e u t r a l ,   P u b l i c K e y T o k e n = b 7 7 a 5 c 5 6 1 9 3 4 e 0 8 9 "   o r d e r = " 9 9 9 "   k e y = " s h o w W o r k s p a c e s "   v a l u e = " T r u e "   g r o u p O r d e r = " - 1 "   i s G e n e r a t e d = " f a l s e " / >  
             < / p a r a m e t e r s >  
         < / q u e s t i o n >  
         < q u e s t i o n   i d = " 8 9 2 2 f c e c - 7 e d 9 - 4 3 8 2 - 9 a 6 4 - 4 1 4 e 8 0 4 c 5 d 2 d "   n a m e = " E n t i t y "   a s s e m b l y = " I p h e l i o n . O u t l i n e . C o n t r o l s . d l l "   t y p e = " I p h e l i o n . O u t l i n e . C o n t r o l s . Q u e s t i o n C o n t r o l s . V i e w M o d e l s . E n t i t y L i s t V i e w M o d e l "   o r d e r = " 1 "   a c t i v e = " t r u e "   g r o u p = " & l t ; D e f a u l t & g t ; "   r e s u l t T y p e = " s i n g l e "   d i s p l a y T y p e = " A l l "   p a g e C o l u m n S p a n = " c o l u m n S p a n 6 "   p a r e n t I d = " 0 0 0 0 0 0 0 0 - 0 0 0 0 - 0 0 0 0 - 0 0 0 0 - 0 0 0 0 0 0 0 0 0 0 0 0 " >  
             < p a r a m e t e r s >  
                 < p a r a m e t e r   i d = " d f c e a d 7 c - 0 8 4 7 - 4 2 5 0 - 9 5 2 8 - 5 b 3 6 3 5 4 f 0 b c 1 "   n a m e = " R e m e m b e r   l a s t   v a l u e "   t y p e = " S y s t e m . B o o l e a n ,   m s c o r l i b ,   V e r s i o n = 4 . 0 . 0 . 0 ,   C u l t u r e = n e u t r a l ,   P u b l i c K e y T o k e n = b 7 7 a 5 c 5 6 1 9 3 4 e 0 8 9 "   o r d e r = " 9 9 9 "   k e y = " r e m e m b e r L a s t V a l u e "   v a l u e = " T r u e "   g r o u p O r d e r = " - 1 "   i s G e n e r a t e d = " f a l s e " / >  
                 < p a r a m e t e r   i d = " c b 8 6 f e 5 e - c 8 9 8 - 4 7 3 d - 8 9 7 9 - 4 8 1 4 e 2 d 5 0 4 b 3 "   n a m e = " S h o w   o f f i c e   l i s t "   t y p e = " S y s t e m . B o o l e a n ,   m s c o r l i b ,   V e r s i o n = 4 . 0 . 0 . 0 ,   C u l t u r e = n e u t r a l ,   P u b l i c K e y T o k e n = b 7 7 a 5 c 5 6 1 9 3 4 e 0 8 9 "   o r d e r = " 9 9 9 "   k e y = " s h o w O f f i c e L i s t "   v a l u e = " F a l s e "   g r o u p O r d e r = " - 1 "   i s G e n e r a t e d = " f a l s e " / >  
                 < p a r a m e t e r   i d = " 2 7 5 9 f 5 f 5 - 6 7 3 a - 4 d 0 4 - b f e a - 6 f 6 2 b a e e b a e 4 " 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  / & g t ; & # x A ; & l t ; / u i L o c a l i z e d S t r i n g & g t ; "   a r g u m e n t = " U I L o c a l i z e d S t r i n g "   g r o u p O r d e r = " - 1 "   i s G e n e r a t e d = " f a l s e " / >  
                 < p a r a m e t e r   i d = " 7 c 6 4 2 e e c - 4 e a 9 - 4 e c 8 - 8 7 8 e - 9 6 d e e 8 a 8 2 1 1 e "   n a m e = " W i d t h   t y p e "   t y p e = " I p h e l i o n . O u t l i n e . M o d e l . I n t e r f a c e s . Q u e s t i o n C o n t r o l L a y o u t ,   I p h e l i o n . O u t l i n e . M o d e l ,   V e r s i o n = 1 . 8 . 6 . 3 0 ,   C u l t u r e = n e u t r a l ,   P u b l i c K e y T o k e n = n u l l "   o r d e r = " 9 9 9 "   k e y = " l a y o u t "   v a l u e = " H a l f "   g r o u p O r d e r = " - 1 "   i s G e n e r a t e d = " f a l s e " / >  
             < / p a r a m e t e r s >  
         < / q u e s t i o n >  
         < q u e s t i o n   i d = " 0 4 d 7 9 8 8 f - 0 5 1 c - 4 b f 5 - a c 7 4 - 0 4 4 e 4 e 6 5 9 b 8 2 "   n a m e = " I m a g e "   a s s e m b l y = " I p h e l i o n . O u t l i n e . C o n t r o l s . d l l "   t y p e = " I p h e l i o n . O u t l i n e . C o n t r o l s . Q u e s t i o n C o n t r o l s . V i e w M o d e l s . I m a g e L i s t V i e w M o d e l "   o r d e r = " 2 "   a c t i v e = " t r u e "   g r o u p = " & l t ; D e f a u l t & g t ; "   r e s u l t T y p e = " s i n g l e "   d i s p l a y T y p e = " A l l "   p a g e C o l u m n S p a n = " c o l u m n S p a n 6 "   p a r e n t I d = " 0 0 0 0 0 0 0 0 - 0 0 0 0 - 0 0 0 0 - 0 0 0 0 - 0 0 0 0 0 0 0 0 0 0 0 0 " >  
             < p a r a m e t e r s >  
                 < p a r a m e t e r   i d = " 1 6 b 7 5 9 7 f - 5 0 0 0 - 4 2 2 a - a b f 3 - 8 9 e 3 c d 6 2 2 b 9 9 "   n a m e = " A l l o w   u n s e l e c t   l a s t   i t e m "   t y p e = " S y s t e m . B o o l e a n ,   m s c o r l i b ,   V e r s i o n = 4 . 0 . 0 . 0 ,   C u l t u r e = n e u t r a l ,   P u b l i c K e y T o k e n = b 7 7 a 5 c 5 6 1 9 3 4 e 0 8 9 "   o r d e r = " 9 9 9 "   k e y = " u n s e l e c t L a s t "   v a l u e = " T r u e "   g r o u p O r d e r = " - 1 "   i s G e n e r a t e d = " f a l s e " / >  
                 < p a r a m e t e r   i d = " 1 3 5 6 8 6 c f - 9 a 5 3 - 4 1 e a - b a 6 e - 8 d e 0 4 6 b 5 b 6 8 6 "   n a m e = " D e f a u l t   z o o m "   t y p e = " S y s t e m . I n t 3 2 ,   m s c o r l i b ,   V e r s i o n = 4 . 0 . 0 . 0 ,   C u l t u r e = n e u t r a l ,   P u b l i c K e y T o k e n = b 7 7 a 5 c 5 6 1 9 3 4 e 0 8 9 "   o r d e r = " 9 9 9 "   k e y = " z o o m "   v a l u e = " "   g r o u p O r d e r = " - 1 "   i s G e n e r a t e d = " f a l s e " / >  
                 < p a r a m e t e r   i d = " e f 3 c 6 4 b 1 - c 0 5 8 - 4 a 5 a - 8 6 6 f - 3 4 7 0 d 1 2 5 6 3 c f "   n a m e = " H e i g h t "   t y p e = " S y s t e m . I n t 3 2 ,   m s c o r l i b ,   V e r s i o n = 4 . 0 . 0 . 0 ,   C u l t u r e = n e u t r a l ,   P u b l i c K e y T o k e n = b 7 7 a 5 c 5 6 1 9 3 4 e 0 8 9 "   o r d e r = " 9 9 9 "   k e y = " h e i g h t "   v a l u e = " 2 0 0 "   g r o u p O r d e r = " - 1 "   i s G e n e r a t e d = " f a l s e " / >  
                 < p a r a m e t e r   i d = " 3 e e e 8 e 2 6 - 1 5 7 6 - 4 6 c b - 8 e 1 1 - a 1 a e 0 4 1 6 5 8 5 c "   n a m e = " H i d e   f i l e   e x t e n s i o n "   t y p e = " S y s t e m . B o o l e a n ,   m s c o r l i b ,   V e r s i o n = 4 . 0 . 0 . 0 ,   C u l t u r e = n e u t r a l ,   P u b l i c K e y T o k e n = b 7 7 a 5 c 5 6 1 9 3 4 e 0 8 9 "   o r d e r = " 9 9 9 "   k e y = " h i d e F i l e E x t "   v a l u e = " F a l s e "   g r o u p O r d e r = " - 1 "   i s G e n e r a t e d = " f a l s e " / >  
                 < p a r a m e t e r   i d = " 1 7 a 4 e 9 0 4 - 3 8 e c - 4 7 d f - a 6 3 b - 7 6 c 9 5 8 3 1 f 1 b b "   n a m e = " I m a g e s   f o l d e r "   t y p e = " S y s t e m . S t r i n g ,   m s c o r l i b ,   V e r s i o n = 4 . 0 . 0 . 0 ,   C u l t u r e = n e u t r a l ,   P u b l i c K e y T o k e n = b 7 7 a 5 c 5 6 1 9 3 4 e 0 8 9 "   o r d e r = " 9 9 9 "   k e y = " i m a g e s F o l d e r "   v a l u e = " & l t ; ? x m l   v e r s i o n = & q u o t ; 1 . 0 & q u o t ;   e n c o d i n g = & q u o t ; u t f - 1 6 & q u o t ; ? & g t ; & # x A ; & l t ; f o r m a t S t r i n g   x m l n s : x s d = & q u o t ; h t t p : / / w w w . w 3 . o r g / 2 0 0 1 / X M L S c h e m a & q u o t ;   x m l n s : x s i = & q u o t ; h t t p : / / w w w . w 3 . o r g / 2 0 0 1 / X M L S c h e m a - i n s t a n c e & q u o t ; & g t ; & # x A ;     & l t ; t y p e & g t ; e x p r e s s i o n & l t ; / t y p e & g t ; & # x A ;     & l t ; t e x t & g t ; { L a b e l s . F i l e   P a t h s - R e s o u r c e s   F o l d e r } & a m p ; a m p ; { L a b e l s . F i l e   P a t h s - C o v e r   I m a g e s   P P T } & a m p ; a m p ; & q u o t ; \ 1 6 _ 9 & q u o t ; & l t ; / t e x t & g t ; & # x A ; & l t ; / f o r m a t S t r i n g & g t ; "   a r g u m e n t = " F o r m a t S t r i n g "   g r o u p O r d e r = " - 1 "   i s G e n e r a t e d = " f a l s e " / >  
                 < p a r a m e t e r   i d = " 1 5 2 8 8 c c d - 4 0 0 1 - 4 2 b 7 - b 3 9 2 - e a 7 a a 9 f f a a 0 a "   n a m e = " M a x   s e l e c t i o n s "   t y p e = " S y s t e m . I n t 3 2 ,   m s c o r l i b ,   V e r s i o n = 4 . 0 . 0 . 0 ,   C u l t u r e = n e u t r a l ,   P u b l i c K e y T o k e n = b 7 7 a 5 c 5 6 1 9 3 4 e 0 8 9 "   o r d e r = " 9 9 9 "   k e y = " m a x S e l e c t e d "   v a l u e = " 1 "   g r o u p O r d e r = " - 1 "   i s G e n e r a t e d = " f a l s e " / >  
                 < p a r a m e t e r   i d = " a 0 9 1 1 b 4 4 - 8 0 4 b - 4 b 0 a - a 2 2 c - 2 9 9 4 d f e a 0 2 a 1 "   n a m e = " M i n   s e l e c t i o n s "   t y p e = " S y s t e m . I n t 3 2 ,   m s c o r l i b ,   V e r s i o n = 4 . 0 . 0 . 0 ,   C u l t u r e = n e u t r a l ,   P u b l i c K e y T o k e n = b 7 7 a 5 c 5 6 1 9 3 4 e 0 8 9 "   o r d e r = " 9 9 9 "   k e y = " m i n S e l e c t e d "   v a l u e = " 1 "   g r o u p O r d e r = " - 1 "   i s G e n e r a t e d = " f a l s e " / >  
                 < p a r a m e t e r   i d = " 8 f 4 1 c 3 7 b - d 8 8 7 - 4 6 c 2 - b 3 f 1 - f 9 8 9 4 7 2 e b b f 1 " 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f i x e d & l t ; / t y p e & g t ; & # x A ;     & l t ; t e x t & g t ; S e l e c t   a n   i m a g e & l t ; / t e x t & g t ; & # x A ; & l t ; / u i L o c a l i z e d S t r i n g & g t ; "   a r g u m e n t = " U I L o c a l i z e d S t r i n g "   g r o u p O r d e r = " - 1 "   i s G e n e r a t e d = " f a l s e " / >  
             < / p a r a m e t e r s >  
         < / q u e s t i o n >  
         < q u e s t i o n   i d = " 2 f 4 e 3 e 8 3 - 5 0 8 8 - 4 d b 9 - b 1 f 7 - 6 c 5 0 7 d e d c 7 4 5 "   n a m e = " T h e m e   C o l o u r "   a s s e m b l y = " I p h e l i o n . O u t l i n e . C o n t r o l s . d l l "   t y p e = " I p h e l i o n . O u t l i n e . C o n t r o l s . Q u e s t i o n C o n t r o l s . V i e w M o d e l s . I m a g e L i s t V i e w M o d e l "   o r d e r = " 3 "   a c t i v e = " t r u e "   g r o u p = " & l t ; D e f a u l t & g t ; "   r e s u l t T y p e = " s i n g l e "   d i s p l a y T y p e = " A l l "   p a g e C o l u m n S p a n = " c o l u m n S p a n 6 "   p a r e n t I d = " 0 0 0 0 0 0 0 0 - 0 0 0 0 - 0 0 0 0 - 0 0 0 0 - 0 0 0 0 0 0 0 0 0 0 0 0 " >  
             < p a r a m e t e r s >  
                 < p a r a m e t e r   i d = " 4 4 8 8 b 1 9 8 - 3 6 a 4 - 4 8 1 d - b 5 a 9 - a e a c 6 d 3 f 2 3 a 2 "   n a m e = " A l l o w   u n s e l e c t   l a s t   i t e m "   t y p e = " S y s t e m . B o o l e a n ,   m s c o r l i b ,   V e r s i o n = 4 . 0 . 0 . 0 ,   C u l t u r e = n e u t r a l ,   P u b l i c K e y T o k e n = b 7 7 a 5 c 5 6 1 9 3 4 e 0 8 9 "   o r d e r = " 9 9 9 "   k e y = " u n s e l e c t L a s t "   v a l u e = " T r u e "   g r o u p O r d e r = " - 1 "   i s G e n e r a t e d = " f a l s e " / >  
                 < p a r a m e t e r   i d = " 3 4 0 0 9 0 f c - c f 5 2 - 4 f 3 9 - b a 2 1 - d 8 f e 9 9 7 8 0 1 a d "   n a m e = " D e f a u l t   z o o m "   t y p e = " S y s t e m . I n t 3 2 ,   m s c o r l i b ,   V e r s i o n = 4 . 0 . 0 . 0 ,   C u l t u r e = n e u t r a l ,   P u b l i c K e y T o k e n = b 7 7 a 5 c 5 6 1 9 3 4 e 0 8 9 "   o r d e r = " 9 9 9 "   k e y = " z o o m "   v a l u e = " 5 0 "   g r o u p O r d e r = " - 1 "   i s G e n e r a t e d = " f a l s e " / >  
                 < p a r a m e t e r   i d = " 0 b 6 9 2 5 0 7 - 5 5 6 6 - 4 3 e f - 9 7 1 3 - a c f 3 d 9 7 9 3 1 f 9 "   n a m e = " H e i g h t "   t y p e = " S y s t e m . I n t 3 2 ,   m s c o r l i b ,   V e r s i o n = 4 . 0 . 0 . 0 ,   C u l t u r e = n e u t r a l ,   P u b l i c K e y T o k e n = b 7 7 a 5 c 5 6 1 9 3 4 e 0 8 9 "   o r d e r = " 9 9 9 "   k e y = " h e i g h t "   v a l u e = " 2 2 0 "   g r o u p O r d e r = " - 1 "   i s G e n e r a t e d = " f a l s e " / >  
                 < p a r a m e t e r   i d = " d f b 1 f 2 d 0 - 8 e f 9 - 4 6 8 d - 9 4 a a - 3 8 7 5 0 d 8 5 d 6 e 9 "   n a m e = " H i d e   f i l e   e x t e n s i o n "   t y p e = " S y s t e m . B o o l e a n ,   m s c o r l i b ,   V e r s i o n = 4 . 0 . 0 . 0 ,   C u l t u r e = n e u t r a l ,   P u b l i c K e y T o k e n = b 7 7 a 5 c 5 6 1 9 3 4 e 0 8 9 "   o r d e r = " 9 9 9 "   k e y = " h i d e F i l e E x t "   v a l u e = " T r u e "   g r o u p O r d e r = " - 1 "   i s G e n e r a t e d = " f a l s e " / >  
                 < p a r a m e t e r   i d = " 7 6 4 7 f f e 1 - 0 0 6 d - 4 a 5 0 - a 7 c a - 2 a 2 5 a 3 2 a 7 c 1 3 "   n a m e = " I m a g e s   f o l d e r "   t y p e = " S y s t e m . S t r i n g ,   m s c o r l i b ,   V e r s i o n = 4 . 0 . 0 . 0 ,   C u l t u r e = n e u t r a l ,   P u b l i c K e y T o k e n = b 7 7 a 5 c 5 6 1 9 3 4 e 0 8 9 "   o r d e r = " 9 9 9 "   k e y = " i m a g e s F o l d e r "   v a l u e = " & l t ; ? x m l   v e r s i o n = & q u o t ; 1 . 0 & q u o t ;   e n c o d i n g = & q u o t ; u t f - 1 6 & q u o t ; ? & g t ; & # x A ; & l t ; f o r m a t S t r i n g   x m l n s : x s i = & q u o t ; h t t p : / / w w w . w 3 . o r g / 2 0 0 1 / X M L S c h e m a - i n s t a n c e & q u o t ;   x m l n s : x s d = & q u o t ; h t t p : / / w w w . w 3 . o r g / 2 0 0 1 / X M L S c h e m a & q u o t ; & g t ; & # x A ;     & l t ; t y p e & g t ; e x p r e s s i o n & l t ; / t y p e & g t ; & # x A ;     & l t ; t e x t & g t ; { L a b e l s . F i l e   P a t h s - T h e m e   i m a g e s } & l t ; / t e x t & g t ; & # x A ; & l t ; / f o r m a t S t r i n g & g t ; "   a r g u m e n t = " F o r m a t S t r i n g "   g r o u p O r d e r = " - 1 "   i s G e n e r a t e d = " f a l s e " / >  
                 < p a r a m e t e r   i d = " b 2 6 1 3 4 7 1 - d 2 f b - 4 5 5 1 - a 7 5 a - 5 b 2 5 b a 7 6 2 9 2 1 "   n a m e = " M a x   s e l e c t i o n s "   t y p e = " S y s t e m . I n t 3 2 ,   m s c o r l i b ,   V e r s i o n = 4 . 0 . 0 . 0 ,   C u l t u r e = n e u t r a l ,   P u b l i c K e y T o k e n = b 7 7 a 5 c 5 6 1 9 3 4 e 0 8 9 "   o r d e r = " 9 9 9 "   k e y = " m a x S e l e c t e d "   v a l u e = " 1 "   g r o u p O r d e r = " - 1 "   i s G e n e r a t e d = " f a l s e " / >  
                 < p a r a m e t e r   i d = " 6 a c e 9 9 5 0 - 3 d b d - 4 a 2 5 - a f c d - c d 8 9 a 5 f 3 b a e 6 "   n a m e = " M i n   s e l e c t i o n s "   t y p e = " S y s t e m . I n t 3 2 ,   m s c o r l i b ,   V e r s i o n = 4 . 0 . 0 . 0 ,   C u l t u r e = n e u t r a l ,   P u b l i c K e y T o k e n = b 7 7 a 5 c 5 6 1 9 3 4 e 0 8 9 "   o r d e r = " 9 9 9 "   k e y = " m i n S e l e c t e d "   v a l u e = " 1 "   g r o u p O r d e r = " - 1 "   i s G e n e r a t e d = " f a l s e " / >  
                 < p a r a m e t e r   i d = " 0 c 9 d b 0 9 8 - 7 7 5 4 - 4 2 6 e - b f 2 7 - e 3 6 6 c 9 a 8 4 3 7 b " 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S e l e c t   T h e m e   C o l o u r & l t ; / t e x t & g t ; & # x A ; & l t ; / u i L o c a l i z e d S t r i n g & g t ; "   a r g u m e n t = " U I L o c a l i z e d S t r i n g "   g r o u p O r d e r = " - 1 "   i s G e n e r a t e d = " f a l s e " / >  
             < / p a r a m e t e r s >  
         < / q u e s t i o n >  
         < q u e s t i o n   i d = " 4 a 2 e f a 0 0 - b 1 c 8 - 4 3 f c - b 2 f d - e e 3 e c 4 2 f 9 0 7 b "   n a m e = " D a t e "   a s s e m b l y = " I p h e l i o n . O u t l i n e . C o n t r o l s . d l l "   t y p e = " I p h e l i o n . O u t l i n e . C o n t r o l s . Q u e s t i o n C o n t r o l s . V i e w M o d e l s . D a t e V i e w M o d e l "   o r d e r = " 4 "   a c t i v e = " t r u e "   g r o u p = " & l t ; D e f a u l t & g t ; "   r e s u l t T y p e = " s i n g l e "   d i s p l a y T y p e = " A l l "   p a g e C o l u m n S p a n = " c o l u m n S p a n 6 "   p a r e n t I d = " 0 0 0 0 0 0 0 0 - 0 0 0 0 - 0 0 0 0 - 0 0 0 0 - 0 0 0 0 0 0 0 0 0 0 0 0 " >  
             < p a r a m e t e r s >  
                 < p a r a m e t e r   i d = " 0 a c 3 8 9 f c - 8 9 6 d - 4 5 0 f - 8 d 1 b - a 1 3 0 e 9 1 e a 8 0 1 "   n a m e = " F o r m a t "   t y p e = " S y s t e m . S t r i n g ,   m s c o r l i b ,   V e r s i o n = 4 . 0 . 0 . 0 ,   C u l t u r e = n e u t r a l ,   P u b l i c K e y T o k e n = b 7 7 a 5 c 5 6 1 9 3 4 e 0 8 9 "   o r d e r = " 9 9 9 "   k e y = " f o r m a t "   v a l u e = " & l t ; ? x m l   v e r s i o n = & q u o t ; 1 . 0 & q u o t ;   e n c o d i n g = & q u o t ; u t f - 1 6 & q u o t ; ? & g t ; & # x A ; & l t ; l o c a l i z e d S t r i n g   x m l n s : x s i = & q u o t ; h t t p : / / w w w . w 3 . o r g / 2 0 0 1 / X M L S c h e m a - i n s t a n c e & q u o t ;   x m l n s : x s d = & q u o t ; h t t p : / / w w w . w 3 . o r g / 2 0 0 1 / X M L S c h e m a & q u o t ; & g t ; & # x A ;     & l t ; t y p e & g t ; l a b e l & l t ; / t y p e & g t ; & # x A ;     & l t ; t e x t & g t ; D a t e F o r m a t & l t ; / t e x t & g t ; & # x A ; & l t ; / l o c a l i z e d S t r i n g & g t ; "   a r g u m e n t = " L o c a l i z e d S t r i n g "   g r o u p O r d e r = " - 1 "   i s G e n e r a t e d = " f a l s e " / >  
                 < p a r a m e t e r   i d = " 9 d c 2 0 d c 1 - 6 b 8 9 - 4 1 2 f - b b 7 3 - 0 e 2 c 4 9 a 1 6 b 3 8 "   n a m e = " R e q u i r e d   f i e l d "   t y p e = " S y s t e m . B o o l e a n ,   m s c o r l i b ,   V e r s i o n = 4 . 0 . 0 . 0 ,   C u l t u r e = n e u t r a l ,   P u b l i c K e y T o k e n = b 7 7 a 5 c 5 6 1 9 3 4 e 0 8 9 "   o r d e r = " 9 9 9 "   k e y = " r e q u i r e d "   v a l u e = " F a l s e "   g r o u p O r d e r = " - 1 "   i s G e n e r a t e d = " f a l s e " / >  
                 < p a r a m e t e r   i d = " d b e c 1 1 e f - b 4 0 9 - 4 2 5 c - b 5 c 0 - b c 0 0 4 4 8 c 1 d 8 e "   n a m e = " S e t   t o   c u r r e n t   d a t e "   t y p e = " S y s t e m . B o o l e a n ,   m s c o r l i b ,   V e r s i o n = 4 . 0 . 0 . 0 ,   C u l t u r e = n e u t r a l ,   P u b l i c K e y T o k e n = b 7 7 a 5 c 5 6 1 9 3 4 e 0 8 9 "   o r d e r = " 9 9 9 "   k e y = " s e t T o C u r r e n t D a t e "   v a l u e = " T r u e "   g r o u p O r d e r = " - 1 "   i s G e n e r a t e d = " f a l s e " / >  
                 < p a r a m e t e r   i d = " e f 4 2 a b a f - 9 a f 1 - 4 3 2 7 - a 6 3 3 - 0 9 4 2 e f e b e 1 7 d "   n a m e = " S h o w   c l e a r   b u t t o n "   t y p e = " S y s t e m . B o o l e a n ,   m s c o r l i b ,   V e r s i o n = 4 . 0 . 0 . 0 ,   C u l t u r e = n e u t r a l ,   P u b l i c K e y T o k e n = b 7 7 a 5 c 5 6 1 9 3 4 e 0 8 9 "   o r d e r = " 9 9 9 "   k e y = " s h o w C l e a r B u t t o n "   v a l u e = " T r u e "   g r o u p = " D i s p l a y   s e t t i n g s "   g r o u p O r d e r = " - 1 "   i s G e n e r a t e d = " f a l s e " / >  
                 < p a r a m e t e r   i d = " 2 2 7 3 6 6 4 d - f 5 f 6 - 4 e f 9 - b 4 1 a - 8 b 3 a a 1 1 d a 8 7 2 "   n a m e = " S h o w   c u r r e n t   d a t e   b u t t o n "   t y p e = " S y s t e m . B o o l e a n ,   m s c o r l i b ,   V e r s i o n = 4 . 0 . 0 . 0 ,   C u l t u r e = n e u t r a l ,   P u b l i c K e y T o k e n = b 7 7 a 5 c 5 6 1 9 3 4 e 0 8 9 "   o r d e r = " 9 9 9 "   k e y = " s h o w C u r r e n t D a t e B u t t o n "   v a l u e = " T r u e "   g r o u p = " D i s p l a y   s e t t i n g s "   g r o u p O r d e r = " - 1 "   i s G e n e r a t e d = " f a l s e " / >  
                 < p a r a m e t e r   i d = " 5 a c 3 c 2 c b - a 9 4 1 - 4 6 2 2 - 8 a b e - 5 8 5 2 b 3 1 d 4 a f d "   n a m e = " S h o w   d a t e   p i c k e r "   t y p e = " S y s t e m . B o o l e a n ,   m s c o r l i b ,   V e r s i o n = 4 . 0 . 0 . 0 ,   C u l t u r e = n e u t r a l ,   P u b l i c K e y T o k e n = b 7 7 a 5 c 5 6 1 9 3 4 e 0 8 9 "   o r d e r = " 9 9 9 "   k e y = " s h o w D a t e P i c k e r "   v a l u e = " T r u e "   g r o u p = " D i s p l a y   s e t t i n g s "   g r o u p O r d e r = " - 1 "   i s G e n e r a t e d = " f a l s e " / >  
                 < p a r a m e t e r   i d = " 8 1 7 9 b b 1 a - 4 a b 0 - 4 e d a - b 8 2 5 - 2 6 c b f 9 e 5 9 c b 4 " 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D a t e & l t ; / t e x t & g t ; & # x A ; & l t ; / u i L o c a l i z e d S t r i n g & g t ; "   a r g u m e n t = " U I L o c a l i z e d S t r i n g "   g r o u p O r d e r = " - 1 "   i s G e n e r a t e d = " f a l s e " / >  
                 < p a r a m e t e r   i d = " 2 a a 7 5 2 3 7 - 2 d c d - 4 7 c c - a c 3 6 - e 7 3 d 6 0 b 1 5 b 0 5 "   n a m e = " W i d t h   t y p e "   t y p e = " I p h e l i o n . O u t l i n e . M o d e l . I n t e r f a c e s . Q u e s t i o n C o n t r o l L a y o u t ,   I p h e l i o n . O u t l i n e . M o d e l ,   V e r s i o n = 1 . 8 . 6 . 3 0 ,   C u l t u r e = n e u t r a l ,   P u b l i c K e y T o k e n = n u l l "   o r d e r = " 9 9 9 "   k e y = " l a y o u t "   v a l u e = " H a l f "   g r o u p O r d e r = " - 1 "   i s G e n e r a t e d = " f a l s e " / >  
             < / p a r a m e t e r s >  
         < / q u e s t i o n >  
         < q u e s t i o n   i d = " 4 b 7 9 4 c 7 d - a 4 f d - 4 4 f c - b e 2 3 - d 3 c 5 9 9 7 e 2 b f 8 "   n a m e = " L o g o   L i g h t   o r   D a r k "   a s s e m b l y = " I p h e l i o n . O u t l i n e . C o n t r o l s . d l l "   t y p e = " I p h e l i o n . O u t l i n e . C o n t r o l s . Q u e s t i o n C o n t r o l s . V i e w M o d e l s . S e l e c t i o n L i s t V i e w M o d e l "   o r d e r = " 5 "   a c t i v e = " t r u e "   g r o u p = " & l t ; D e f a u l t & g t ; "   r e s u l t T y p e = " s i n g l e "   d i s p l a y T y p e = " A l l "   p a g e C o l u m n S p a n = " c o l u m n S p a n 3 "   p a r e n t I d = " 0 0 0 0 0 0 0 0 - 0 0 0 0 - 0 0 0 0 - 0 0 0 0 - 0 0 0 0 0 0 0 0 0 0 0 0 " >  
             < p a r a m e t e r s >  
                 < p a r a m e t e r   i d = " 4 c 5 7 f 5 4 c - 0 f 3 c - 4 9 d 3 - 9 a a c - a 8 2 e 8 7 e 9 3 e 4 5 "   n a m e = " I t e m s   l i s t "   t y p e = " I p h e l i o n . O u t l i n e . M o d e l . E n t i t i e s . I n l i n e P a r a m e t e r E n t i t y C o l l e c t i o n ` 1 [ [ I p h e l i o n . O u t l i n e . M o d e l . E n t i t i e s . L o c a l i z e d K e y V a l u e P a r a m e t e r E n t i t y ,   I p h e l i o n . O u t l i n e . M o d e l ,   V e r s i o n = 1 . 8 . 6 . 3 0 ,   C u l t u r e = n e u t r a l ,   P u b l i c K e y T o k e n = n u l l ] ] ,   I p h e l i o n . O u t l i n e . M o d e l ,   V e r s i o n = 1 . 8 . 6 . 3 0 ,   C u l t u r e = n e u t r a l ,   P u b l i c K e y T o k e n = n u l l "   o r d e r = " 9 9 9 "   k e y = " i t e m L i s t "   v a l u e = " & l t ; ? x m l   v e r s i o n = & q u o t ; 1 . 0 & q u o t ;   e n c o d i n g = & q u o t ; u t f - 1 6 & q u o t ; ? & g t ; & # x A ; & l t ; X m l P a r a m e t e r   x m l n s : x s i = & q u o t ; h t t p : / / w w w . w 3 . o r g / 2 0 0 1 / X M L S c h e m a - i n s t a n c e & q u o t ;   x m l n s : x s d = & q u o t ; h t t p : / / w w w . w 3 . o r g / 2 0 0 1 / X M L S c h e m a & q u o t ; & g t ; & # x A ;     & l t ; p a r a m e t e r E n t i t i e s & 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i s S e l e c t e d = & q u o t ; t r u e & q u o t ;   i n v e r t F i e l d V a l u e = & q u o t ; f a l s e & q u o t ;   / & 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i s S e l e c t e d = & q u o t ; f a l s e & q u o t ;   i n v e r t F i e l d V a l u e = & q u o t ; f a l s e & q u o t ;   / & g t ; & # x A ;     & l t ; / p a r a m e t e r E n t i t i e s & g t ; & # x A ; & l t ; / X m l P a r a m e t e r & g t ; "   g r o u p O r d e r = " - 1 "   i s G e n e r a t e d = " f a l s e " / >  
                 < p a r a m e t e r   i d = " e 4 0 4 2 3 5 3 - 4 e 1 7 - 4 9 b 3 - 9 2 2 9 - 4 5 7 8 c b a 1 4 0 7 3 "   n a m e = " M a x   s e l e c t i o n s "   t y p e = " S y s t e m . I n t 3 2 ,   m s c o r l i b ,   V e r s i o n = 4 . 0 . 0 . 0 ,   C u l t u r e = n e u t r a l ,   P u b l i c K e y T o k e n = b 7 7 a 5 c 5 6 1 9 3 4 e 0 8 9 "   o r d e r = " 9 9 9 "   k e y = " m a x S e l e c t e d "   v a l u e = " 0 "   g r o u p O r d e r = " - 1 "   i s G e n e r a t e d = " f a l s e " / >  
                 < p a r a m e t e r   i d = " 0 e a 7 d d 2 b - e f e d - 4 5 a 6 - 8 6 0 3 - 5 1 6 4 2 9 8 5 f 9 c 6 "   n a m e = " M i n   s e l e c t i o n s "   t y p e = " S y s t e m . I n t 3 2 ,   m s c o r l i b ,   V e r s i o n = 4 . 0 . 0 . 0 ,   C u l t u r e = n e u t r a l ,   P u b l i c K e y T o k e n = b 7 7 a 5 c 5 6 1 9 3 4 e 0 8 9 "   o r d e r = " 9 9 9 "   k e y = " m i n S e l e c t e d "   v a l u e = " 0 "   g r o u p O r d e r = " - 1 "   i s G e n e r a t e d = " f a l s e " / >  
                 < p a r a m e t e r   i d = " f a c e 8 b 1 9 - 0 8 b 0 - 4 a 8 d - b 3 5 c - 0 2 4 4 a 9 1 6 a b 9 5 "   n a m e = " N u m b e r   o f   c o l u m n s "   t y p e = " I p h e l i o n . O u t l i n e . C o n t r o l s . Q u e s t i o n C o n t r o l s . V i e w M o d e l s . Q u e s t i o n C o l u m n s ,   I p h e l i o n . O u t l i n e . C o n t r o l s ,   V e r s i o n = 1 . 8 . 6 . 3 0 ,   C u l t u r e = n e u t r a l ,   P u b l i c K e y T o k e n = n u l l "   o r d e r = " 9 9 9 "   k e y = " n u m b e r O f C o l u m n s "   v a l u e = " T w o C o l u m n "   g r o u p O r d e r = " - 1 "   i s G e n e r a t e d = " f a l s e " / >  
                 < p a r a m e t e r   i d = " e 1 2 0 e 9 d f - 4 3 d 2 - 4 3 2 3 - 9 3 b 9 - b 4 4 8 e 5 5 8 2 4 3 9 "   n a m e = " R e m e m b e r   l a s t   v a l u e s "   t y p e = " S y s t e m . B o o l e a n ,   m s c o r l i b ,   V e r s i o n = 4 . 0 . 0 . 0 ,   C u l t u r e = n e u t r a l ,   P u b l i c K e y T o k e n = b 7 7 a 5 c 5 6 1 9 3 4 e 0 8 9 "   o r d e r = " 9 9 9 "   k e y = " r e m e m b e r L a s t V a l u e "   v a l u e = " F a l s e "   g r o u p O r d e r = " - 1 "   i s G e n e r a t e d = " f a l s e " / >  
                 < p a r a m e t e r   i d = " d 3 c 3 d 9 4 8 - 0 d 0 0 - 4 c 5 5 - a 5 f 9 - 7 4 6 0 1 e e 5 4 7 a 5 "   n a m e = " S e l e c t i o n   m o d e "   t y p e = " I p h e l i o n . O u t l i n e . C o n t r o l s . Q u e s t i o n C o n t r o l s . V i e w M o d e l s . Q u e s t i o n S e l e c t i o n M o d e ,   I p h e l i o n . O u t l i n e . C o n t r o l s ,   V e r s i o n = 1 . 8 . 6 . 3 0 ,   C u l t u r e = n e u t r a l ,   P u b l i c K e y T o k e n = n u l l "   o r d e r = " 9 9 9 "   k e y = " s e l e c t i o n M o d e "   v a l u e = " S i n g l e "   g r o u p O r d e r = " - 1 "   i s G e n e r a t e d = " f a l s e " / >  
                 < p a r a m e t e r   i d = " 8 3 c 3 4 f 3 f - a 4 c 5 - 4 5 4 b - 9 9 8 5 - e 9 3 6 7 5 b 3 4 9 0 3 " 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L o g o   D a r k   o r   L i g h t & l t ; / t e x t & g t ; & # x A ; & l t ; / u i L o c a l i z e d S t r i n g & g t ; "   a r g u m e n t = " U I L o c a l i z e d S t r i n g "   g r o u p O r d e r = " - 1 "   i s G e n e r a t e d = " f a l s e " / >  
                 < p a r a m e t e r   i d = " 8 0 e 4 2 6 6 6 - b 7 7 8 - 4 d 9 6 - 9 6 c 1 - a 1 7 2 4 7 9 c d 3 8 5 "   n a m e = " W i d t h   t y p e "   t y p e = " I p h e l i o n . O u t l i n e . M o d e l . I n t e r f a c e s . Q u e s t i o n C o n t r o l L a y o u t ,   I p h e l i o n . O u t l i n e . M o d e l ,   V e r s i o n = 1 . 8 . 6 . 3 0 ,   C u l t u r e = n e u t r a l ,   P u b l i c K e y T o k e n = n u l l "   o r d e r = " 9 9 9 "   k e y = " l a y o u t "   v a l u e = " H a l f "   g r o u p O r d e r = " - 1 "   i s G e n e r a t e d = " f a l s e " / >  
             < / p a r a m e t e r s >  
         < / q u e s t i o n >  
         < q u e s t i o n   i d = " a 4 8 f 5 4 7 9 - 2 3 f d - 4 c f 0 - a 5 a 8 - 8 1 4 f 8 f d 8 a 8 6 5 "   n a m e = " C o v e r   T e x t   L i g h t   o r   D a r k "   a s s e m b l y = " I p h e l i o n . O u t l i n e . C o n t r o l s . d l l "   t y p e = " I p h e l i o n . O u t l i n e . C o n t r o l s . Q u e s t i o n C o n t r o l s . V i e w M o d e l s . S e l e c t i o n L i s t V i e w M o d e l "   o r d e r = " 6 "   a c t i v e = " t r u e "   g r o u p = " & l t ; D e f a u l t & g t ; "   r e s u l t T y p e = " s i n g l e "   d i s p l a y T y p e = " A l l "   p a g e C o l u m n S p a n = " c o l u m n S p a n 3 "   p a r e n t I d = " 0 0 0 0 0 0 0 0 - 0 0 0 0 - 0 0 0 0 - 0 0 0 0 - 0 0 0 0 0 0 0 0 0 0 0 0 " >  
             < p a r a m e t e r s >  
                 < p a r a m e t e r   i d = " c 5 b e c d 9 c - 1 1 8 b - 4 9 8 a - 8 1 9 d - 7 a 5 b 9 1 3 5 3 b 8 a "   n a m e = " I t e m s   l i s t "   t y p e = " I p h e l i o n . O u t l i n e . M o d e l . E n t i t i e s . I n l i n e P a r a m e t e r E n t i t y C o l l e c t i o n ` 1 [ [ I p h e l i o n . O u t l i n e . M o d e l . E n t i t i e s . L o c a l i z e d K e y V a l u e P a r a m e t e r E n t i t y ,   I p h e l i o n . O u t l i n e . M o d e l ,   V e r s i o n = 1 . 8 . 6 . 3 0 ,   C u l t u r e = n e u t r a l ,   P u b l i c K e y T o k e n = n u l l ] ] ,   I p h e l i o n . O u t l i n e . M o d e l ,   V e r s i o n = 1 . 8 . 6 . 3 0 ,   C u l t u r e = n e u t r a l ,   P u b l i c K e y T o k e n = n u l l "   o r d e r = " 9 9 9 "   k e y = " i t e m L i s t "   v a l u e = " & l t ; ? x m l   v e r s i o n = & q u o t ; 1 . 0 & q u o t ;   e n c o d i n g = & q u o t ; u t f - 1 6 & q u o t ; ? & g t ; & # x A ; & l t ; X m l P a r a m e t e r   x m l n s : x s i = & q u o t ; h t t p : / / w w w . w 3 . o r g / 2 0 0 1 / X M L S c h e m a - i n s t a n c e & q u o t ;   x m l n s : x s d = & q u o t ; h t t p : / / w w w . w 3 . o r g / 2 0 0 1 / X M L S c h e m a & q u o t ; & g t ; & # x A ;     & l t ; p a r a m e t e r E n t i t i e s & 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i s S e l e c t e d = & q u o t ; t r u e & q u o t ;   i n v e r t F i e l d V a l u e = & q u o t ; f a l s e & q u o t ;   / & 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i s S e l e c t e d = & q u o t ; f a l s e & q u o t ;   i n v e r t F i e l d V a l u e = & q u o t ; f a l s e & q u o t ;   / & g t ; & # x A ;     & l t ; / p a r a m e t e r E n t i t i e s & g t ; & # x A ; & l t ; / X m l P a r a m e t e r & g t ; "   g r o u p O r d e r = " - 1 "   i s G e n e r a t e d = " f a l s e " / >  
                 < p a r a m e t e r   i d = " a 3 7 d 9 2 d 1 - 9 c d c - 4 3 4 0 - b f 9 2 - 6 c a 7 0 f 9 8 d e 4 f "   n a m e = " M a x   s e l e c t i o n s "   t y p e = " S y s t e m . I n t 3 2 ,   m s c o r l i b ,   V e r s i o n = 4 . 0 . 0 . 0 ,   C u l t u r e = n e u t r a l ,   P u b l i c K e y T o k e n = b 7 7 a 5 c 5 6 1 9 3 4 e 0 8 9 "   o r d e r = " 9 9 9 "   k e y = " m a x S e l e c t e d "   v a l u e = " 0 "   g r o u p O r d e r = " - 1 "   i s G e n e r a t e d = " f a l s e " / >  
                 < p a r a m e t e r   i d = " 3 4 7 0 c 5 6 e - 7 5 7 a - 4 8 6 c - 8 1 b 1 - 7 4 7 1 1 c 8 2 4 a 7 7 "   n a m e = " M i n   s e l e c t i o n s "   t y p e = " S y s t e m . I n t 3 2 ,   m s c o r l i b ,   V e r s i o n = 4 . 0 . 0 . 0 ,   C u l t u r e = n e u t r a l ,   P u b l i c K e y T o k e n = b 7 7 a 5 c 5 6 1 9 3 4 e 0 8 9 "   o r d e r = " 9 9 9 "   k e y = " m i n S e l e c t e d "   v a l u e = " 0 "   g r o u p O r d e r = " - 1 "   i s G e n e r a t e d = " f a l s e " / >  
                 < p a r a m e t e r   i d = " f c 5 b 0 a b 2 - d 8 8 f - 4 9 6 3 - b 1 5 a - 2 5 2 d c 8 2 2 d a 9 0 "   n a m e = " N u m b e r   o f   c o l u m n s "   t y p e = " I p h e l i o n . O u t l i n e . C o n t r o l s . Q u e s t i o n C o n t r o l s . V i e w M o d e l s . Q u e s t i o n C o l u m n s ,   I p h e l i o n . O u t l i n e . C o n t r o l s ,   V e r s i o n = 1 . 8 . 6 . 3 0 ,   C u l t u r e = n e u t r a l ,   P u b l i c K e y T o k e n = n u l l "   o r d e r = " 9 9 9 "   k e y = " n u m b e r O f C o l u m n s "   v a l u e = " T w o C o l u m n "   g r o u p O r d e r = " - 1 "   i s G e n e r a t e d = " f a l s e " / >  
                 < p a r a m e t e r   i d = " 8 6 1 b 7 7 7 b - 8 9 0 5 - 4 7 9 d - b d 5 5 - 9 0 6 0 d f 7 8 f 3 2 b "   n a m e = " R e m e m b e r   l a s t   v a l u e s "   t y p e = " S y s t e m . B o o l e a n ,   m s c o r l i b ,   V e r s i o n = 4 . 0 . 0 . 0 ,   C u l t u r e = n e u t r a l ,   P u b l i c K e y T o k e n = b 7 7 a 5 c 5 6 1 9 3 4 e 0 8 9 "   o r d e r = " 9 9 9 "   k e y = " r e m e m b e r L a s t V a l u e "   v a l u e = " F a l s e "   g r o u p O r d e r = " - 1 "   i s G e n e r a t e d = " f a l s e " / >  
                 < p a r a m e t e r   i d = " 0 6 b 8 7 8 1 4 - 1 5 4 e - 4 f 9 8 - 9 8 a b - d 8 6 3 7 0 a 6 2 7 7 b "   n a m e = " S e l e c t i o n   m o d e "   t y p e = " I p h e l i o n . O u t l i n e . C o n t r o l s . Q u e s t i o n C o n t r o l s . V i e w M o d e l s . Q u e s t i o n S e l e c t i o n M o d e ,   I p h e l i o n . O u t l i n e . C o n t r o l s ,   V e r s i o n = 1 . 8 . 6 . 3 0 ,   C u l t u r e = n e u t r a l ,   P u b l i c K e y T o k e n = n u l l "   o r d e r = " 9 9 9 "   k e y = " s e l e c t i o n M o d e "   v a l u e = " S i n g l e "   g r o u p O r d e r = " - 1 "   i s G e n e r a t e d = " f a l s e " / >  
                 < p a r a m e t e r   i d = " e b 0 a 6 d c 8 - f 6 9 1 - 4 8 5 b - b 5 e f - 0 4 f 6 7 1 6 a 8 0 a d " 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C o v e r   T e x t & l t ; / t e x t & g t ; & # x A ; & l t ; / u i L o c a l i z e d S t r i n g & g t ; "   a r g u m e n t = " U I L o c a l i z e d S t r i n g "   g r o u p O r d e r = " - 1 "   i s G e n e r a t e d = " f a l s e " / >  
                 < p a r a m e t e r   i d = " 2 0 0 8 0 3 6 d - 3 8 c e - 4 1 d 2 - a f f d - f 4 3 4 e a 6 4 a 3 1 d "   n a m e = " W i d t h   t y p e "   t y p e = " I p h e l i o n . O u t l i n e . M o d e l . I n t e r f a c e s . Q u e s t i o n C o n t r o l L a y o u t ,   I p h e l i o n . O u t l i n e . M o d e l ,   V e r s i o n = 1 . 8 . 6 . 3 0 ,   C u l t u r e = n e u t r a l ,   P u b l i c K e y T o k e n = n u l l "   o r d e r = " 9 9 9 "   k e y = " l a y o u t "   v a l u e = " H a l f "   g r o u p O r d e r = " - 1 "   i s G e n e r a t e d = " f a l s e " / >  
             < / p a r a m e t e r s >  
         < / q u e s t i o n >  
         < q u e s t i o n   i d = " a d e 4 a 4 5 4 - e 7 d d - 4 5 b f - a 2 1 9 - 2 b 5 9 a b 9 f 2 4 1 4 "   n a m e = " F o o t e r   T e x t "   a s s e m b l y = " I p h e l i o n . O u t l i n e . C o n t r o l s . d l l "   t y p e = " I p h e l i o n . O u t l i n e . C o n t r o l s . Q u e s t i o n C o n t r o l s . V i e w M o d e l s . T e x t B o x V i e w M o d e l "   o r d e r = " 7 "   a c t i v e = " t r u e "   g r o u p = " & l t ; D e f a u l t & g t ; "   r e s u l t T y p e = " s i n g l e "   d i s p l a y T y p e = " A l l "   p a g e C o l u m n S p a n = " c o l u m n S p a n 6 "   p a r e n t I d = " 0 0 0 0 0 0 0 0 - 0 0 0 0 - 0 0 0 0 - 0 0 0 0 - 0 0 0 0 0 0 0 0 0 0 0 0 " >  
             < p a r a m e t e r s >  
                 < p a r a m e t e r   i d = " 5 1 f a d d c c - b d c b - 4 4 e d - b 3 5 5 - c 9 6 6 2 d e 4 f 7 8 8 "   n a m e = " A l l o w   r e t u r n "   t y p e = " S y s t e m . B o o l e a n ,   m s c o r l i b ,   V e r s i o n = 4 . 0 . 0 . 0 ,   C u l t u r e = n e u t r a l ,   P u b l i c K e y T o k e n = b 7 7 a 5 c 5 6 1 9 3 4 e 0 8 9 "   o r d e r = " 9 9 9 "   k e y = " m u l t i l i n e "   v a l u e = " F a l s e "   g r o u p O r d e r = " - 1 "   i s G e n e r a t e d = " f a l s e " / >  
                 < p a r a m e t e r   i d = " 1 3 1 d 9 e 9 9 - 4 a 9 7 - 4 2 1 9 - 8 9 0 b - a 1 c b f 8 e c 4 3 9 a "   n a m e = " H e i g h t "   t y p e = " S y s t e m . I n t 3 2 ,   m s c o r l i b ,   V e r s i o n = 4 . 0 . 0 . 0 ,   C u l t u r e = n e u t r a l ,   P u b l i c K e y T o k e n = b 7 7 a 5 c 5 6 1 9 3 4 e 0 8 9 "   o r d e r = " 9 9 9 "   k e y = " h e i g h t "   v a l u e = " "   g r o u p O r d e r = " - 1 "   i s G e n e r a t e d = " f a l s e " / >  
                 < p a r a m e t e r   i d = " 8 4 1 1 5 1 c 7 - 8 5 d 7 - 4 0 a 5 - a 3 e 0 - 6 8 1 2 6 b 5 2 0 b 1 1 "   n a m e = " M a x   l e n g t h "   t y p e = " S y s t e m . N u l l a b l e ` 1 [ [ S y s t e m . I n t 3 2 ,   m s c o r l i b ,   V e r s i o n = 4 . 0 . 0 . 0 ,   C u l t u r e = n e u t r a l ,   P u b l i c K e y T o k e n = b 7 7 a 5 c 5 6 1 9 3 4 e 0 8 9 ] ] ,   m s c o r l i b ,   V e r s i o n = 4 . 0 . 0 . 0 ,   C u l t u r e = n e u t r a l ,   P u b l i c K e y T o k e n = b 7 7 a 5 c 5 6 1 9 3 4 e 0 8 9 "   o r d e r = " 9 9 9 "   k e y = " m a x L e n g t h "   v a l u e = " "   g r o u p O r d e r = " - 1 "   i s G e n e r a t e d = " f a l s e " / >  
                 < p a r a m e t e r   i d = " a 3 0 b a 9 9 d - 7 d 1 5 - 4 6 a c - b d d 3 - 0 9 2 0 b 9 b 2 1 d c d "   n a m e = " R e m e m b e r   l a s t   v a l u e "   t y p e = " S y s t e m . B o o l e a n ,   m s c o r l i b ,   V e r s i o n = 4 . 0 . 0 . 0 ,   C u l t u r e = n e u t r a l ,   P u b l i c K e y T o k e n = b 7 7 a 5 c 5 6 1 9 3 4 e 0 8 9 "   o r d e r = " 9 9 9 "   k e y = " r e m e m b e r L a s t V a l u e "   v a l u e = " F a l s e "   g r o u p O r d e r = " - 1 "   i s G e n e r a t e d = " f a l s e " / >  
                 < p a r a m e t e r   i d = " 7 e d 2 2 b 3 c - 9 4 3 5 - 4 4 a 3 - 8 7 b 1 - 5 0 a 4 1 2 f d 7 8 9 a "   n a m e = " R e q u i r e d   f i e l d "   t y p e = " S y s t e m . B o o l e a n ,   m s c o r l i b ,   V e r s i o n = 4 . 0 . 0 . 0 ,   C u l t u r e = n e u t r a l ,   P u b l i c K e y T o k e n = b 7 7 a 5 c 5 6 1 9 3 4 e 0 8 9 "   o r d e r = " 9 9 9 "   k e y = " r e q u i r e d "   v a l u e = " F a l s e "   g r o u p O r d e r = " - 1 "   i s G e n e r a t e d = " f a l s e " / >  
                 < p a r a m e t e r   i d = " 9 6 1 b f d 7 c - 5 8 4 c - 4 4 9 f - b c 7 5 - 7 7 4 6 d 9 8 2 5 1 f 6 "   n a m e = " S e p a r a t e   l i n e s "   t y p e = " S y s t e m . B o o l e a n ,   m s c o r l i b ,   V e r s i o n = 4 . 0 . 0 . 0 ,   C u l t u r e = n e u t r a l ,   P u b l i c K e y T o k e n = b 7 7 a 5 c 5 6 1 9 3 4 e 0 8 9 "   o r d e r = " 9 9 9 "   k e y = " s p l i t L i n e s "   v a l u e = " F a l s e "   g r o u p O r d e r = " - 1 "   i s G e n e r a t e d = " f a l s e " / >  
                 < p a r a m e t e r   i d = " 9 f 7 2 0 d b 9 - 7 a 1 c - 4 1 9 0 - 9 9 3 3 - 2 8 f f 8 1 d c 2 3 e b " 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F o o t e r   T e x t & l t ; / t e x t & g t ; & # x A ; & l t ; / u i L o c a l i z e d S t r i n g & g t ; "   a r g u m e n t = " U I L o c a l i z e d S t r i n g "   g r o u p O r d e r = " - 1 "   i s G e n e r a t e d = " f a l s e " / >  
                 < p a r a m e t e r   i d = " 3 0 9 b d 2 1 8 - b a c 1 - 4 1 b a - b 8 a 9 - 3 e 6 7 0 8 a e 7 3 c b "   n a m e = " W i d t h   t y p e "   t y p e = " I p h e l i o n . O u t l i n e . M o d e l . I n t e r f a c e s . Q u e s t i o n C o n t r o l L a y o u t ,   I p h e l i o n . O u t l i n e . M o d e l ,   V e r s i o n = 1 . 8 . 6 . 3 0 ,   C u l t u r e = n e u t r a l ,   P u b l i c K e y T o k e n = n u l l "   o r d e r = " 9 9 9 "   k e y = " l a y o u t "   v a l u e = " F u l l "   g r o u p O r d e r = " - 1 "   i s G e n e r a t e d = " f a l s e " / >  
                 < p a r a m e t e r   i d = " a a 3 e 8 2 a 7 - 4 9 d 9 - 4 b 6 e - 8 c 0 e - 7 e b 4 d e 9 f f 4 c 5 "   n a m e = " W r a p   t e x t "   t y p e = " S y s t e m . B o o l e a n ,   m s c o r l i b ,   V e r s i o n = 4 . 0 . 0 . 0 ,   C u l t u r e = n e u t r a l ,   P u b l i c K e y T o k e n = b 7 7 a 5 c 5 6 1 9 3 4 e 0 8 9 "   o r d e r = " 9 9 9 "   k e y = " w r a p T e x t "   v a l u e = " F a l s e "   g r o u p O r d e r = " - 1 "   i s G e n e r a t e d = " f a l s e " / >  
             < / p a r a m e t e r s >  
         < / q u e s t i o n >  
         < q u e s t i o n   i d = " 3 a b 8 2 f 1 2 - 1 4 2 6 - 4 e 6 5 - a 3 9 d - b 2 0 2 d c 1 7 a c c d "   n a m e = " O v e r r i d e   l o g o "   a s s e m b l y = " I p h e l i o n . O u t l i n e . C o n t r o l s . d l l "   t y p e = " I p h e l i o n . O u t l i n e . C o n t r o l s . Q u e s t i o n C o n t r o l s . V i e w M o d e l s . C h e c k B o x V i e w M o d e l "   o r d e r = " 8 "   a c t i v e = " t r u e "   g r o u p = " & l t ; D e f a u l t & g t ; "   r e s u l t T y p e = " s i n g l e "   d i s p l a y T y p e = " A l l "   p a g e C o l u m n S p a n = " c o l u m n S p a n 6 "   p a r e n t I d = " 0 0 0 0 0 0 0 0 - 0 0 0 0 - 0 0 0 0 - 0 0 0 0 - 0 0 0 0 0 0 0 0 0 0 0 0 " >  
             < p a r a m e t e r s >  
                 < p a r a m e t e r   i d = " 6 9 d 3 1 d 7 9 - 1 7 2 8 - 4 3 a 7 - a 5 f e - f 6 3 2 5 b 6 f a b b a "   n a m e = " D i s p l a y   c o n t e n t   v a l u e "   t y p e = " S y s t e m . B o o l e a n ,   m s c o r l i b ,   V e r s i o n = 4 . 0 . 0 . 0 ,   C u l t u r e = n e u t r a l ,   P u b l i c K e y T o k e n = b 7 7 a 5 c 5 6 1 9 3 4 e 0 8 9 "   o r d e r = " 9 9 9 "   k e y = " d i s p l a y C o n t e n t "   v a l u e = " F a l s e "   g r o u p O r d e r = " - 1 "   i s G e n e r a t e d = " f a l s e " / >  
                 < p a r a m e t e r   i d = " 7 5 a 5 b 6 b d - e 1 3 3 - 4 3 9 9 - a 4 c b - 8 6 8 a 8 8 1 d 7 b 6 b "   n a m e = " D o c u m e n t   t e x t   ( c h e c k e d ) "   t y p e = " S y s t e m . S t r i n g ,   m s c o r l i b ,   V e r s i o n = 4 . 0 . 0 . 0 ,   C u l t u r e = n e u t r a l ,   P u b l i c K e y T o k e n = b 7 7 a 5 c 5 6 1 9 3 4 e 0 8 9 "   o r d e r = " 9 9 9 "   k e y = " d o c u m e n t T e x t "   v a l u e = " & l t ; ? x m l   v e r s i o n = & q u o t ; 1 . 0 & q u o t ;   e n c o d i n g = & q u o t ; u t f - 1 6 & q u o t ; ? & g t ; & # x A ; & l t ; l o c a l i z e d S t r i n g   x m l n s : x s i = & q u o t ; h t t p : / / w w w . w 3 . o r g / 2 0 0 1 / X M L S c h e m a - i n s t a n c e & q u o t ;   x m l n s : x s d = & q u o t ; h t t p : / / w w w . w 3 . o r g / 2 0 0 1 / X M L S c h e m a & q u o t ; & g t ; & # x A ;     & l t ; t y p e & g t ; f i x e d & l t ; / t y p e & g t ; & # x A ;     & l t ; t e x t   / & g t ; & # x A ; & l t ; / l o c a l i z e d S t r i n g & g t ; "   a r g u m e n t = " E x p r e s s i o n L o c a l i z e d S t r i n g "   g r o u p O r d e r = " - 1 "   i s G e n e r a t e d = " f a l s e " / >  
                 < p a r a m e t e r   i d = " 4 1 3 f 8 8 e 6 - 6 7 5 3 - 4 9 b f - a 8 b b - e a 5 d 0 a f 6 c b 3 1 "   n a m e = " D o c u m e n t   t e x t   ( u n c h e c k e d ) "   t y p e = " S y s t e m . S t r i n g ,   m s c o r l i b ,   V e r s i o n = 4 . 0 . 0 . 0 ,   C u l t u r e = n e u t r a l ,   P u b l i c K e y T o k e n = b 7 7 a 5 c 5 6 1 9 3 4 e 0 8 9 "   o r d e r = " 9 9 9 "   k e y = " d o c u m e n t T e x t U n c h e c k e d "   v a l u e = " & l t ; ? x m l   v e r s i o n = & q u o t ; 1 . 0 & q u o t ;   e n c o d i n g = & q u o t ; u t f - 1 6 & q u o t ; ? & g t ; & # x A ; & l t ; l o c a l i z e d S t r i n g   x m l n s : x s i = & q u o t ; h t t p : / / w w w . w 3 . o r g / 2 0 0 1 / X M L S c h e m a - i n s t a n c e & q u o t ;   x m l n s : x s d = & q u o t ; h t t p : / / w w w . w 3 . o r g / 2 0 0 1 / X M L S c h e m a & q u o t ; & g t ; & # x A ;     & l t ; t y p e & g t ; f i x e d & l t ; / t y p e & g t ; & # x A ;     & l t ; t e x t   / & g t ; & # x A ; & l t ; / l o c a l i z e d S t r i n g & g t ; "   a r g u m e n t = " E x p r e s s i o n L o c a l i z e d S t r i n g "   g r o u p O r d e r = " - 1 "   i s G e n e r a t e d = " f a l s e " / >  
                 < p a r a m e t e r   i d = " c e 8 c 9 8 6 4 - 2 a d e - 4 c 5 8 - b 1 e 0 - f a 1 f 1 7 3 6 c 5 7 f "   n a m e = " R e m e m b e r   l a s t   v a l u e s "   t y p e = " S y s t e m . B o o l e a n ,   m s c o r l i b ,   V e r s i o n = 4 . 0 . 0 . 0 ,   C u l t u r e = n e u t r a l ,   P u b l i c K e y T o k e n = b 7 7 a 5 c 5 6 1 9 3 4 e 0 8 9 "   o r d e r = " 9 9 9 "   k e y = " r e m e m b e r L a s t V a l u e "   v a l u e = " F a l s e "   g r o u p O r d e r = " - 1 "   i s G e n e r a t e d = " f a l s e " / >  
                 < p a r a m e t e r   i d = " 7 f f 7 a 7 b 7 - c a a 3 - 4 5 1 2 - 8 8 8 5 - 2 4 0 4 4 0 a 0 e 6 5 5 "   n a m e = " U p d a t e   f r o m "   t y p e = " S y s t e m . S t r i n g ,   m s c o r l i b ,   V e r s i o n = 4 . 0 . 0 . 0 ,   C u l t u r e = n e u t r a l ,   P u b l i c K e y T o k e n = b 7 7 a 5 c 5 6 1 9 3 4 e 0 8 9 "   o r d e r = " 9 9 9 "   k e y = " u p d a t e F i e l d "   v a l u e = " "   a r g u m e n t = " F o r m a t S t r i n g "   g r o u p O r d e r = " - 1 "   i s G e n e r a t e d = " f a l s e " / >  
                 < p a r a m e t e r   i d = " a 7 4 9 4 8 c a - 6 f 4 e - 4 0 7 a - 8 9 7 9 - 1 8 4 6 6 9 6 9 4 2 9 a " 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L o g o   O v e r r i d e & l t ; / t e x t & g t ; & # x A ; & l t ; / u i L o c a l i z e d S t r i n g & g t ; "   a r g u m e n t = " U I L o c a l i z e d S t r i n g "   g r o u p O r d e r = " - 1 "   i s G e n e r a t e d = " f a l s e " / >  
             < / p a r a m e t e r s >  
         < / q u e s t i o n >  
     < / q u e s t i o n s >  
     < c o m m a n d s >  
         < c o m m a n d   i d = " 8 e e f f e 0 4 - 8 3 a 8 - 4 e 7 b - b b 7 c - f 5 1 c 0 9 2 a 4 0 7 5 "   n a m e = " Q V I S   s h o w   l o c a l   l o g o "   a s s e m b l y = " I p h e l i o n . O u t l i n e . M o d e l . d l l "   t y p e = " I p h e l i o n . O u t l i n e . M o d e l . C o m m a n d s . Q u e s t i o n V i s i b i l i t y C o m m a n d "   o r d e r = " 0 "   a c t i v e = " t r u e "   c o m m a n d T y p e = " r e l a u n c h " >  
             < p a r a m e t e r s >  
                 < p a r a m e t e r   i d = " d 1 2 1 c 4 8 f - 9 d 5 c - 4 1 a 7 - a a 9 c - d 1 1 4 8 a 5 2 4 b 1 b "   n a m e = " M a t c h   c r i t e r i a "   t y p e = " S y s t e m . S t r i n g ,   m s c o r l i b ,   V e r s i o n = 4 . 0 . 0 . 0 ,   C u l t u r e = n e u t r a l ,   P u b l i c K e y T o k e n = b 7 7 a 5 c 5 6 1 9 3 4 e 0 8 9 "   o r d e r = " 1 "   k e y = " m a t c h "   v a l u e = " & l t ; ? x m l   v e r s i o n = & q u o t ; 1 . 0 & q u o t ;   e n c o d i n g = & q u o t ; u t f - 1 6 & q u o t ; ? & g t ; & # x A ; & l t ; f o r m a t S t r i n g   x m l n s : x s d = & q u o t ; h t t p : / / w w w . w 3 . o r g / 2 0 0 1 / X M L S c h e m a & q u o t ;   x m l n s : x s i = & q u o t ; h t t p : / / w w w . w 3 . o r g / 2 0 0 1 / X M L S c h e m a - i n s t a n c e & q u o t ; & g t ; & # x A ;     & l t ; t y p e & g t ; e x p r e s s i o n & l t ; / t y p e & g t ; & # x A ;     & l t ; t e x t & g t ; I F ( & # x A ;   F I R S T N O T E M P T Y ( & # x A ;       & # x A ;       S P L I T ( I F N O T E M P T Y ( { O f f i c e . S e t t i n g s } , { O f f i c e . S e t t i n g s } , & q u o t ; , , , , & q u o t ; ) , 4 , f a l s e , & q u o t ; , & q u o t ; ) , & # x A ;       S P L I T ( I F N O T E M P T Y ( { C o u n t r y . S e t t i n g s } , { C o u n t r y . S e t t i n g s } , & q u o t ; , , , , & q u o t ; ) , 4 , f a l s e , & q u o t ; , & q u o t ; ) & # x A ;   ) = & q u o t ; S P E C E N T & q u o t ; , & # x A ;   F a l s e ,   & # x A ;     F I L E E X I S T S ( { L a b e l s . F i l e   P a t h s - L o g o s   P P T }   & a m p ; a m p ;   & # x A ;               R E P L A C E ( { L a b e l s . L o g o   N a m e - P P T   H e a d e r   D a r k } , & q u o t ; [ F I R M N A M E ] & q u o t ; , & # x A ;               & # x A ;       F I R S T N O T E M P T Y ( & # x A ;     & # x A ;     S P L I T ( { O f f i c e . S e t t i n g s } , 0 , f a l s e , & q u o t ; , & q u o t ; ) , & # x A ;     S P L I T ( { C o u n t r y . S e t t i n g s } , 0 , f a l s e , & q u o t ; , & q u o t ; ) & # x A ;   ) , t r u e ) & # x A ;       )   & # x A ; ) & # x A ; & l t ; / t e x t & g t ; & # x A ; & l t ; / f o r m a t S t r i n g & g t ; "   a r g u m e n t = " F o r m a t S t r i n g "   g r o u p O r d e r = " - 1 "   i s G e n e r a t e d = " f a l s e " / >  
                 < p a r a m e t e r   i d = " 2 b d 1 d f 5 8 - 4 5 a 2 - 4 d 6 7 - b 0 e a - 6 9 6 9 c 2 2 5 e f 6 1 "   n a m e = " S h o w   v a l u e s "   t y p e = " S y s t e m . S t r i n g ,   m s c o r l i b ,   V e r s i o n = 4 . 0 . 0 . 0 ,   C u l t u r e = n e u t r a l ,   P u b l i c K e y T o k e n = b 7 7 a 5 c 5 6 1 9 3 4 e 0 8 9 "   o r d e r = " 2 "   k e y = " f i e l d V a l u e s "   v a l u e = " "   a r g u m e n t = " I t e m L i s t C o n t r o l "   g r o u p O r d e r = " - 1 "   i s G e n e r a t e d = " f a l s e " / >  
                 < p a r a m e t e r   i d = " 6 8 f 9 7 e d 8 - 0 c 3 4 - 4 9 3 d - 9 1 8 d - 5 d e 7 d c 1 c 3 1 7 b "   n a m e = " C h e c k   f i e l d ( s ) "   t y p e = " I p h e l i o n . O u t l i n e . M o d e l . E n t i t i e s . P a r a m e t e r F i e l d D e s c r i p t o r ,   I p h e l i o n . O u t l i n e . M o d e l ,   V e r s i o n = 1 . 8 . 6 . 3 0 ,   C u l t u r e = n e u t r a l ,   P u b l i c K e y T o k e n = n u l l "   o r d e r = " 9 9 9 "   k e y = " c h e c k F i e l d "   v a l u e = " "   a r g u m e n t = " M u l t i p l e C o n t r o l "   g r o u p O r d e r = " - 1 "   i s G e n e r a t e d = " f a l s e " / >  
                 < p a r a m e t e r   i d = " 5 5 1 f 0 0 2 e - c f 5 8 - 4 d 2 9 - a 5 9 7 - d b 7 4 7 5 0 5 7 6 8 d "   n a m e = " L i n k e d   c o m m a n d s "   t y p e = " S y s t e m . G u i d ,   m s c o r l i b ,   V e r s i o n = 4 . 0 . 0 . 0 ,   C u l t u r e = n e u t r a l ,   P u b l i c K e y T o k e n = b 7 7 a 5 c 5 6 1 9 3 4 e 0 8 9 "   o r d e r = " 9 9 9 "   k e y = " l i n k e d C o m m a n d "   v a l u e = " "   a r g u m e n t = " M u l t i p l e C o m m a n d C h o o s e r "   g r o u p O r d e r = " - 1 "   i s G e n e r a t e d = " f a l s e " / >  
                 < p a r a m e t e r   i d = " 8 a 2 c b d c c - 1 7 0 7 - 4 f 7 9 - 9 2 b a - e 5 a 6 5 1 b 2 4 c a d "   n a m e = " L i n k e d   q u e s t i o n s "   t y p e = " S y s t e m . G u i d ,   m s c o r l i b ,   V e r s i o n = 4 . 0 . 0 . 0 ,   C u l t u r e = n e u t r a l ,   P u b l i c K e y T o k e n = b 7 7 a 5 c 5 6 1 9 3 4 e 0 8 9 "   o r d e r = " 9 9 9 "   k e y = " l i n k e d Q u e s t i o n "   v a l u e = " 3 a b 8 2 f 1 2 - 1 4 2 6 - 4 e 6 5 - a 3 9 d - b 2 0 2 d c 1 7 a c c d "   a r g u m e n t = " M u l t i p l e C o n t r o l "   g r o u p O r d e r = " - 1 "   i s G e n e r a t e d = " f a l s e " / >  
                 < p a r a m e t e r   i d = " d 3 c 7 d 0 9 d - 3 f 5 f - 4 8 2 e - 9 c b e - 9 2 e 8 e a b a e 0 3 b "   n a m e = " R e p l a c e   v a l u e s   w i t h   l a b e l s "   t y p e = " S y s t e m . B o o l e a n ,   m s c o r l i b ,   V e r s i o n = 4 . 0 . 0 . 0 ,   C u l t u r e = n e u t r a l ,   P u b l i c K e y T o k e n = b 7 7 a 5 c 5 6 1 9 3 4 e 0 8 9 "   o r d e r = " 9 9 9 "   k e y = " u s e L a b e l s "   v a l u e = " T r u e "   g r o u p O r d e r = " - 1 "   i s G e n e r a t e d = " f a l s e " / >  
             < / p a r a m e t e r s >  
         < / c o m m a n d >  
         < c o m m a n d   i d = " f 6 e 9 d 2 f b - b d c 2 - 4 3 3 c - 9 3 4 b - 3 5 9 2 1 0 8 6 a 1 d e "   n a m e = " S h o w   q u e s t i o n   f o r m "   a s s e m b l y = " I p h e l i o n . O u t l i n e . M o d e l . d l l "   t y p e = " I p h e l i o n . O u t l i n e . M o d e l . C o m m a n d s . S h o w F o r m C o m m a n d "   o r d e r = " 1 "   a c t i v e = " t r u e "   c o m m a n d T y p e = " r e l a u n c h " >  
             < p a r a m e t e r s >  
                 < p a r a m e t e r   i d = " b e e 7 5 9 5 4 - a a 1 c - 4 0 5 a - b 1 a f - f 0 4 2 b 2 a a a 5 d d "   n a m e = " D i s p l a y   t y p e "   t y p e = " I p h e l i o n . O u t l i n e . M o d e l . C o m m a n d s . F o r m T y p e ,   I p h e l i o n . O u t l i n e . M o d e l ,   V e r s i o n = 1 . 8 . 6 . 3 0 ,   C u l t u r e = n e u t r a l ,   P u b l i c K e y T o k e n = n u l l "   o r d e r = " 0 "   k e y = " f o r m T y p e "   v a l u e = " 0 "   g r o u p O r d e r = " - 1 "   i s G e n e r a t e d = " f a l s e " / >  
                 < p a r a m e t e r   i d = " a f 8 a 5 3 8 3 - b 3 e f - 4 1 d c - 9 6 d 5 - 5 7 4 3 0 2 6 4 8 d b e "   n a m e = " A s s e m b l y   n a m e "   t y p e = " S y s t e m . S t r i n g ,   m s c o r l i b ,   V e r s i o n = 4 . 0 . 0 . 0 ,   C u l t u r e = n e u t r a l ,   P u b l i c K e y T o k e n = b 7 7 a 5 c 5 6 1 9 3 4 e 0 8 9 "   o r d e r = " 1 "   k e y = " a s s e m b l y "   v a l u e = " I p h e l i o n . O u t l i n e . C o n t r o l s . d l l "   g r o u p O r d e r = " - 1 "   i s G e n e r a t e d = " f a l s e " / >  
                 < p a r a m e t e r   i d = " 3 2 3 4 5 8 d a - a d 2 2 - 4 9 f f - 9 8 2 e - 7 2 7 c 7 c f d 1 d e 5 "   n a m e = " T y p e   n a m e "   t y p e = " S y s t e m . S t r i n g ,   m s c o r l i b ,   V e r s i o n = 4 . 0 . 0 . 0 ,   C u l t u r e = n e u t r a l ,   P u b l i c K e y T o k e n = b 7 7 a 5 c 5 6 1 9 3 4 e 0 8 9 "   o r d e r = " 2 "   k e y = " t y p e "   v a l u e = " I p h e l i o n . O u t l i n e . C o n t r o l s . Q u e s t i o n F o r m "   g r o u p O r d e r = " - 1 "   i s G e n e r a t e d = " f a l s e " / >  
                 < p a r a m e t e r   i d = " 6 3 8 0 8 b f f - b 9 c a - 4 c 5 e - 9 2 a f - 9 f 7 0 f 6 6 5 9 e 0 7 "   n a m e = " H i d e   q u i c k   f i l l "   t y p e = " S y s t e m . B o o l e a n ,   m s c o r l i b ,   V e r s i o n = 4 . 0 . 0 . 0 ,   C u l t u r e = n e u t r a l ,   P u b l i c K e y T o k e n = b 7 7 a 5 c 5 6 1 9 3 4 e 0 8 9 "   o r d e r = " 3 "   k e y = " h i d e Q u i c k F i l l "   v a l u e = " F a l s e "   g r o u p O r d e r = " - 1 "   i s G e n e r a t e d = " f a l s e " / >  
             < / p a r a m e t e r s >  
         < / c o m m a n d >  
         < c o m m a n d   i d = " c 0 e e e 5 4 8 - 2 7 0 c - 4 a 2 4 - 9 c 9 1 - c a 7 5 1 7 0 d 4 7 8 8 "   n a m e = " R e n d e r   f i e l d s   t o   d o c u m e n t "   a s s e m b l y = " I p h e l i o n . O u t l i n e . M o d e l . d l l "   t y p e = " I p h e l i o n . O u t l i n e . M o d e l . C o m m a n d s . R e n d e r D o c u m e n t C o m m a n d "   o r d e r = " 2 "   a c t i v e = " t r u e "   c o m m a n d T y p e = " r e l a u n c h " >  
             < p a r a m e t e r s >  
                 < p a r a m e t e r   i d = " f 9 0 4 3 5 9 0 - 8 0 b 2 - 4 7 b 8 - 9 a c 9 - e 5 2 8 5 b 4 a 9 b 4 6 "   n a m e = " E x c l u d e   i n a c t i v e   q u e s t i o n s "   t y p e = " S y s t e m . B o o l e a n ,   m s c o r l i b ,   V e r s i o n = 4 . 0 . 0 . 0 ,   C u l t u r e = n e u t r a l ,   P u b l i c K e y T o k e n = b 7 7 a 5 c 5 6 1 9 3 4 e 0 8 9 "   o r d e r = " 9 9 9 "   k e y = " e x c l u d e I n a c t i v e Q u e s t i o n s "   v a l u e = " F a l s e "   g r o u p O r d e r = " - 1 "   i s G e n e r a t e d = " f a l s e " / >  
                 < p a r a m e t e r   i d = " f a b 4 b 0 1 c - 4 d 2 8 - 4 5 a 4 - b 8 1 f - b 0 d 1 6 c d a 4 c 9 4 "   n a m e = " F i r s t   o r d e r   v a l u e "   t y p e = " S y s t e m . I n t 3 2 ,   m s c o r l i b ,   V e r s i o n = 4 . 0 . 0 . 0 ,   C u l t u r e = n e u t r a l ,   P u b l i c K e y T o k e n = b 7 7 a 5 c 5 6 1 9 3 4 e 0 8 9 "   o r d e r = " 9 9 9 "   k e y = " s t a r t O r d e r "   v a l u e = " 0 "   g r o u p O r d e r = " - 1 "   i s G e n e r a t e d = " f a l s e " / >  
                 < p a r a m e t e r   i d = " 2 b f 8 f c a 7 - 1 5 7 6 - 4 7 f 8 - b d c 6 - e 0 d d 5 8 0 3 0 e 9 7 "   n a m e = " L a s t   o r d e r   v a l u e "   t y p e = " S y s t e m . I n t 3 2 ,   m s c o r l i b ,   V e r s i o n = 4 . 0 . 0 . 0 ,   C u l t u r e = n e u t r a l ,   P u b l i c K e y T o k e n = b 7 7 a 5 c 5 6 1 9 3 4 e 0 8 9 "   o r d e r = " 9 9 9 "   k e y = " e n d O r d e r "   v a l u e = " 5 "   g r o u p O r d e r = " - 1 "   i s G e n e r a t e d = " f a l s e " / >  
             < / p a r a m e t e r s >  
         < / c o m m a n d >  
         < c o m m a n d   i d = " 4 e 1 8 7 d 3 c - 3 6 0 c - 4 d 9 b - b 4 0 5 - 5 1 6 c e d 3 8 7 1 a 2 "   n a m e = " A p p l y   t h e m e "   a s s e m b l y = " I p h e l i o n . O u t l i n e . P o w e r P o i n t . d l l "   t y p e = " I p h e l i o n . O u t l i n e . P o w e r P o i n t . C o m m a n d s . S e t T h e m e C o m m a n d "   o r d e r = " 3 "   a c t i v e = " t r u e "   c o m m a n d T y p e = " r e l a u n c h " >  
             < p a r a m e t e r s >  
                 < p a r a m e t e r   i d = " 2 9 e 7 d 4 7 a - 1 2 b f - 4 3 e e - 9 e 1 e - d 0 a 9 0 e 3 e 2 6 0 f "   n a m e = " C o l o u r   s c h e m e   f i l e "   t y p e = " S y s t e m . S t r i n g ,   m s c o r l i b ,   V e r s i o n = 4 . 0 . 0 . 0 ,   C u l t u r e = n e u t r a l ,   P u b l i c K e y T o k e n = b 7 7 a 5 c 5 6 1 9 3 4 e 0 8 9 "   o r d e r = " 9 9 9 "   k e y = " c o l o u r S c h e m e F i l e "   v a l u e = " & l t ; ? x m l   v e r s i o n = & q u o t ; 1 . 0 & q u o t ;   e n c o d i n g = & q u o t ; u t f - 1 6 & q u o t ; ? & g t ; & # x A ; & l t ; f o r m a t S t r i n g   x m l n s : x s i = & q u o t ; h t t p : / / w w w . w 3 . o r g / 2 0 0 1 / X M L S c h e m a - i n s t a n c e & q u o t ;   x m l n s : x s d = & q u o t ; h t t p : / / w w w . w 3 . o r g / 2 0 0 1 / X M L S c h e m a & q u o t ; & g t ; & # x A ;     & l t ; t y p e & g t ; e x p r e s s i o n & l t ; / t y p e & g t ; & # x A ;     & l t ; t e x t & g t ; R E P L A C E ( & # x A ;   R E P L A C E ( { T h e m e   C o l o u r . I m a g e P a t h } , & q u o t ; . J P G & q u o t ; , & q u o t ; . x m l & q u o t ; , t r u e ) , & # x A ;   & q u o t ; I m a g e s \ T h e m e   I m a g e s & q u o t ; , & q u o t ; T e m p l a t e s \ D o c u m e n t   T h e m e s \ T h e m e   C o l o r s & q u o t ; & # x A ; , t r u e ) & l t ; / t e x t & g t ; & # x A ; & l t ; / f o r m a t S t r i n g & g t ; "   a r g u m e n t = " F o r m a t S t r i n g "   g r o u p = " S c h e m e   F i l e s "   g r o u p O r d e r = " - 1 "   i s G e n e r a t e d = " f a l s e " / >  
                 < p a r a m e t e r   i d = " 6 f 8 f b d 8 0 - 6 1 9 7 - 4 9 e 6 - 8 9 2 4 - 8 3 e f 7 f 1 9 6 f a 0 "   n a m e = " E f f e c t   s c h e m e   f i l e "   t y p e = " S y s t e m . S t r i n g ,   m s c o r l i b ,   V e r s i o n = 4 . 0 . 0 . 0 ,   C u l t u r e = n e u t r a l ,   P u b l i c K e y T o k e n = b 7 7 a 5 c 5 6 1 9 3 4 e 0 8 9 "   o r d e r = " 9 9 9 "   k e y = " e f f e c t S c h e m e F i l e "   v a l u e = " "   a r g u m e n t = " F o r m a t S t r i n g "   g r o u p = " S c h e m e   F i l e s "   g r o u p O r d e r = " - 1 "   i s G e n e r a t e d = " f a l s e " / >  
                 < p a r a m e t e r   i d = " 7 b 3 d 3 3 0 3 - e c 3 2 - 4 0 7 d - b 1 6 d - 4 6 c 9 c 1 a a 8 9 3 f "   n a m e = " F o n t   s c h e m e   f i l e "   t y p e = " S y s t e m . S t r i n g ,   m s c o r l i b ,   V e r s i o n = 4 . 0 . 0 . 0 ,   C u l t u r e = n e u t r a l ,   P u b l i c K e y T o k e n = b 7 7 a 5 c 5 6 1 9 3 4 e 0 8 9 "   o r d e r = " 9 9 9 "   k e y = " f o n t S c h e m e F i l e "   v a l u e = " "   a r g u m e n t = " F o r m a t S t r i n g "   g r o u p = " S c h e m e   F i l e s "   g r o u p O r d e r = " - 1 "   i s G e n e r a t e d = " f a l s e " / >  
                 < p a r a m e t e r   i d = " 0 2 d 8 9 e e 3 - 4 1 1 7 - 4 9 6 b - 8 7 4 c - 9 d 2 f 6 2 d b 8 2 4 3 "   n a m e = " T h e m e   f i l e "   t y p e = " S y s t e m . S t r i n g ,   m s c o r l i b ,   V e r s i o n = 4 . 0 . 0 . 0 ,   C u l t u r e = n e u t r a l ,   P u b l i c K e y T o k e n = b 7 7 a 5 c 5 6 1 9 3 4 e 0 8 9 "   o r d e r = " 9 9 9 "   k e y = " t h e m e F i l e "   v a l u e = " "   a r g u m e n t = " F o r m a t S t r i n g "   g r o u p O r d e r = " - 1 "   i s G e n e r a t e d = " f a l s e " / >  
             < / p a r a m e t e r s >  
         < / c o m m a n d >  
         < c o m m a n d   i d = " 3 d 8 7 8 1 e 9 - 1 b e e - 4 c 9 f - 9 1 6 e - c 9 8 a 2 9 0 c 6 6 7 1 "   n a m e = " U p d a t e   W o r k S i t e   a u t h o r "   a s s e m b l y = " I p h e l i o n . O u t l i n e . I n t e g r a t i o n . W o r k S i t e . d l l "   t y p e = " I p h e l i o n . O u t l i n e . I n t e g r a t i o n . W o r k S i t e . U p d a t e A u t h o r C o m m a n d "   o r d e r = " 4 "   a c t i v e = " t r u e "   c o m m a n d T y p e = " r e l a u n c h " >  
             < p a r a m e t e r s >  
                 < p a r a m e t e r   i d = " 4 2 a a 1 5 9 4 - c e 7 1 - 4 7 9 8 - b e d 5 - e 6 6 3 f c 8 a 4 0 2 1 "   n a m e = " A u t h o r   F i e l d "   t y p e = " I p h e l i o n . O u t l i n e . M o d e l . E n t i t i e s . P a r a m e t e r F i e l d D e s c r i p t o r ,   I p h e l i o n . O u t l i n e . M o d e l ,   V e r s i o n = 1 . 8 . 6 . 3 0 ,   C u l t u r e = n e u t r a l ,   P u b l i c K e y T o k e n = n u l l "   o r d e r = " 9 9 9 "   k e y = " a u t h o r F i e l d "   v a l u e = " 0 8 3 d 5 a 5 f - 7 a 4 6 - 4 9 2 7 - a d 1 b - 2 e 7 1 0 3 f 3 6 8 b 1 | f 2 9 4 b 1 d 2 - 1 b 4 5 - 4 e 5 f - 9 4 c 4 - 2 9 5 3 e 5 1 5 0 1 3 7 "   g r o u p O r d e r = " - 1 "   i s G e n e r a t e d = " f a l s e " / >  
             < / p a r a m e t e r s >  
         < / c o m m a n d >  
     < / c o m m a n d s >  
     < f i e l d s >  
         < f i e l d   i d = " 3 a a b c c 2 b - 1 0 4 b - 4 d 5 2 - 8 c b b - 5 4 e e 0 7 d e b 8 b 7 "   n a m e = " O f f i c e   U R L "   t y p e = " "   o r d e r = " 9 9 9 "   e n t i t y I d = " 0 9 4 a 3 b 3 a - 5 2 e f - 4 8 4 8 - 9 6 f 7 - b 0 c e 0 4 b d e 2 e 8 "   l i n k e d E n t i t y I d = " 0 0 0 0 0 0 0 0 - 0 0 0 0 - 0 0 0 0 - 0 0 0 0 - 0 0 0 0 0 0 0 0 0 0 0 0 "   l i n k e d F i e l d I d = " 0 0 0 0 0 0 0 0 - 0 0 0 0 - 0 0 0 0 - 0 0 0 0 - 0 0 0 0 0 0 0 0 0 0 0 0 "   l i n k e d F i e l d I n d e x = " 0 "   i n d e x = " 0 "   f i e l d T y p e = " c o i "   f o r m a t E v a l u a t o r T y p e = " f o r m a t S t r i n g "   h i d d e n = " f a l s e " > c m s . l a w < / f i e l d >  
         < f i e l d   i d = " b 4 c c 1 3 1 9 - 5 4 a 1 - 4 d f 6 - a c e 4 - f 1 4 7 3 0 c 7 c 1 e b "   n a m e = " S e t t i n g s "   t y p e = " "   o r d e r = " 9 9 9 "   e n t i t y I d = " 0 9 4 a 3 b 3 a - 5 2 e f - 4 8 4 8 - 9 6 f 7 - b 0 c e 0 4 b d e 2 e 8 "   l i n k e d E n t i t y I d = " 0 0 0 0 0 0 0 0 - 0 0 0 0 - 0 0 0 0 - 0 0 0 0 - 0 0 0 0 0 0 0 0 0 0 0 0 "   l i n k e d F i e l d I d = " 0 0 0 0 0 0 0 0 - 0 0 0 0 - 0 0 0 0 - 0 0 0 0 - 0 0 0 0 0 0 0 0 0 0 0 0 "   l i n k e d F i e l d I n d e x = " 0 "   i n d e x = " 0 "   f i e l d T y p e = " c o i "   f o r m a t E v a l u a t o r T y p e = " f o r m a t S t r i n g "   h i d d e n = " f a l s e " / >  
         < f i e l d   i d = " 9 a 9 2 6 9 a e - 1 d 5 b - 4 3 6 5 - 9 d a 1 - 6 3 7 c 5 f 3 3 0 a 8 f "   n a m e = " A u t h o r "   t y p e = " "   o r d e r = " 9 9 9 "   e n t i t y I d = " 2 a 5 8 0 5 d b - 2 1 f b - 4 5 7 d - 9 3 0 c - b 3 f 1 0 a a f 7 d b a "   l i n k e d E n t i t y I d = " 0 0 0 0 0 0 0 0 - 0 0 0 0 - 0 0 0 0 - 0 0 0 0 - 0 0 0 0 0 0 0 0 0 0 0 0 "   l i n k e d F i e l d I d = " 0 0 0 0 0 0 0 0 - 0 0 0 0 - 0 0 0 0 - 0 0 0 0 - 0 0 0 0 0 0 0 0 0 0 0 0 "   l i n k e d F i e l d I n d e x = " 0 "   i n d e x = " 0 "   f i e l d T y p e = " q u e s t i o n "   f o r m a t E v a l u a t o r T y p e = " f o r m a t S t r i n g "   h i d d e n = " f a l s e " > R A A Z < / f i e l d >  
         < f i e l d   i d = " a f 0 2 0 c 1 a - f 8 2 6 - 4 9 4 c - b b a a - 2 1 0 0 b 3 9 7 7 0 a 7 "   n a m e = " C l i e n t "   t y p e = " "   o r d e r = " 9 9 9 "   e n t i t y I d = " 2 a 5 8 0 5 d b - 2 1 f b - 4 5 7 d - 9 3 0 c - b 3 f 1 0 a a f 7 d b a "   l i n k e d E n t i t y I d = " 0 0 0 0 0 0 0 0 - 0 0 0 0 - 0 0 0 0 - 0 0 0 0 - 0 0 0 0 0 0 0 0 0 0 0 0 "   l i n k e d F i e l d I d = " 0 0 0 0 0 0 0 0 - 0 0 0 0 - 0 0 0 0 - 0 0 0 0 - 0 0 0 0 0 0 0 0 0 0 0 0 "   l i n k e d F i e l d I n d e x = " 0 "   i n d e x = " 0 "   f i e l d T y p e = " q u e s t i o n "   f o r m a t E v a l u a t o r T y p e = " f o r m a t S t r i n g "   c o i D o c u m e n t F i e l d = " C l i e n t "   h i d d e n = " f a l s e " > P E R S O N A L _ P R I V A T E < / f i e l d >  
         < f i e l d   i d = " d 1 a 0 c 0 3 d - 0 2 5 8 - 4 7 a c - b b 6 d - 4 5 8 a 7 8 e 5 6 4 7 4 "   n a m e = " C l i e n t N a m e "   t y p e = " "   o r d e r = " 9 9 9 "   e n t i t y I d = " 2 a 5 8 0 5 d b - 2 1 f b - 4 5 7 d - 9 3 0 c - b 3 f 1 0 a a f 7 d b a "   l i n k e d E n t i t y I d = " 0 0 0 0 0 0 0 0 - 0 0 0 0 - 0 0 0 0 - 0 0 0 0 - 0 0 0 0 0 0 0 0 0 0 0 0 "   l i n k e d F i e l d I d = " 0 0 0 0 0 0 0 0 - 0 0 0 0 - 0 0 0 0 - 0 0 0 0 - 0 0 0 0 0 0 0 0 0 0 0 0 "   l i n k e d F i e l d I n d e x = " 0 "   i n d e x = " 0 "   f i e l d T y p e = " q u e s t i o n "   f o r m a t E v a l u a t o r T y p e = " f o r m a t S t r i n g "   c o i D o c u m e n t F i e l d = " C l i e n t N a m e "   h i d d e n = " f a l s e " > P e r s o n a l   P r i v a t e < / f i e l d >  
         < f i e l d   i d = " 9 0 1 6 3 5 3 d - 0 a b 3 - 4 5 1 f - 9 8 2 8 - 3 f e e 9 6 c f 6 8 b a "   n a m e = " C o n n e c t e d "   t y p e = " S y s t e m . B o o l e a n ,   m s c o r l i b ,   V e r s i o n = 4 . 0 . 0 . 0 ,   C u l t u r e = n e u t r a l ,   P u b l i c K e y T o k e n = b 7 7 a 5 c 5 6 1 9 3 4 e 0 8 9 "   o r d e r = " 9 9 9 "   e n t i t y I d = " 2 a 5 8 0 5 d b - 2 1 f b - 4 5 7 d - 9 3 0 c - b 3 f 1 0 a a f 7 d b a "   l i n k e d E n t i t y I d = " 0 0 0 0 0 0 0 0 - 0 0 0 0 - 0 0 0 0 - 0 0 0 0 - 0 0 0 0 0 0 0 0 0 0 0 0 "   l i n k e d F i e l d I d = " 0 0 0 0 0 0 0 0 - 0 0 0 0 - 0 0 0 0 - 0 0 0 0 - 0 0 0 0 0 0 0 0 0 0 0 0 "   l i n k e d F i e l d I n d e x = " 0 "   i n d e x = " 0 "   f i e l d T y p e = " q u e s t i o n "   f o r m a t E v a l u a t o r T y p e = " f o r m a t S t r i n g "   h i d d e n = " f a l s e " / >  
         < f i e l d   i d = " 2 4 0 3 d 3 4 2 - 5 3 3 b - 4 5 e 7 - 8 4 b 2 - 6 2 d 6 8 1 2 9 0 4 8 5 "   n a m e = " C r e a t e   n e w   v e r s i o n "   t y p e = " S y s t e m . B o o l e a n ,   m s c o r l i b ,   V e r s i o n = 4 . 0 . 0 . 0 ,   C u l t u r e = n e u t r a l ,   P u b l i c K e y T o k e n = b 7 7 a 5 c 5 6 1 9 3 4 e 0 8 9 "   o r d e r = " 9 9 9 "   e n t i t y I d = " 2 a 5 8 0 5 d b - 2 1 f b - 4 5 7 d - 9 3 0 c - b 3 f 1 0 a a f 7 d b a "   l i n k e d E n t i t y I d = " 0 0 0 0 0 0 0 0 - 0 0 0 0 - 0 0 0 0 - 0 0 0 0 - 0 0 0 0 0 0 0 0 0 0 0 0 "   l i n k e d F i e l d I d = " 0 0 0 0 0 0 0 0 - 0 0 0 0 - 0 0 0 0 - 0 0 0 0 - 0 0 0 0 0 0 0 0 0 0 0 0 "   l i n k e d F i e l d I n d e x = " 0 "   i n d e x = " 0 "   f i e l d T y p e = " q u e s t i o n "   f o r m a t E v a l u a t o r T y p e = " f o r m a t S t r i n g "   h i d d e n = " f a l s e " / >  
         < f i e l d   i d = " d 8 d 8 a 1 b 7 - 2 9 f 2 - 4 1 8 4 - b 4 b b - 9 4 e 8 6 8 1 1 b 1 d c "   n a m e = " D o c F o l d e r I d "   t y p e = " "   o r d e r = " 9 9 9 "   e n t i t y I d = " 2 a 5 8 0 5 d b - 2 1 f b - 4 5 7 d - 9 3 0 c - b 3 f 1 0 a a f 7 d b a "   l i n k e d E n t i t y I d = " 0 0 0 0 0 0 0 0 - 0 0 0 0 - 0 0 0 0 - 0 0 0 0 - 0 0 0 0 0 0 0 0 0 0 0 0 "   l i n k e d F i e l d I d = " 0 0 0 0 0 0 0 0 - 0 0 0 0 - 0 0 0 0 - 0 0 0 0 - 0 0 0 0 0 0 0 0 0 0 0 0 "   l i n k e d F i e l d I n d e x = " 0 "   i n d e x = " 0 "   f i e l d T y p e = " q u e s t i o n "   f o r m a t E v a l u a t o r T y p e = " f o r m a t S t r i n g "   h i d d e n = " f a l s e " > 1 1 5 4 3 6 2 < / f i e l d >  
         < f i e l d   i d = " 7 2 9 0 4 a 4 7 - 5 7 8 0 - 4 5 9 c - b e 7 a - 4 4 8 f 9 a d 8 d 6 b 4 "   n a m e = " D o c I d F o r m a t "   t y p e = " "   o r d e r = " 9 9 9 "   e n t i t y I d = " 2 a 5 8 0 5 d b - 2 1 f b - 4 5 7 d - 9 3 0 c - b 3 f 1 0 a a f 7 d b a "   l i n k e d E n t i t y I d = " 2 a 5 8 0 5 d b - 2 1 f b - 4 5 7 d - 9 3 0 c - b 3 f 1 0 a a f 7 d b a "   l i n k e d F i e l d I d = " 0 0 0 0 0 0 0 0 - 0 0 0 0 - 0 0 0 0 - 0 0 0 0 - 0 0 0 0 0 0 0 0 0 0 0 0 "   l i n k e d F i e l d I n d e x = " 0 "   i n d e x = " 0 "   f i e l d T y p e = " q u e s t i o n "   f o r m a t = " I F ( F I E L D V A L U E ( & q u o t ; L a b e l s . D M S   D o c I D   S e t t i n g s - & q u o t ;   & a m p ;   & # x A ;   F I R S T N O T E M P T Y ( & # x A ;         S P L I T ( { O f f i c e . S e t t i n g s } , 0 , f a l s e , & q u o t ; , & q u o t ; ) , & # x A ;         S P L I T ( { C o u n t r y . S e t t i n g s } , 0 , f a l s e , & q u o t ; , & q u o t ; ) & # x A ;         ) ) & l t ; & g t ; & q u o t ; & q u o t ; , & # x A ;       F O R M A T T E X T ( F I E L D V A L U E ( & q u o t ; L a b e l s . D M S   D o c I D   S e t t i n g s - & q u o t ;   & a m p ;   & # x A ;           F I R S T N O T E M P T Y ( & # x A ;             S P L I T ( { O f f i c e . S e t t i n g s } , 0 , f a l s e , & q u o t ; , & q u o t ; ) , & # x A ;             S P L I T ( { C o u n t r y . S e t t i n g s } , 0 , f a l s e , & q u o t ; , & q u o t ; ) & # x A ;             ) ) , & # x A ;       { D M S . C l i e n t } , & # x A ;       { D M S . M a t t e r } , & # x A ;       { D M S . C l i e n t N a m e } , & # x A ;       { D M S . M a t t e r N a m e } , & # x A ;       { D M S . D o c N u m b e r } , & # x A ;       { D M S . D o c V e r s i o n } , & # x A ;       { D M S . T y p i s t } , & # x A ;       { D M S . L i b r a r y } , & # x A ;       { D M S . A u t h o r } , & # x A ;       { S y s t e m   F i e l d s . U s e r . L o g i n } , & # x A ;       { L a b e l s . G e n e r a l   -   B a c k s l a s h } , & # x A ;       { L a b e l s . G e n e r a l   -   F o r w a r d S l a s h } , & # x A ;       I F N O T E M P T Y ( { D M S . L i b r a r y } , & q u o t ; - & q u o t ; , & q u o t ; & q u o t ; ) , & # x A ;       I F N O T E M P T Y ( { D M S . L i b r a r y } , & q u o t ; . & q u o t ; , & q u o t ; & q u o t ; ) , & # x A ;       & q u o t ;   & q u o t ; & # x A ;       ) ,     & # x A ;     F O R M A T T E X T ( { L a b e l s . D M S   D o c I D   S e t t i n g s - D e f a u l t } , & # x A ;     { D M S . C l i e n t } , & # x A ;     { D M S . M a t t e r } , & # x A ;     { D M S . C l i e n t N a m e } , & # x A ;     { D M S . M a t t e r N a m e } , & # x A ;     { D M S . D o c N u m b e r } , & # x A ;     { D M S . D o c V e r s i o n } , & # x A ;     { D M S . T y p i s t } , & # x A ;     { D M S . L i b r a r y } , & # x A ;     { D M S . A u t h o r } , & # x A ;     { S y s t e m   F i e l d s . U s e r . L o g i n } , & # x A ;     { L a b e l s . G e n e r a l   -   B a c k s l a s h } , & # x A ;     { L a b e l s . G e n e r a l   -   F o r w a r d S l a s h } , & # x A ;     I F N O T E M P T Y ( { D M S . L i b r a r y } , & q u o t ; - & q u o t ; , & q u o t ; & q u o t ; ) , & # x A ;     I F N O T E M P T Y ( { D M S . L i b r a r y } , & q u o t ; . & q u o t ; , & q u o t ; & q u o t ; ) , & # x A ;     & q u o t ;   & q u o t ; & # x A ;     ) & # x A ; ) "   f o r m a t E v a l u a t o r T y p e = " e x p r e s s i o n "   h i d d e n = " f a l s e " / >  
         < f i e l d   i d = " a 1 f 2 3 1 e a - a 0 0 f - 4 6 0 6 - 9 f a b - d 2 a c d 8 5 9 d 3 a d "   n a m e = " D o c N u m b e r "   t y p e = " "   o r d e r = " 9 9 9 "   e n t i t y I d = " 2 a 5 8 0 5 d b - 2 1 f b - 4 5 7 d - 9 3 0 c - b 3 f 1 0 a a f 7 d b a "   l i n k e d E n t i t y I d = " 0 0 0 0 0 0 0 0 - 0 0 0 0 - 0 0 0 0 - 0 0 0 0 - 0 0 0 0 0 0 0 0 0 0 0 0 "   l i n k e d F i e l d I d = " 0 0 0 0 0 0 0 0 - 0 0 0 0 - 0 0 0 0 - 0 0 0 0 - 0 0 0 0 0 0 0 0 0 0 0 0 "   l i n k e d F i e l d I n d e x = " 0 "   i n d e x = " 0 "   f i e l d T y p e = " q u e s t i o n "   f o r m a t E v a l u a t o r T y p e = " f o r m a t S t r i n g "   h i d d e n = " f a l s e " > 6 3 1 8 4 1 5 9 9 < / f i e l d >  
         < f i e l d   i d = " 7 a b e a 0 f 8 - 4 6 b 7 - 4 9 6 8 - b b 1 2 - 0 4 a 8 9 9 f 0 d 7 7 8 "   n a m e = " D o c S u b T y p e "   t y p e = " "   o r d e r = " 9 9 9 "   e n t i t y I d = " 2 a 5 8 0 5 d b - 2 1 f b - 4 5 7 d - 9 3 0 c - b 3 f 1 0 a a f 7 d b a "   l i n k e d E n t i t y I d = " 0 0 0 0 0 0 0 0 - 0 0 0 0 - 0 0 0 0 - 0 0 0 0 - 0 0 0 0 0 0 0 0 0 0 0 0 "   l i n k e d F i e l d I d = " 0 0 0 0 0 0 0 0 - 0 0 0 0 - 0 0 0 0 - 0 0 0 0 - 0 0 0 0 0 0 0 0 0 0 0 0 "   l i n k e d F i e l d I n d e x = " 0 "   i n d e x = " 0 "   f i e l d T y p e = " q u e s t i o n "   f o r m a t E v a l u a t o r T y p e = " f o r m a t S t r i n g "   h i d d e n = " f a l s e " / >  
         < f i e l d   i d = " 6 4 f f 0 0 3 6 - a 6 a f - 4 b 1 1 - a 4 e a - 4 0 2 a 2 f 2 7 3 e 2 1 "   n a m e = " D o c T y p e "   t y p e = " "   o r d e r = " 9 9 9 "   e n t i t y I d = " 2 a 5 8 0 5 d b - 2 1 f b - 4 5 7 d - 9 3 0 c - b 3 f 1 0 a a f 7 d b a "   l i n k e d E n t i t y I d = " 0 0 0 0 0 0 0 0 - 0 0 0 0 - 0 0 0 0 - 0 0 0 0 - 0 0 0 0 0 0 0 0 0 0 0 0 "   l i n k e d F i e l d I d = " 0 0 0 0 0 0 0 0 - 0 0 0 0 - 0 0 0 0 - 0 0 0 0 - 0 0 0 0 0 0 0 0 0 0 0 0 "   l i n k e d F i e l d I n d e x = " 0 "   i n d e x = " 0 "   f i e l d T y p e = " q u e s t i o n "   f o r m a t E v a l u a t o r T y p e = " f o r m a t S t r i n g "   h i d d e n = " f a l s e " > D O C < / f i e l d >  
         < f i e l d   i d = " c 9 0 9 4 b 9 c - 5 2 f d - 4 4 0 3 - b b 8 3 - 9 b b 3 a b 5 3 6 8 a d "   n a m e = " D o c V e r s i o n "   t y p e = " "   o r d e r = " 9 9 9 "   e n t i t y I d = " 2 a 5 8 0 5 d b - 2 1 f b - 4 5 7 d - 9 3 0 c - b 3 f 1 0 a a f 7 d b a "   l i n k e d E n t i t y I d = " 0 0 0 0 0 0 0 0 - 0 0 0 0 - 0 0 0 0 - 0 0 0 0 - 0 0 0 0 0 0 0 0 0 0 0 0 "   l i n k e d F i e l d I d = " 0 0 0 0 0 0 0 0 - 0 0 0 0 - 0 0 0 0 - 0 0 0 0 - 0 0 0 0 0 0 0 0 0 0 0 0 "   l i n k e d F i e l d I n d e x = " 0 "   i n d e x = " 0 "   f i e l d T y p e = " q u e s t i o n "   f o r m a t E v a l u a t o r T y p e = " f o r m a t S t r i n g "   h i d d e n = " f a l s e " > 1 < / f i e l d >  
         < f i e l d   i d = " 2 f e f 3 f 1 9 - 2 3 2 d - 4 1 4 2 - b 5 2 5 - 1 1 d 8 a 7 6 a 6 e 9 b "   n a m e = " L i b r a r y "   t y p e = " "   o r d e r = " 9 9 9 "   e n t i t y I d = " 2 a 5 8 0 5 d b - 2 1 f b - 4 5 7 d - 9 3 0 c - b 3 f 1 0 a a f 7 d b a "   l i n k e d E n t i t y I d = " 0 0 0 0 0 0 0 0 - 0 0 0 0 - 0 0 0 0 - 0 0 0 0 - 0 0 0 0 0 0 0 0 0 0 0 0 "   l i n k e d F i e l d I d = " 0 0 0 0 0 0 0 0 - 0 0 0 0 - 0 0 0 0 - 0 0 0 0 - 0 0 0 0 0 0 0 0 0 0 0 0 "   l i n k e d F i e l d I n d e x = " 0 "   i n d e x = " 0 "   f i e l d T y p e = " q u e s t i o n "   f o r m a t E v a l u a t o r T y p e = " f o r m a t S t r i n g "   h i d d e n = " f a l s e " > B u c h a r e s t < / f i e l d >  
         < f i e l d   i d = " 3 6 2 d d c e b - 8 f c 2 - 4 e a d - b 5 3 5 - e d 9 e 8 3 5 9 8 3 8 4 "   n a m e = " M a t t e r "   t y p e = " "   o r d e r = " 9 9 9 "   e n t i t y I d = " 2 a 5 8 0 5 d b - 2 1 f b - 4 5 7 d - 9 3 0 c - b 3 f 1 0 a a f 7 d b a "   l i n k e d E n t i t y I d = " 0 0 0 0 0 0 0 0 - 0 0 0 0 - 0 0 0 0 - 0 0 0 0 - 0 0 0 0 0 0 0 0 0 0 0 0 "   l i n k e d F i e l d I d = " 0 0 0 0 0 0 0 0 - 0 0 0 0 - 0 0 0 0 - 0 0 0 0 - 0 0 0 0 0 0 0 0 0 0 0 0 "   l i n k e d F i e l d I n d e x = " 0 "   i n d e x = " 0 "   f i e l d T y p e = " q u e s t i o n "   f o r m a t E v a l u a t o r T y p e = " f o r m a t S t r i n g "   c o i D o c u m e n t F i e l d = " M a t t e r "   h i d d e n = " f a l s e " > R A A Z < / f i e l d >  
         < f i e l d   i d = " a 3 e e f 5 1 4 - 2 4 7 f - 4 2 8 1 - b 6 a 2 - 3 b 4 d 3 4 b c 6 8 c f "   n a m e = " M a t t e r N a m e "   t y p e = " "   o r d e r = " 9 9 9 "   e n t i t y I d = " 2 a 5 8 0 5 d b - 2 1 f b - 4 5 7 d - 9 3 0 c - b 3 f 1 0 a a f 7 d b a "   l i n k e d E n t i t y I d = " 0 0 0 0 0 0 0 0 - 0 0 0 0 - 0 0 0 0 - 0 0 0 0 - 0 0 0 0 0 0 0 0 0 0 0 0 "   l i n k e d F i e l d I d = " 0 0 0 0 0 0 0 0 - 0 0 0 0 - 0 0 0 0 - 0 0 0 0 - 0 0 0 0 0 0 0 0 0 0 0 0 "   l i n k e d F i e l d I n d e x = " 0 "   i n d e x = " 0 "   f i e l d T y p e = " q u e s t i o n "   f o r m a t E v a l u a t o r T y p e = " f o r m a t S t r i n g "   c o i D o c u m e n t F i e l d = " M a t t e r N a m e "   h i d d e n = " f a l s e " > A m z a ,   R a l u c a < / f i e l d >  
         < f i e l d   i d = " 8 e 8 b 5 8 3 6 - 3 9 1 1 - 4 b a 7 - a 8 c b - 6 5 a 2 4 1 a 1 c 8 7 e "   n a m e = " P r o f i l e F i e l d 1 "   t y p e = " "   o r d e r = " 9 9 9 "   e n t i t y I d = " 2 a 5 8 0 5 d b - 2 1 f b - 4 5 7 d - 9 3 0 c - b 3 f 1 0 a a f 7 d b a "   l i n k e d E n t i t y I d = " 0 0 0 0 0 0 0 0 - 0 0 0 0 - 0 0 0 0 - 0 0 0 0 - 0 0 0 0 0 0 0 0 0 0 0 0 "   l i n k e d F i e l d I d = " 0 0 0 0 0 0 0 0 - 0 0 0 0 - 0 0 0 0 - 0 0 0 0 - 0 0 0 0 0 0 0 0 0 0 0 0 "   l i n k e d F i e l d I n d e x = " 0 "   i n d e x = " 0 "   f i e l d T y p e = " q u e s t i o n "   f o r m a t E v a l u a t o r T y p e = " f o r m a t S t r i n g "   h i d d e n = " f a l s e " / >  
         < f i e l d   i d = " 5 6 3 d b a 8 1 - 2 9 2 6 - 4 7 c 2 - a 4 3 0 - b 4 f 6 2 a 1 e 2 8 1 7 "   n a m e = " P r o f i l e F i e l d 1 D e s c r i p t i o n "   t y p e = " "   o r d e r = " 9 9 9 "   e n t i t y I d = " 2 a 5 8 0 5 d b - 2 1 f b - 4 5 7 d - 9 3 0 c - b 3 f 1 0 a a f 7 d b a "   l i n k e d E n t i t y I d = " 0 0 0 0 0 0 0 0 - 0 0 0 0 - 0 0 0 0 - 0 0 0 0 - 0 0 0 0 0 0 0 0 0 0 0 0 "   l i n k e d F i e l d I d = " 0 0 0 0 0 0 0 0 - 0 0 0 0 - 0 0 0 0 - 0 0 0 0 - 0 0 0 0 0 0 0 0 0 0 0 0 "   l i n k e d F i e l d I n d e x = " 0 "   i n d e x = " 0 "   f i e l d T y p e = " q u e s t i o n "   f o r m a t E v a l u a t o r T y p e = " f o r m a t S t r i n g "   h i d d e n = " f a l s e " / >  
         < f i e l d   i d = " c c b 4 a b 0 1 - c c f 4 - 4 5 1 3 - 8 b b c - 6 e f 2 1 4 5 b 1 6 a 6 "   n a m e = " P r o f i l e F i e l d 2 "   t y p e = " "   o r d e r = " 9 9 9 "   e n t i t y I d = " 2 a 5 8 0 5 d b - 2 1 f b - 4 5 7 d - 9 3 0 c - b 3 f 1 0 a a f 7 d b a "   l i n k e d E n t i t y I d = " 0 0 0 0 0 0 0 0 - 0 0 0 0 - 0 0 0 0 - 0 0 0 0 - 0 0 0 0 0 0 0 0 0 0 0 0 "   l i n k e d F i e l d I d = " 0 0 0 0 0 0 0 0 - 0 0 0 0 - 0 0 0 0 - 0 0 0 0 - 0 0 0 0 0 0 0 0 0 0 0 0 "   l i n k e d F i e l d I n d e x = " 0 "   i n d e x = " 0 "   f i e l d T y p e = " q u e s t i o n "   f o r m a t E v a l u a t o r T y p e = " f o r m a t S t r i n g "   h i d d e n = " f a l s e " / >  
         < f i e l d   i d = " c 0 4 7 b 3 6 9 - 4 d f e - 4 4 6 0 - 8 9 6 1 - 5 e d b 5 3 4 4 7 c f f "   n a m e = " P r o f i l e F i e l d 2 D e s c r i p t i o n "   t y p e = " "   o r d e r = " 9 9 9 "   e n t i t y I d = " 2 a 5 8 0 5 d b - 2 1 f b - 4 5 7 d - 9 3 0 c - b 3 f 1 0 a a f 7 d b a "   l i n k e d E n t i t y I d = " 0 0 0 0 0 0 0 0 - 0 0 0 0 - 0 0 0 0 - 0 0 0 0 - 0 0 0 0 0 0 0 0 0 0 0 0 "   l i n k e d F i e l d I d = " 0 0 0 0 0 0 0 0 - 0 0 0 0 - 0 0 0 0 - 0 0 0 0 - 0 0 0 0 0 0 0 0 0 0 0 0 "   l i n k e d F i e l d I n d e x = " 0 "   i n d e x = " 0 "   f i e l d T y p e = " q u e s t i o n "   f o r m a t E v a l u a t o r T y p e = " f o r m a t S t r i n g "   h i d d e n = " f a l s e " / >  
         < f i e l d   i d = " 0 a c 0 d 9 8 3 - 7 d 0 f - 4 0 b 2 - a e 0 2 - c 4 6 9 a d 3 7 b 7 f e "   n a m e = " R e f r e s h O n P r o f i l e C h a n g e "   t y p e = " "   o r d e r = " 9 9 9 "   e n t i t y I d = " 2 a 5 8 0 5 d b - 2 1 f b - 4 5 7 d - 9 3 0 c - b 3 f 1 0 a a f 7 d b a "   l i n k e d E n t i t y I d = " 0 0 0 0 0 0 0 0 - 0 0 0 0 - 0 0 0 0 - 0 0 0 0 - 0 0 0 0 0 0 0 0 0 0 0 0 "   l i n k e d F i e l d I d = " 0 0 0 0 0 0 0 0 - 0 0 0 0 - 0 0 0 0 - 0 0 0 0 - 0 0 0 0 0 0 0 0 0 0 0 0 "   l i n k e d F i e l d I n d e x = " 0 "   i n d e x = " 0 "   f i e l d T y p e = " q u e s t i o n "   f o r m a t E v a l u a t o r T y p e = " f o r m a t S t r i n g "   h i d d e n = " f a l s e " / >  
         < f i e l d   i d = " a 0 6 3 5 d f 7 - 3 c 7 1 - 4 e b c - 9 b 8 6 - 0 d d d f e a 3 d 5 3 6 "   n a m e = " R e f r e s h O n S a v e A s "   t y p e = " "   o r d e r = " 9 9 9 "   e n t i t y I d = " 2 a 5 8 0 5 d b - 2 1 f b - 4 5 7 d - 9 3 0 c - b 3 f 1 0 a a f 7 d b a "   l i n k e d E n t i t y I d = " 0 0 0 0 0 0 0 0 - 0 0 0 0 - 0 0 0 0 - 0 0 0 0 - 0 0 0 0 0 0 0 0 0 0 0 0 "   l i n k e d F i e l d I d = " 0 0 0 0 0 0 0 0 - 0 0 0 0 - 0 0 0 0 - 0 0 0 0 - 0 0 0 0 0 0 0 0 0 0 0 0 "   l i n k e d F i e l d I n d e x = " 0 "   i n d e x = " 0 "   f i e l d T y p e = " q u e s t i o n "   f o r m a t E v a l u a t o r T y p e = " f o r m a t S t r i n g "   h i d d e n = " f a l s e " / >  
         < f i e l d   i d = " 0 1 a 5 9 1 9 e - 9 f 8 0 - 4 7 f 4 - 9 3 c 4 - a 9 7 8 7 8 0 8 8 c 9 c "   n a m e = " S e r v e r "   t y p e = " "   o r d e r = " 9 9 9 "   e n t i t y I d = " 2 a 5 8 0 5 d b - 2 1 f b - 4 5 7 d - 9 3 0 c - b 3 f 1 0 a a f 7 d b a "   l i n k e d E n t i t y I d = " 0 0 0 0 0 0 0 0 - 0 0 0 0 - 0 0 0 0 - 0 0 0 0 - 0 0 0 0 0 0 0 0 0 0 0 0 "   l i n k e d F i e l d I d = " 0 0 0 0 0 0 0 0 - 0 0 0 0 - 0 0 0 0 - 0 0 0 0 - 0 0 0 0 0 0 0 0 0 0 0 0 "   l i n k e d F i e l d I n d e x = " 0 "   i n d e x = " 0 "   f i e l d T y p e = " q u e s t i o n "   f o r m a t E v a l u a t o r T y p e = " f o r m a t S t r i n g "   h i d d e n = " f a l s e " > B U C H A R E S T _ D M S < / f i e l d >  
         < f i e l d   i d = " a 0 0 2 e 7 8 a - 8 e 1 8 - 4 3 7 5 - b e f 7 - 9 f 6 8 7 e 9 3 1 f 6 5 "   n a m e = " T i t l e "   t y p e = " "   o r d e r = " 9 9 9 "   e n t i t y I d = " 2 a 5 8 0 5 d b - 2 1 f b - 4 5 7 d - 9 3 0 c - b 3 f 1 0 a a f 7 d b a "   l i n k e d E n t i t y I d = " 0 0 0 0 0 0 0 0 - 0 0 0 0 - 0 0 0 0 - 0 0 0 0 - 0 0 0 0 0 0 0 0 0 0 0 0 "   l i n k e d F i e l d I d = " 0 0 0 0 0 0 0 0 - 0 0 0 0 - 0 0 0 0 - 0 0 0 0 - 0 0 0 0 0 0 0 0 0 0 0 0 "   l i n k e d F i e l d I n d e x = " 0 "   i n d e x = " 0 "   f i e l d T y p e = " q u e s t i o n "   f o r m a t E v a l u a t o r T y p e = " f o r m a t S t r i n g "   h i d d e n = " f a l s e " > C o n f e r i n t a   n o r m e   s e c t o r i a l e   U N B R   C M S _ 2 6 0 2 2 5 < / f i e l d >  
         < f i e l d   i d = " 7 5 3 2 7 c a 1 - c 6 c b - 4 7 8 0 - 8 a 2 2 - 2 1 8 1 7 3 d 5 2 c 3 7 "   n a m e = " T y p i s t "   t y p e = " "   o r d e r = " 9 9 9 "   e n t i t y I d = " 2 a 5 8 0 5 d b - 2 1 f b - 4 5 7 d - 9 3 0 c - b 3 f 1 0 a a f 7 d b a "   l i n k e d E n t i t y I d = " 0 0 0 0 0 0 0 0 - 0 0 0 0 - 0 0 0 0 - 0 0 0 0 - 0 0 0 0 0 0 0 0 0 0 0 0 "   l i n k e d F i e l d I d = " 0 0 0 0 0 0 0 0 - 0 0 0 0 - 0 0 0 0 - 0 0 0 0 - 0 0 0 0 0 0 0 0 0 0 0 0 "   l i n k e d F i e l d I n d e x = " 0 "   i n d e x = " 0 "   f i e l d T y p e = " q u e s t i o n "   f o r m a t E v a l u a t o r T y p e = " f o r m a t S t r i n g "   h i d d e n = " f a l s e " > R A A Z < / f i e l d >  
         < f i e l d   i d = " 3 8 8 a 1 e 1 3 - 9 9 7 8 - 4 5 4 7 - 8 c 3 9 - 2 9 b 8 9 a 1 1 d 7 2 a "   n a m e = " W o r k s p a c e I d "   t y p e = " "   o r d e r = " 9 9 9 "   e n t i t y I d = " 2 a 5 8 0 5 d b - 2 1 f b - 4 5 7 d - 9 3 0 c - b 3 f 1 0 a a f 7 d b a "   l i n k e d E n t i t y I d = " 0 0 0 0 0 0 0 0 - 0 0 0 0 - 0 0 0 0 - 0 0 0 0 - 0 0 0 0 0 0 0 0 0 0 0 0 "   l i n k e d F i e l d I d = " 0 0 0 0 0 0 0 0 - 0 0 0 0 - 0 0 0 0 - 0 0 0 0 - 0 0 0 0 0 0 0 0 0 0 0 0 "   l i n k e d F i e l d I n d e x = " 0 "   i n d e x = " 0 "   f i e l d T y p e = " q u e s t i o n "   f o r m a t E v a l u a t o r T y p e = " f o r m a t S t r i n g "   h i d d e n = " f a l s e " > 1 1 0 8 6 2 7 < / f i e l d >  
         < f i e l d   i d = " 4 8 6 8 6 8 f 2 - e 0 4 a - 4 5 5 b - b b 1 5 - 0 d a 9 7 0 d 3 0 5 b 0 "   n a m e = " T e x t   F i e l d "   t y p e = " "   o r d e r = " 9 9 9 "   e n t i t y I d = " 3 a b 8 2 f 1 2 - 1 4 2 6 - 4 e 6 5 - a 3 9 d - b 2 0 2 d c 1 7 a c c d "   l i n k e d E n t i t y I d = " 0 0 0 0 0 0 0 0 - 0 0 0 0 - 0 0 0 0 - 0 0 0 0 - 0 0 0 0 0 0 0 0 0 0 0 0 "   l i n k e d F i e l d I d = " 0 0 0 0 0 0 0 0 - 0 0 0 0 - 0 0 0 0 - 0 0 0 0 - 0 0 0 0 0 0 0 0 0 0 0 0 "   l i n k e d F i e l d I n d e x = " 0 "   i n d e x = " 0 "   f i e l d T y p e = " q u e s t i o n "   f o r m a t E v a l u a t o r T y p e = " f o r m a t S t r i n g "   h i d d e n = " f a l s e " / >  
         < f i e l d   i d = " 8 1 e 3 e 9 e a - 9 b 6 0 - 4 9 7 8 - a 8 8 a - e 3 d d b 2 6 9 6 2 1 7 "   n a m e = " V a l u e   F i e l d "   t y p e = " S y s t e m . B o o l e a n ,   m s c o r l i b ,   V e r s i o n = 4 . 0 . 0 . 0 ,   C u l t u r e = n e u t r a l ,   P u b l i c K e y T o k e n = b 7 7 a 5 c 5 6 1 9 3 4 e 0 8 9 "   o r d e r = " 9 9 9 "   e n t i t y I d = " 3 a b 8 2 f 1 2 - 1 4 2 6 - 4 e 6 5 - a 3 9 d - b 2 0 2 d c 1 7 a c c d "   l i n k e d E n t i t y I d = " 0 0 0 0 0 0 0 0 - 0 0 0 0 - 0 0 0 0 - 0 0 0 0 - 0 0 0 0 0 0 0 0 0 0 0 0 "   l i n k e d F i e l d I d = " 0 0 0 0 0 0 0 0 - 0 0 0 0 - 0 0 0 0 - 0 0 0 0 - 0 0 0 0 0 0 0 0 0 0 0 0 "   l i n k e d F i e l d I n d e x = " 0 "   i n d e x = " 0 "   f i e l d T y p e = " q u e s t i o n "   f o r m a t E v a l u a t o r T y p e = " f o r m a t S t r i n g "   h i d d e n = " f a l s e " > F a l s e < / f i e l d >  
         < f i e l d   i d = " b 7 c e f a 4 1 - f 9 d 1 - 4 f 7 3 - a b f 3 - c e 1 4 0 e 7 a 8 4 9 7 "   n a m e = " D a t e "   t y p e = " S y s t e m . D a t e T i m e ,   m s c o r l i b ,   V e r s i o n = 4 . 0 . 0 . 0 ,   C u l t u r e = n e u t r a l ,   P u b l i c K e y T o k e n = b 7 7 a 5 c 5 6 1 9 3 4 e 0 8 9 "   d a t a F o r m a t = " d   M M M M   y y y y "   o r d e r = " 9 9 9 "   e n t i t y I d = " 4 a 2 e f a 0 0 - b 1 c 8 - 4 3 f c - b 2 f d - e e 3 e c 4 2 f 9 0 7 b "   l i n k e d E n t i t y I d = " 0 0 0 0 0 0 0 0 - 0 0 0 0 - 0 0 0 0 - 0 0 0 0 - 0 0 0 0 0 0 0 0 0 0 0 0 "   l i n k e d F i e l d I d = " 0 0 0 0 0 0 0 0 - 0 0 0 0 - 0 0 0 0 - 0 0 0 0 - 0 0 0 0 0 0 0 0 0 0 0 0 "   l i n k e d F i e l d I n d e x = " 0 "   i n d e x = " 0 "   f i e l d T y p e = " q u e s t i o n "   f o r m a t E v a l u a t o r T y p e = " f o r m a t S t r i n g "   h i d d e n = " f a l s e " / >  
         < f i e l d   i d = " 1 8 4 5 7 3 0 2 - b e 9 7 - 4 2 4 d - 8 7 3 5 - 2 1 2 b c d 9 6 e 2 a 2 "   n a m e = " S e l e c t e d   I t e m s "   t y p e = " "   o r d e r = " 9 9 9 "   e n t i t y I d = " 4 b 7 9 4 c 7 d - a 4 f d - 4 4 f c - b e 2 3 - d 3 c 5 9 9 7 e 2 b f 8 "   l i n k e d E n t i t y I d = " 0 0 0 0 0 0 0 0 - 0 0 0 0 - 0 0 0 0 - 0 0 0 0 - 0 0 0 0 0 0 0 0 0 0 0 0 "   l i n k e d F i e l d I d = " 0 0 0 0 0 0 0 0 - 0 0 0 0 - 0 0 0 0 - 0 0 0 0 - 0 0 0 0 0 0 0 0 0 0 0 0 "   l i n k e d F i e l d I n d e x = " 0 "   i n d e x = " 0 "   f i e l d T y p e = " q u e s t i o n "   f o r m a t E v a l u a t o r T y p e = " f o r m a t S t r i n g "   h i d d e n = " f a l s e " > L i g h t < / f i e l d >  
         < f i e l d   i d = " 3 3 7 c d 5 c 0 - 5 d 4 e - 4 2 3 e - 9 3 0 d - a f e d 7 d f b 9 7 e 9 "   n a m e = " S e l e c t e d   T e x t "   t y p e = " S y s t e m . S t r i n g ,   m s c o r l i b ,   V e r s i o n = 4 . 0 . 0 . 0 ,   C u l t u r e = n e u t r a l ,   P u b l i c K e y T o k e n = b 7 7 a 5 c 5 6 1 9 3 4 e 0 8 9 "   o r d e r = " 9 9 9 "   e n t i t y I d = " 4 b 7 9 4 c 7 d - a 4 f d - 4 4 f c - b e 2 3 - d 3 c 5 9 9 7 e 2 b f 8 "   l i n k e d E n t i t y I d = " 0 0 0 0 0 0 0 0 - 0 0 0 0 - 0 0 0 0 - 0 0 0 0 - 0 0 0 0 0 0 0 0 0 0 0 0 "   l i n k e d F i e l d I d = " 0 0 0 0 0 0 0 0 - 0 0 0 0 - 0 0 0 0 - 0 0 0 0 - 0 0 0 0 0 0 0 0 0 0 0 0 "   l i n k e d F i e l d I n d e x = " 0 "   i n d e x = " 0 "   f i e l d T y p e = " q u e s t i o n "   f o r m a t E v a l u a t o r T y p e = " f o r m a t S t r i n g "   h i d d e n = " f a l s e " > L i g h t | < / f i e l d >  
         < f i e l d   i d = " d 6 9 e 8 9 5 b - 2 a d 6 - 4 7 1 8 - b d f f - 0 4 f c a 1 4 a 7 3 9 c "   n a m e = " S e l e c t e d   V a l u e   I t e m s "   t y p e = " S y s t e m . B o o l e a n ,   m s c o r l i b ,   V e r s i o n = 4 . 0 . 0 . 0 ,   C u l t u r e = n e u t r a l ,   P u b l i c K e y T o k e n = b 7 7 a 5 c 5 6 1 9 3 4 e 0 8 9 "   o r d e r = " 9 9 9 "   e n t i t y I d = " 4 b 7 9 4 c 7 d - a 4 f d - 4 4 f c - b e 2 3 - d 3 c 5 9 9 7 e 2 b f 8 "   l i n k e d E n t i t y I d = " 0 0 0 0 0 0 0 0 - 0 0 0 0 - 0 0 0 0 - 0 0 0 0 - 0 0 0 0 0 0 0 0 0 0 0 0 "   l i n k e d F i e l d I d = " 0 0 0 0 0 0 0 0 - 0 0 0 0 - 0 0 0 0 - 0 0 0 0 - 0 0 0 0 0 0 0 0 0 0 0 0 "   l i n k e d F i e l d I n d e x = " 0 "   i n d e x = " 0 "   f i e l d T y p e = " q u e s t i o n "   f o r m a t E v a l u a t o r T y p e = " f o r m a t S t r i n g "   h i d d e n = " f a l s e " > T r u e < / f i e l d >  
         < f i e l d   i d = " d 6 9 e 8 9 5 b - 2 a d 6 - 4 7 1 8 - b d f f - 0 4 f c a 1 4 a 7 3 9 c "   n a m e = " S e l e c t e d   V a l u e   I t e m s "   t y p e = " S y s t e m . B o o l e a n ,   m s c o r l i b ,   V e r s i o n = 4 . 0 . 0 . 0 ,   C u l t u r e = n e u t r a l ,   P u b l i c K e y T o k e n = b 7 7 a 5 c 5 6 1 9 3 4 e 0 8 9 "   o r d e r = " 9 9 9 "   e n t i t y I d = " 4 b 7 9 4 c 7 d - a 4 f d - 4 4 f c - b e 2 3 - d 3 c 5 9 9 7 e 2 b f 8 "   l i n k e d E n t i t y I d = " 0 0 0 0 0 0 0 0 - 0 0 0 0 - 0 0 0 0 - 0 0 0 0 - 0 0 0 0 0 0 0 0 0 0 0 0 "   l i n k e d F i e l d I d = " 0 0 0 0 0 0 0 0 - 0 0 0 0 - 0 0 0 0 - 0 0 0 0 - 0 0 0 0 0 0 0 0 0 0 0 0 "   l i n k e d F i e l d I n d e x = " 0 "   i n d e x = " 1 "   f i e l d T y p e = " q u e s t i o n "   f o r m a t E v a l u a t o r T y p e = " f o r m a t S t r i n g "   h i d d e n = " f a l s e " > F a l s e < / f i e l d >  
         < f i e l d   i d = " a e 9 c a 6 1 7 - 6 d b b - 4 f 8 3 - 8 c a 9 - 3 9 f e 5 a 2 e 2 b d 5 "   n a m e = " S e l e c t e d   V a l u e s "   t y p e = " S y s t e m . B o o l e a n ,   m s c o r l i b ,   V e r s i o n = 4 . 0 . 0 . 0 ,   C u l t u r e = n e u t r a l ,   P u b l i c K e y T o k e n = b 7 7 a 5 c 5 6 1 9 3 4 e 0 8 9 "   o r d e r = " 9 9 9 "   e n t i t y I d = " 4 b 7 9 4 c 7 d - a 4 f d - 4 4 f c - b e 2 3 - d 3 c 5 9 9 7 e 2 b f 8 "   l i n k e d E n t i t y I d = " 0 0 0 0 0 0 0 0 - 0 0 0 0 - 0 0 0 0 - 0 0 0 0 - 0 0 0 0 0 0 0 0 0 0 0 0 "   l i n k e d F i e l d I d = " 0 0 0 0 0 0 0 0 - 0 0 0 0 - 0 0 0 0 - 0 0 0 0 - 0 0 0 0 0 0 0 0 0 0 0 0 "   l i n k e d F i e l d I n d e x = " 0 "   i n d e x = " 0 "   f i e l d T y p e = " q u e s t i o n "   f o r m a t E v a l u a t o r T y p e = " f o r m a t S t r i n g "   h i d d e n = " f a l s e " > T r u e | F a l s e | < / f i e l d >  
         < f i e l d   i d = " 9 6 8 7 a 9 a 0 - c 3 d 9 - 4 b 9 3 - a 9 c 2 - 5 8 9 a 2 8 5 a 8 4 e e "   n a m e = " N a m e "   t y p e = " "   o r d e r = " 9 9 9 "   e n t i t y I d = " 7 c b 9 6 0 b 3 - 2 8 b c - 4 1 e 3 - 8 a d 4 - e 0 5 b 5 8 3 a 6 8 4 b "   l i n k e d E n t i t y I d = " 0 0 0 0 0 0 0 0 - 0 0 0 0 - 0 0 0 0 - 0 0 0 0 - 0 0 0 0 0 0 0 0 0 0 0 0 "   l i n k e d F i e l d I d = " 0 0 0 0 0 0 0 0 - 0 0 0 0 - 0 0 0 0 - 0 0 0 0 - 0 0 0 0 0 0 0 0 0 0 0 0 "   l i n k e d F i e l d I n d e x = " 0 "   i n d e x = " 0 "   f i e l d T y p e = " c o i "   f o r m a t E v a l u a t o r T y p e = " f o r m a t S t r i n g "   h i d d e n = " f a l s e " > H u n g a r y < / f i e l d >  
         < f i e l d   i d = " b 6 4 0 1 b 6 0 - 6 f 7 5 - 4 6 e d - b 4 d 6 - 5 3 c a 7 4 1 9 5 f 8 8 "   n a m e = " S e t t i n g s "   t y p e = " "   o r d e r = " 9 9 9 "   e n t i t y I d = " 7 c b 9 6 0 b 3 - 2 8 b c - 4 1 e 3 - 8 a d 4 - e 0 5 b 5 8 3 a 6 8 4 b "   l i n k e d E n t i t y I d = " 0 0 0 0 0 0 0 0 - 0 0 0 0 - 0 0 0 0 - 0 0 0 0 - 0 0 0 0 0 0 0 0 0 0 0 0 "   l i n k e d F i e l d I d = " 0 0 0 0 0 0 0 0 - 0 0 0 0 - 0 0 0 0 - 0 0 0 0 - 0 0 0 0 0 0 0 0 0 0 0 0 "   l i n k e d F i e l d I n d e x = " 0 "   i n d e x = " 0 "   f i e l d T y p e = " c o i "   f o r m a t E v a l u a t o r T y p e = " f o r m a t S t r i n g "   h i d d e n = " f a l s e " > C M N O , C M S , D e f a u l t , D e f a u l t , D e f a u l t , D e f a u l t , H E A D 2 , D e f a u l t , D e f a u l t , C M S < / f i e l d >  
         < f i e l d   i d = " 6 1 3 3 8 c 1 d - 5 0 7 a - 4 3 b 6 - a 0 e 1 - 5 9 b 7 3 b 3 3 9 b 9 8 "   n a m e = " D i s c l a i m e r   1 "   t y p e = " "   o r d e r = " 9 9 9 "   e n t i t y I d = " 8 9 2 2 f c e c - 7 e d 9 - 4 3 8 2 - 9 a 6 4 - 4 1 4 e 8 0 4 c 5 d 2 d "   l i n k e d E n t i t y I d = " 0 0 0 0 0 0 0 0 - 0 0 0 0 - 0 0 0 0 - 0 0 0 0 - 0 0 0 0 0 0 0 0 0 0 0 0 "   l i n k e d F i e l d I d = " 0 0 0 0 0 0 0 0 - 0 0 0 0 - 0 0 0 0 - 0 0 0 0 - 0 0 0 0 0 0 0 0 0 0 0 0 "   l i n k e d F i e l d I n d e x = " 0 "   i n d e x = " 0 "   f i e l d T y p e = " q u e s t i o n "   f o r m a t E v a l u a t o r T y p e = " f o r m a t S t r i n g "   h i d d e n = " f a l s e " / >  
         < f i e l d   i d = " 6 1 b 1 6 f 5 c - b 0 8 6 - 4 5 f 2 - 8 3 0 a - 2 2 8 9 b 7 a 3 3 1 7 e "   n a m e = " D i s c l a i m e r   2 "   t y p e = " "   o r d e r = " 9 9 9 "   e n t i t y I d = " 8 9 2 2 f c e c - 7 e d 9 - 4 3 8 2 - 9 a 6 4 - 4 1 4 e 8 0 4 c 5 d 2 d "   l i n k e d E n t i t y I d = " 0 0 0 0 0 0 0 0 - 0 0 0 0 - 0 0 0 0 - 0 0 0 0 - 0 0 0 0 0 0 0 0 0 0 0 0 "   l i n k e d F i e l d I d = " 0 0 0 0 0 0 0 0 - 0 0 0 0 - 0 0 0 0 - 0 0 0 0 - 0 0 0 0 0 0 0 0 0 0 0 0 "   l i n k e d F i e l d I n d e x = " 0 "   i n d e x = " 0 "   f i e l d T y p e = " q u e s t i o n "   f o r m a t E v a l u a t o r T y p e = " f o r m a t S t r i n g "   h i d d e n = " f a l s e " / >  
         < f i e l d   i d = " 1 4 8 3 f b 6 6 - 9 6 c 4 - 4 3 a b - 8 9 f 8 - 1 5 8 9 0 a a 3 e 7 7 f "   n a m e = " D i s c l a i m e r   3 "   t y p e = " "   o r d e r = " 9 9 9 "   e n t i t y I d = " 8 9 2 2 f c e c - 7 e d 9 - 4 3 8 2 - 9 a 6 4 - 4 1 4 e 8 0 4 c 5 d 2 d "   l i n k e d E n t i t y I d = " 0 0 0 0 0 0 0 0 - 0 0 0 0 - 0 0 0 0 - 0 0 0 0 - 0 0 0 0 0 0 0 0 0 0 0 0 "   l i n k e d F i e l d I d = " 0 0 0 0 0 0 0 0 - 0 0 0 0 - 0 0 0 0 - 0 0 0 0 - 0 0 0 0 0 0 0 0 0 0 0 0 "   l i n k e d F i e l d I n d e x = " 0 "   i n d e x = " 0 "   f i e l d T y p e = " q u e s t i o n "   f o r m a t E v a l u a t o r T y p e = " f o r m a t S t r i n g "   h i d d e n = " f a l s e " / >  
         < f i e l d   i d = " d 1 b 2 5 e 2 1 - 2 1 8 f - 4 a e 8 - b b 4 a - 3 1 d 4 5 5 5 9 f d 5 8 "   n a m e = " D i s c l a i m e r   4 "   t y p e = " "   o r d e r = " 9 9 9 "   e n t i t y I d = " 8 9 2 2 f c e c - 7 e d 9 - 4 3 8 2 - 9 a 6 4 - 4 1 4 e 8 0 4 c 5 d 2 d "   l i n k e d E n t i t y I d = " 0 0 0 0 0 0 0 0 - 0 0 0 0 - 0 0 0 0 - 0 0 0 0 - 0 0 0 0 0 0 0 0 0 0 0 0 "   l i n k e d F i e l d I d = " 0 0 0 0 0 0 0 0 - 0 0 0 0 - 0 0 0 0 - 0 0 0 0 - 0 0 0 0 0 0 0 0 0 0 0 0 "   l i n k e d F i e l d I n d e x = " 0 "   i n d e x = " 0 "   f i e l d T y p e = " q u e s t i o n "   f o r m a t E v a l u a t o r T y p e = " f o r m a t S t r i n g "   h i d d e n = " f a l s e " / >  
         < f i e l d   i d = " c b f 5 1 a 3 f - 5 e c 6 - 4 5 d 8 - 8 b a 8 - e 8 c f a b 2 6 3 1 e c "   n a m e = " D i s c l a i m e r   5 "   t y p e = " "   o r d e r = " 9 9 9 "   e n t i t y I d = " 8 9 2 2 f c e c - 7 e d 9 - 4 3 8 2 - 9 a 6 4 - 4 1 4 e 8 0 4 c 5 d 2 d "   l i n k e d E n t i t y I d = " 0 0 0 0 0 0 0 0 - 0 0 0 0 - 0 0 0 0 - 0 0 0 0 - 0 0 0 0 0 0 0 0 0 0 0 0 "   l i n k e d F i e l d I d = " 0 0 0 0 0 0 0 0 - 0 0 0 0 - 0 0 0 0 - 0 0 0 0 - 0 0 0 0 0 0 0 0 0 0 0 0 "   l i n k e d F i e l d I n d e x = " 0 "   i n d e x = " 0 "   f i e l d T y p e = " q u e s t i o n "   f o r m a t E v a l u a t o r T y p e = " f o r m a t S t r i n g "   h i d d e n = " f a l s e " / >  
         < f i e l d   i d = " 7 5 c 0 f 9 c 2 - 2 4 8 0 - 4 1 e 3 - a 5 d 1 - 7 3 d b 6 7 c 8 7 0 5 5 "   n a m e = " D i s c l a i m e r   6 "   t y p e = " "   o r d e r = " 9 9 9 "   e n t i t y I d = " 8 9 2 2 f c e c - 7 e d 9 - 4 3 8 2 - 9 a 6 4 - 4 1 4 e 8 0 4 c 5 d 2 d "   l i n k e d E n t i t y I d = " 0 0 0 0 0 0 0 0 - 0 0 0 0 - 0 0 0 0 - 0 0 0 0 - 0 0 0 0 0 0 0 0 0 0 0 0 "   l i n k e d F i e l d I d = " 0 0 0 0 0 0 0 0 - 0 0 0 0 - 0 0 0 0 - 0 0 0 0 - 0 0 0 0 0 0 0 0 0 0 0 0 "   l i n k e d F i e l d I n d e x = " 0 "   i n d e x = " 0 "   f i e l d T y p e = " q u e s t i o n "   f o r m a t E v a l u a t o r T y p e = " f o r m a t S t r i n g "   h i d d e n = " f a l s e " / >  
         < f i e l d   i d = " 1 f b c 3 9 a c - f 3 3 7 - 4 8 8 6 - 8 1 b 5 - 7 5 c 4 d a e 8 9 2 a 5 "   n a m e = " D i s p l a y   N a m e "   t y p e = " "   o r d e r = " 9 9 9 "   e n t i t y I d = " 8 9 2 2 f c e c - 7 e d 9 - 4 3 8 2 - 9 a 6 4 - 4 1 4 e 8 0 4 c 5 d 2 d "   l i n k e d E n t i t y I d = " 0 0 0 0 0 0 0 0 - 0 0 0 0 - 0 0 0 0 - 0 0 0 0 - 0 0 0 0 0 0 0 0 0 0 0 0 "   l i n k e d F i e l d I d = " 0 0 0 0 0 0 0 0 - 0 0 0 0 - 0 0 0 0 - 0 0 0 0 - 0 0 0 0 0 0 0 0 0 0 0 0 "   l i n k e d F i e l d I n d e x = " 0 "   i n d e x = " 0 "   f i e l d T y p e = " q u e s t i o n "   f o r m a t E v a l u a t o r T y p e = " f o r m a t S t r i n g "   h i d d e n = " f a l s e " > C M S � C a m e r o n � M c K e n n a   N a b a r r o � O l s w a n g � L L P   H u n g a r i a n � B r a n c h � O f f i c e < / f i e l d >  
         < f i e l d   i d = " c 7 8 8 d 6 c a - 8 e 2 9 - 4 0 8 c - a a a 8 - b 1 e f 5 5 0 7 d a e 8 "   n a m e = " E m a i l "   t y p e = " "   o r d e r = " 9 9 9 "   e n t i t y I d = " 8 9 2 2 f c e c - 7 e d 9 - 4 3 8 2 - 9 a 6 4 - 4 1 4 e 8 0 4 c 5 d 2 d "   l i n k e d E n t i t y I d = " 0 0 0 0 0 0 0 0 - 0 0 0 0 - 0 0 0 0 - 0 0 0 0 - 0 0 0 0 0 0 0 0 0 0 0 0 "   l i n k e d F i e l d I d = " 0 0 0 0 0 0 0 0 - 0 0 0 0 - 0 0 0 0 - 0 0 0 0 - 0 0 0 0 0 0 0 0 0 0 0 0 "   l i n k e d F i e l d I n d e x = " 0 "   i n d e x = " 0 "   f i e l d T y p e = " q u e s t i o n "   f o r m a t E v a l u a t o r T y p e = " f o r m a t S t r i n g "   h i d d e n = " f a l s e " / >  
         < f i e l d   i d = " f 5 8 d d c f 2 - c 6 0 e - 4 b 4 4 - a e a d - 9 d 3 a 3 d a 4 d 7 e c "   n a m e = " E n t i t y   N a m e   1 "   t y p e = " "   o r d e r = " 9 9 9 "   e n t i t y I d = " 8 9 2 2 f c e c - 7 e d 9 - 4 3 8 2 - 9 a 6 4 - 4 1 4 e 8 0 4 c 5 d 2 d "   l i n k e d E n t i t y I d = " 0 0 0 0 0 0 0 0 - 0 0 0 0 - 0 0 0 0 - 0 0 0 0 - 0 0 0 0 0 0 0 0 0 0 0 0 "   l i n k e d F i e l d I d = " 0 0 0 0 0 0 0 0 - 0 0 0 0 - 0 0 0 0 - 0 0 0 0 - 0 0 0 0 0 0 0 0 0 0 0 0 "   l i n k e d F i e l d I n d e x = " 0 "   i n d e x = " 0 "   f i e l d T y p e = " q u e s t i o n "   f o r m a t E v a l u a t o r T y p e = " f o r m a t S t r i n g "   h i d d e n = " f a l s e " > C M S � C a m e r o n � M c K e n n a   N a b a r r o � O l s w a n g � L L P   H u n g a r i a n � B r a n c h � O f f i c e < / f i e l d >  
         < f i e l d   i d = " c c d c b 1 9 6 - d a 2 b - 4 3 d f - 8 c 0 b - 4 9 d 1 5 c 3 f 5 8 a f "   n a m e = " E n t i t y   N a m e   2 "   t y p e = " "   o r d e r = " 9 9 9 "   e n t i t y I d = " 8 9 2 2 f c e c - 7 e d 9 - 4 3 8 2 - 9 a 6 4 - 4 1 4 e 8 0 4 c 5 d 2 d "   l i n k e d E n t i t y I d = " 0 0 0 0 0 0 0 0 - 0 0 0 0 - 0 0 0 0 - 0 0 0 0 - 0 0 0 0 0 0 0 0 0 0 0 0 "   l i n k e d F i e l d I d = " 0 0 0 0 0 0 0 0 - 0 0 0 0 - 0 0 0 0 - 0 0 0 0 - 0 0 0 0 0 0 0 0 0 0 0 0 "   l i n k e d F i e l d I n d e x = " 0 "   i n d e x = " 0 "   f i e l d T y p e = " q u e s t i o n "   f o r m a t E v a l u a t o r T y p e = " f o r m a t S t r i n g "   h i d d e n = " f a l s e " > C M S � C a m e r o n � M c K e n n a   N a b a r r o � O l s w a n g � L L P   H u n g a r i a n � B r a n c h � O f f i c e < / f i e l d >  
         < f i e l d   i d = " 8 b b 1 6 5 2 8 - f d d a - 4 a 8 8 - a 5 0 b - 1 4 5 b 8 1 8 2 9 6 a 1 "   n a m e = " E n t i t y   N a m e   3 "   t y p e = " "   o r d e r = " 9 9 9 "   e n t i t y I d = " 8 9 2 2 f c e c - 7 e d 9 - 4 3 8 2 - 9 a 6 4 - 4 1 4 e 8 0 4 c 5 d 2 d "   l i n k e d E n t i t y I d = " 0 0 0 0 0 0 0 0 - 0 0 0 0 - 0 0 0 0 - 0 0 0 0 - 0 0 0 0 0 0 0 0 0 0 0 0 "   l i n k e d F i e l d I d = " 0 0 0 0 0 0 0 0 - 0 0 0 0 - 0 0 0 0 - 0 0 0 0 - 0 0 0 0 0 0 0 0 0 0 0 0 "   l i n k e d F i e l d I n d e x = " 0 "   i n d e x = " 0 "   f i e l d T y p e = " q u e s t i o n "   f o r m a t E v a l u a t o r T y p e = " f o r m a t S t r i n g "   h i d d e n = " f a l s e " / >  
         < f i e l d   i d = " a e 2 5 4 9 2 4 - b e 2 2 - 4 0 a 2 - 9 b b b - 8 7 3 8 2 0 1 f 3 e f f "   n a m e = " E n t i t y   N a m e   4 "   t y p e = " "   o r d e r = " 9 9 9 "   e n t i t y I d = " 8 9 2 2 f c e c - 7 e d 9 - 4 3 8 2 - 9 a 6 4 - 4 1 4 e 8 0 4 c 5 d 2 d "   l i n k e d E n t i t y I d = " 0 0 0 0 0 0 0 0 - 0 0 0 0 - 0 0 0 0 - 0 0 0 0 - 0 0 0 0 0 0 0 0 0 0 0 0 "   l i n k e d F i e l d I d = " 0 0 0 0 0 0 0 0 - 0 0 0 0 - 0 0 0 0 - 0 0 0 0 - 0 0 0 0 0 0 0 0 0 0 0 0 "   l i n k e d F i e l d I n d e x = " 0 "   i n d e x = " 0 "   f i e l d T y p e = " q u e s t i o n "   f o r m a t E v a l u a t o r T y p e = " f o r m a t S t r i n g "   h i d d e n = " f a l s e " / >  
         < f i e l d   i d = " 1 0 7 5 1 3 a d - 8 2 e f - 4 1 b 6 - a 5 c d - f 4 8 5 5 7 c e 4 b 9 4 "   n a m e = " F a x   N u m b e r "   t y p e = " "   o r d e r = " 9 9 9 "   e n t i t y I d = " 8 9 2 2 f c e c - 7 e d 9 - 4 3 8 2 - 9 a 6 4 - 4 1 4 e 8 0 4 c 5 d 2 d "   l i n k e d E n t i t y I d = " 0 0 0 0 0 0 0 0 - 0 0 0 0 - 0 0 0 0 - 0 0 0 0 - 0 0 0 0 0 0 0 0 0 0 0 0 "   l i n k e d F i e l d I d = " 0 0 0 0 0 0 0 0 - 0 0 0 0 - 0 0 0 0 - 0 0 0 0 - 0 0 0 0 0 0 0 0 0 0 0 0 "   l i n k e d F i e l d I n d e x = " 0 "   i n d e x = " 0 "   f i e l d T y p e = " q u e s t i o n "   f o r m a t E v a l u a t o r T y p e = " f o r m a t S t r i n g "   h i d d e n = " f a l s e " / >  
         < f i e l d   i d = " 3 a c 9 6 6 0 b - 6 d 6 6 - 4 0 a 6 - a 4 c c - 6 3 6 9 2 b 9 b f 5 3 f "   n a m e = " O f f i c e   B u i l d i n g   A d d r e s s "   t y p e = " "   o r d e r = " 9 9 9 "   e n t i t y I d = " 8 9 2 2 f c e c - 7 e d 9 - 4 3 8 2 - 9 a 6 4 - 4 1 4 e 8 0 4 c 5 d 2 d "   l i n k e d E n t i t y I d = " 0 0 0 0 0 0 0 0 - 0 0 0 0 - 0 0 0 0 - 0 0 0 0 - 0 0 0 0 0 0 0 0 0 0 0 0 "   l i n k e d F i e l d I d = " 0 0 0 0 0 0 0 0 - 0 0 0 0 - 0 0 0 0 - 0 0 0 0 - 0 0 0 0 0 0 0 0 0 0 0 0 "   l i n k e d F i e l d I n d e x = " 0 "   i n d e x = " 0 "   f i e l d T y p e = " q u e s t i o n "   f o r m a t E v a l u a t o r T y p e = " f o r m a t S t r i n g "   h i d d e n = " f a l s e " / >  
         < f i e l d   i d = " b 8 a 8 2 f 6 6 - 3 3 4 3 - 4 4 3 f - a c 6 a - 3 6 5 2 4 3 e 1 2 b e 2 "   n a m e = " O f f i c e   D X "   t y p e = " "   o r d e r = " 9 9 9 "   e n t i t y I d = " 8 9 2 2 f c e c - 7 e d 9 - 4 3 8 2 - 9 a 6 4 - 4 1 4 e 8 0 4 c 5 d 2 d "   l i n k e d E n t i t y I d = " 0 0 0 0 0 0 0 0 - 0 0 0 0 - 0 0 0 0 - 0 0 0 0 - 0 0 0 0 0 0 0 0 0 0 0 0 "   l i n k e d F i e l d I d = " 0 0 0 0 0 0 0 0 - 0 0 0 0 - 0 0 0 0 - 0 0 0 0 - 0 0 0 0 0 0 0 0 0 0 0 0 "   l i n k e d F i e l d I n d e x = " 0 "   i n d e x = " 0 "   f i e l d T y p e = " q u e s t i o n "   f o r m a t E v a l u a t o r T y p e = " f o r m a t S t r i n g "   h i d d e n = " f a l s e " / >  
         < f i e l d   i d = " 9 5 9 6 2 6 b d - 7 c a 9 - 4 8 9 7 - 9 0 f 7 - 1 5 d 7 c 9 1 5 f a 5 2 "   n a m e = " O f f i c e   F a x   N u m b e r "   t y p e = " "   o r d e r = " 9 9 9 "   e n t i t y I d = " 8 9 2 2 f c e c - 7 e d 9 - 4 3 8 2 - 9 a 6 4 - 4 1 4 e 8 0 4 c 5 d 2 d "   l i n k e d E n t i t y I d = " 0 0 0 0 0 0 0 0 - 0 0 0 0 - 0 0 0 0 - 0 0 0 0 - 0 0 0 0 0 0 0 0 0 0 0 0 "   l i n k e d F i e l d I d = " 0 0 0 0 0 0 0 0 - 0 0 0 0 - 0 0 0 0 - 0 0 0 0 - 0 0 0 0 0 0 0 0 0 0 0 0 "   l i n k e d F i e l d I n d e x = " 0 "   i n d e x = " 0 "   f i e l d T y p e = " q u e s t i o n "   f o r m a t E v a l u a t o r T y p e = " f o r m a t S t r i n g "   h i d d e n = " f a l s e " / >  
         < f i e l d   i d = " 9 a 9 1 9 4 6 a - 0 7 0 a - 4 d d c - 8 e 3 7 - 9 6 2 f 0 7 1 5 0 6 b 4 "   n a m e = " O f f i c e   I d "   t y p e = " "   o r d e r = " 9 9 9 "   e n t i t y I d = " 8 9 2 2 f c e c - 7 e d 9 - 4 3 8 2 - 9 a 6 4 - 4 1 4 e 8 0 4 c 5 d 2 d "   l i n k e d E n t i t y I d = " 0 0 0 0 0 0 0 0 - 0 0 0 0 - 0 0 0 0 - 0 0 0 0 - 0 0 0 0 0 0 0 0 0 0 0 0 "   l i n k e d F i e l d I d = " 0 0 0 0 0 0 0 0 - 0 0 0 0 - 0 0 0 0 - 0 0 0 0 - 0 0 0 0 0 0 0 0 0 0 0 0 "   l i n k e d F i e l d I n d e x = " 0 "   i n d e x = " 0 "   f i e l d T y p e = " q u e s t i o n "   f o r m a t E v a l u a t o r T y p e = " f o r m a t S t r i n g "   h i d d e n = " f a l s e " / >  
         < f i e l d   i d = " f 9 0 c a a 9 6 - 6 3 4 0 - 4 7 7 6 - 9 5 b e - 9 e 5 4 0 8 7 9 9 2 7 5 "   n a m e = " O f f i c e   L o c a t i o n "   t y p e = " "   o r d e r = " 9 9 9 "   e n t i t y I d = " 8 9 2 2 f c e c - 7 e d 9 - 4 3 8 2 - 9 a 6 4 - 4 1 4 e 8 0 4 c 5 d 2 d "   l i n k e d E n t i t y I d = " 0 0 0 0 0 0 0 0 - 0 0 0 0 - 0 0 0 0 - 0 0 0 0 - 0 0 0 0 0 0 0 0 0 0 0 0 "   l i n k e d F i e l d I d = " 0 0 0 0 0 0 0 0 - 0 0 0 0 - 0 0 0 0 - 0 0 0 0 - 0 0 0 0 0 0 0 0 0 0 0 0 "   l i n k e d F i e l d I n d e x = " 0 "   i n d e x = " 0 "   f i e l d T y p e = " q u e s t i o n "   f o r m a t E v a l u a t o r T y p e = " f o r m a t S t r i n g "   h i d d e n = " f a l s e " / >  
         < f i e l d   i d = " f 5 8 f 6 8 0 f - 7 6 b 3 - 4 b f d - b 1 7 5 - 1 3 4 0 e 1 0 e a 5 a 5 "   n a m e = " O f f i c e   L o c a t i o n   D e f a u l t   V a l u e "   t y p e = " "   o r d e r = " 9 9 9 "   e n t i t y I d = " 8 9 2 2 f c e c - 7 e d 9 - 4 3 8 2 - 9 a 6 4 - 4 1 4 e 8 0 4 c 5 d 2 d "   l i n k e d E n t i t y I d = " 0 0 0 0 0 0 0 0 - 0 0 0 0 - 0 0 0 0 - 0 0 0 0 - 0 0 0 0 0 0 0 0 0 0 0 0 "   l i n k e d F i e l d I d = " 0 0 0 0 0 0 0 0 - 0 0 0 0 - 0 0 0 0 - 0 0 0 0 - 0 0 0 0 0 0 0 0 0 0 0 0 "   l i n k e d F i e l d I n d e x = " 0 "   i n d e x = " 0 "   f i e l d T y p e = " q u e s t i o n "   f o r m a t E v a l u a t o r T y p e = " f o r m a t S t r i n g "   h i d d e n = " f a l s e " / >  
         < f i e l d   i d = " 3 f 7 5 b 4 3 c - 1 3 8 3 - 4 6 b 6 - b 3 d c - 0 c a 3 b 7 d f b 9 b 9 "   n a m e = " O f f i c e   P o s t a l   A d d r e s s "   t y p e = " "   o r d e r = " 9 9 9 "   e n t i t y I d = " 8 9 2 2 f c e c - 7 e d 9 - 4 3 8 2 - 9 a 6 4 - 4 1 4 e 8 0 4 c 5 d 2 d "   l i n k e d E n t i t y I d = " 0 0 0 0 0 0 0 0 - 0 0 0 0 - 0 0 0 0 - 0 0 0 0 - 0 0 0 0 0 0 0 0 0 0 0 0 "   l i n k e d F i e l d I d = " 0 0 0 0 0 0 0 0 - 0 0 0 0 - 0 0 0 0 - 0 0 0 0 - 0 0 0 0 0 0 0 0 0 0 0 0 "   l i n k e d F i e l d I n d e x = " 0 "   i n d e x = " 0 "   f i e l d T y p e = " q u e s t i o n "   f o r m a t E v a l u a t o r T y p e = " f o r m a t S t r i n g "   h i d d e n = " f a l s e " / >  
         < f i e l d   i d = " b 6 c 4 4 e 2 9 - 6 9 5 1 - 4 9 a e - a f 1 d - 3 0 f f b 2 6 3 7 6 6 b "   n a m e = " O f f i c e   R e f e r e n c e "   t y p e = " "   o r d e r = " 9 9 9 "   e n t i t y I d = " 8 9 2 2 f c e c - 7 e d 9 - 4 3 8 2 - 9 a 6 4 - 4 1 4 e 8 0 4 c 5 d 2 d "   l i n k e d E n t i t y I d = " 0 0 0 0 0 0 0 0 - 0 0 0 0 - 0 0 0 0 - 0 0 0 0 - 0 0 0 0 0 0 0 0 0 0 0 0 "   l i n k e d F i e l d I d = " 0 0 0 0 0 0 0 0 - 0 0 0 0 - 0 0 0 0 - 0 0 0 0 - 0 0 0 0 0 0 0 0 0 0 0 0 "   l i n k e d F i e l d I n d e x = " 0 "   i n d e x = " 0 "   f i e l d T y p e = " q u e s t i o n "   f o r m a t E v a l u a t o r T y p e = " f o r m a t S t r i n g "   h i d d e n = " f a l s e " / >  
         < f i e l d   i d = " 4 b a b 1 0 2 b - f 2 f 8 - 4 5 6 8 - b 8 0 c - 4 3 4 6 6 0 a 7 e b 4 8 "   n a m e = " O f f i c e   S e t t i n g s "   t y p e = " "   o r d e r = " 9 9 9 "   e n t i t y I d = " 8 9 2 2 f c e c - 7 e d 9 - 4 3 8 2 - 9 a 6 4 - 4 1 4 e 8 0 4 c 5 d 2 d "   l i n k e d E n t i t y I d = " 0 0 0 0 0 0 0 0 - 0 0 0 0 - 0 0 0 0 - 0 0 0 0 - 0 0 0 0 0 0 0 0 0 0 0 0 "   l i n k e d F i e l d I d = " 0 0 0 0 0 0 0 0 - 0 0 0 0 - 0 0 0 0 - 0 0 0 0 - 0 0 0 0 0 0 0 0 0 0 0 0 "   l i n k e d F i e l d I n d e x = " 0 "   i n d e x = " 0 "   f i e l d T y p e = " q u e s t i o n "   f o r m a t E v a l u a t o r T y p e = " f o r m a t S t r i n g "   h i d d e n = " f a l s e " / >  
         < f i e l d   i d = " 7 3 5 a 3 4 6 c - f 5 d e - 4 6 d 7 - 8 a 5 9 - f 1 9 b 2 6 e b 2 f 4 9 "   n a m e = " O f f i c e   S w i t c h b o a r d   N u m b e r "   t y p e = " "   o r d e r = " 9 9 9 "   e n t i t y I d = " 8 9 2 2 f c e c - 7 e d 9 - 4 3 8 2 - 9 a 6 4 - 4 1 4 e 8 0 4 c 5 d 2 d "   l i n k e d E n t i t y I d = " 0 0 0 0 0 0 0 0 - 0 0 0 0 - 0 0 0 0 - 0 0 0 0 - 0 0 0 0 0 0 0 0 0 0 0 0 "   l i n k e d F i e l d I d = " 0 0 0 0 0 0 0 0 - 0 0 0 0 - 0 0 0 0 - 0 0 0 0 - 0 0 0 0 0 0 0 0 0 0 0 0 "   l i n k e d F i e l d I n d e x = " 0 "   i n d e x = " 0 "   f i e l d T y p e = " q u e s t i o n "   f o r m a t E v a l u a t o r T y p e = " f o r m a t S t r i n g "   h i d d e n = " f a l s e " / >  
         < f i e l d   i d = " 2 1 8 a b 6 3 1 - 6 a 5 1 - 4 b c 0 - b 8 e d - 0 a 5 c 4 5 a 1 3 f 0 d "   n a m e = " O f f i c e   T y p e "   t y p e = " "   o r d e r = " 9 9 9 "   e n t i t y I d = " 8 9 2 2 f c e c - 7 e d 9 - 4 3 8 2 - 9 a 6 4 - 4 1 4 e 8 0 4 c 5 d 2 d "   l i n k e d E n t i t y I d = " 0 0 0 0 0 0 0 0 - 0 0 0 0 - 0 0 0 0 - 0 0 0 0 - 0 0 0 0 0 0 0 0 0 0 0 0 "   l i n k e d F i e l d I d = " 0 0 0 0 0 0 0 0 - 0 0 0 0 - 0 0 0 0 - 0 0 0 0 - 0 0 0 0 0 0 0 0 0 0 0 0 "   l i n k e d F i e l d I n d e x = " 0 "   i n d e x = " 0 "   f i e l d T y p e = " q u e s t i o n "   f o r m a t E v a l u a t o r T y p e = " f o r m a t S t r i n g "   h i d d e n = " f a l s e " / >  
         < f i e l d   i d = " 0 2 c 4 6 b 2 a - b 9 a 7 - 4 8 e 0 - 9 5 5 8 - d b e 8 9 5 9 f e 8 6 0 "   n a m e = " P h o n e   N u m b e r "   t y p e = " "   o r d e r = " 9 9 9 "   e n t i t y I d = " 8 9 2 2 f c e c - 7 e d 9 - 4 3 8 2 - 9 a 6 4 - 4 1 4 e 8 0 4 c 5 d 2 d "   l i n k e d E n t i t y I d = " 0 0 0 0 0 0 0 0 - 0 0 0 0 - 0 0 0 0 - 0 0 0 0 - 0 0 0 0 0 0 0 0 0 0 0 0 "   l i n k e d F i e l d I d = " 0 0 0 0 0 0 0 0 - 0 0 0 0 - 0 0 0 0 - 0 0 0 0 - 0 0 0 0 0 0 0 0 0 0 0 0 "   l i n k e d F i e l d I n d e x = " 0 "   i n d e x = " 0 "   f i e l d T y p e = " q u e s t i o n "   f o r m a t E v a l u a t o r T y p e = " f o r m a t S t r i n g "   h i d d e n = " f a l s e " / >  
         < f i e l d   i d = " f 6 9 a e d d 5 - 7 e 8 a - 4 d 4 9 - 8 c 0 8 - 9 9 b d 5 0 c e 5 7 a 3 "   n a m e = " R e f e r e n c e "   t y p e = " "   o r d e r = " 9 9 9 "   e n t i t y I d = " 8 9 2 2 f c e c - 7 e d 9 - 4 3 8 2 - 9 a 6 4 - 4 1 4 e 8 0 4 c 5 d 2 d "   l i n k e d E n t i t y I d = " 0 0 0 0 0 0 0 0 - 0 0 0 0 - 0 0 0 0 - 0 0 0 0 - 0 0 0 0 0 0 0 0 0 0 0 0 "   l i n k e d F i e l d I d = " 0 0 0 0 0 0 0 0 - 0 0 0 0 - 0 0 0 0 - 0 0 0 0 - 0 0 0 0 0 0 0 0 0 0 0 0 "   l i n k e d F i e l d I n d e x = " 0 "   i n d e x = " 0 "   f i e l d T y p e = " q u e s t i o n "   f o r m a t E v a l u a t o r T y p e = " f o r m a t S t r i n g "   h i d d e n = " f a l s e " / >  
         < f i e l d   i d = " 7 5 7 c a a 9 9 - 4 1 c 7 - 4 a 3 1 - a a 9 7 - d 9 e b a 1 3 3 8 a 3 b "   n a m e = " S e t t i n g s "   t y p e = " "   o r d e r = " 9 9 9 "   e n t i t y I d = " 8 9 2 2 f c e c - 7 e d 9 - 4 3 8 2 - 9 a 6 4 - 4 1 4 e 8 0 4 c 5 d 2 d "   l i n k e d E n t i t y I d = " 0 0 0 0 0 0 0 0 - 0 0 0 0 - 0 0 0 0 - 0 0 0 0 - 0 0 0 0 0 0 0 0 0 0 0 0 "   l i n k e d F i e l d I d = " 0 0 0 0 0 0 0 0 - 0 0 0 0 - 0 0 0 0 - 0 0 0 0 - 0 0 0 0 0 0 0 0 0 0 0 0 "   l i n k e d F i e l d I n d e x = " 0 "   i n d e x = " 0 "   f i e l d T y p e = " q u e s t i o n "   f o r m a t E v a l u a t o r T y p e = " f o r m a t S t r i n g "   h i d d e n = " f a l s e " / >  
         < f i e l d   i d = " 3 8 5 f a e c c - 4 4 9 b - 4 4 9 4 - 9 0 d b - 3 c f 4 6 6 c 3 1 a 8 1 "   n a m e = " U r l "   t y p e = " "   o r d e r = " 9 9 9 "   e n t i t y I d = " 8 9 2 2 f c e c - 7 e d 9 - 4 3 8 2 - 9 a 6 4 - 4 1 4 e 8 0 4 c 5 d 2 d "   l i n k e d E n t i t y I d = " 0 0 0 0 0 0 0 0 - 0 0 0 0 - 0 0 0 0 - 0 0 0 0 - 0 0 0 0 0 0 0 0 0 0 0 0 "   l i n k e d F i e l d I d = " 0 0 0 0 0 0 0 0 - 0 0 0 0 - 0 0 0 0 - 0 0 0 0 - 0 0 0 0 0 0 0 0 0 0 0 0 "   l i n k e d F i e l d I n d e x = " 0 "   i n d e x = " 0 "   f i e l d T y p e = " q u e s t i o n "   f o r m a t E v a l u a t o r T y p e = " f o r m a t S t r i n g "   h i d d e n = " f a l s e " / >  
         < f i e l d   i d = " 1 8 4 5 7 3 0 2 - b e 9 7 - 4 2 4 d - 8 7 3 5 - 2 1 2 b c d 9 6 e 2 a 2 "   n a m e = " S e l e c t e d   I t e m s "   t y p e = " "   o r d e r = " 9 9 9 "   e n t i t y I d = " a 4 8 f 5 4 7 9 - 2 3 f d - 4 c f 0 - a 5 a 8 - 8 1 4 f 8 f d 8 a 8 6 5 "   l i n k e d E n t i t y I d = " 0 0 0 0 0 0 0 0 - 0 0 0 0 - 0 0 0 0 - 0 0 0 0 - 0 0 0 0 0 0 0 0 0 0 0 0 "   l i n k e d F i e l d I d = " 0 0 0 0 0 0 0 0 - 0 0 0 0 - 0 0 0 0 - 0 0 0 0 - 0 0 0 0 0 0 0 0 0 0 0 0 "   l i n k e d F i e l d I n d e x = " 0 "   i n d e x = " 0 "   f i e l d T y p e = " q u e s t i o n "   f o r m a t E v a l u a t o r T y p e = " f o r m a t S t r i n g "   h i d d e n = " f a l s e " > L i g h t < / f i e l d >  
         < f i e l d   i d = " 3 3 7 c d 5 c 0 - 5 d 4 e - 4 2 3 e - 9 3 0 d - a f e d 7 d f b 9 7 e 9 "   n a m e = " S e l e c t e d   T e x t "   t y p e = " S y s t e m . S t r i n g ,   m s c o r l i b ,   V e r s i o n = 4 . 0 . 0 . 0 ,   C u l t u r e = n e u t r a l ,   P u b l i c K e y T o k e n = b 7 7 a 5 c 5 6 1 9 3 4 e 0 8 9 "   o r d e r = " 9 9 9 "   e n t i t y I d = " a 4 8 f 5 4 7 9 - 2 3 f d - 4 c f 0 - a 5 a 8 - 8 1 4 f 8 f d 8 a 8 6 5 "   l i n k e d E n t i t y I d = " 0 0 0 0 0 0 0 0 - 0 0 0 0 - 0 0 0 0 - 0 0 0 0 - 0 0 0 0 0 0 0 0 0 0 0 0 "   l i n k e d F i e l d I d = " 0 0 0 0 0 0 0 0 - 0 0 0 0 - 0 0 0 0 - 0 0 0 0 - 0 0 0 0 0 0 0 0 0 0 0 0 "   l i n k e d F i e l d I n d e x = " 0 "   i n d e x = " 0 "   f i e l d T y p e = " q u e s t i o n "   f o r m a t E v a l u a t o r T y p e = " f o r m a t S t r i n g "   h i d d e n = " f a l s e " > L i g h t | < / f i e l d >  
         < f i e l d   i d = " d 6 9 e 8 9 5 b - 2 a d 6 - 4 7 1 8 - b d f f - 0 4 f c a 1 4 a 7 3 9 c "   n a m e = " S e l e c t e d   V a l u e   I t e m s "   t y p e = " S y s t e m . B o o l e a n ,   m s c o r l i b ,   V e r s i o n = 4 . 0 . 0 . 0 ,   C u l t u r e = n e u t r a l ,   P u b l i c K e y T o k e n = b 7 7 a 5 c 5 6 1 9 3 4 e 0 8 9 "   o r d e r = " 9 9 9 "   e n t i t y I d = " a 4 8 f 5 4 7 9 - 2 3 f d - 4 c f 0 - a 5 a 8 - 8 1 4 f 8 f d 8 a 8 6 5 "   l i n k e d E n t i t y I d = " 0 0 0 0 0 0 0 0 - 0 0 0 0 - 0 0 0 0 - 0 0 0 0 - 0 0 0 0 0 0 0 0 0 0 0 0 "   l i n k e d F i e l d I d = " 0 0 0 0 0 0 0 0 - 0 0 0 0 - 0 0 0 0 - 0 0 0 0 - 0 0 0 0 0 0 0 0 0 0 0 0 "   l i n k e d F i e l d I n d e x = " 0 "   i n d e x = " 0 "   f i e l d T y p e = " q u e s t i o n "   f o r m a t E v a l u a t o r T y p e = " f o r m a t S t r i n g "   h i d d e n = " f a l s e " > T r u e < / f i e l d >  
         < f i e l d   i d = " d 6 9 e 8 9 5 b - 2 a d 6 - 4 7 1 8 - b d f f - 0 4 f c a 1 4 a 7 3 9 c "   n a m e = " S e l e c t e d   V a l u e   I t e m s "   t y p e = " S y s t e m . B o o l e a n ,   m s c o r l i b ,   V e r s i o n = 4 . 0 . 0 . 0 ,   C u l t u r e = n e u t r a l ,   P u b l i c K e y T o k e n = b 7 7 a 5 c 5 6 1 9 3 4 e 0 8 9 "   o r d e r = " 9 9 9 "   e n t i t y I d = " a 4 8 f 5 4 7 9 - 2 3 f d - 4 c f 0 - a 5 a 8 - 8 1 4 f 8 f d 8 a 8 6 5 "   l i n k e d E n t i t y I d = " 0 0 0 0 0 0 0 0 - 0 0 0 0 - 0 0 0 0 - 0 0 0 0 - 0 0 0 0 0 0 0 0 0 0 0 0 "   l i n k e d F i e l d I d = " 0 0 0 0 0 0 0 0 - 0 0 0 0 - 0 0 0 0 - 0 0 0 0 - 0 0 0 0 0 0 0 0 0 0 0 0 "   l i n k e d F i e l d I n d e x = " 0 "   i n d e x = " 1 "   f i e l d T y p e = " q u e s t i o n "   f o r m a t E v a l u a t o r T y p e = " f o r m a t S t r i n g "   h i d d e n = " f a l s e " > F a l s e < / f i e l d >  
         < f i e l d   i d = " a e 9 c a 6 1 7 - 6 d b b - 4 f 8 3 - 8 c a 9 - 3 9 f e 5 a 2 e 2 b d 5 "   n a m e = " S e l e c t e d   V a l u e s "   t y p e = " S y s t e m . B o o l e a n ,   m s c o r l i b ,   V e r s i o n = 4 . 0 . 0 . 0 ,   C u l t u r e = n e u t r a l ,   P u b l i c K e y T o k e n = b 7 7 a 5 c 5 6 1 9 3 4 e 0 8 9 "   o r d e r = " 9 9 9 "   e n t i t y I d = " a 4 8 f 5 4 7 9 - 2 3 f d - 4 c f 0 - a 5 a 8 - 8 1 4 f 8 f d 8 a 8 6 5 "   l i n k e d E n t i t y I d = " 0 0 0 0 0 0 0 0 - 0 0 0 0 - 0 0 0 0 - 0 0 0 0 - 0 0 0 0 0 0 0 0 0 0 0 0 "   l i n k e d F i e l d I d = " 0 0 0 0 0 0 0 0 - 0 0 0 0 - 0 0 0 0 - 0 0 0 0 - 0 0 0 0 0 0 0 0 0 0 0 0 "   l i n k e d F i e l d I n d e x = " 0 "   i n d e x = " 0 "   f i e l d T y p e = " q u e s t i o n "   f o r m a t E v a l u a t o r T y p e = " f o r m a t S t r i n g "   h i d d e n = " f a l s e " > T r u e | F a l s e | < / f i e l d >  
         < f i e l d   i d = " 9 0 b 0 3 9 7 8 - e 2 1 7 - 4 e 3 2 - a 4 f e - a 3 2 c b a 5 7 d 1 8 6 "   n a m e = " T e x t "   t y p e = " "   o r d e r = " 9 9 9 "   e n t i t y I d = " a d e 4 a 4 5 4 - e 7 d d - 4 5 b f - a 2 1 9 - 2 b 5 9 a b 9 f 2 4 1 4 "   l i n k e d E n t i t y I d = " 0 0 0 0 0 0 0 0 - 0 0 0 0 - 0 0 0 0 - 0 0 0 0 - 0 0 0 0 0 0 0 0 0 0 0 0 "   l i n k e d F i e l d I d = " 0 0 0 0 0 0 0 0 - 0 0 0 0 - 0 0 0 0 - 0 0 0 0 - 0 0 0 0 0 0 0 0 0 0 0 0 "   l i n k e d F i e l d I n d e x = " 0 "   i n d e x = " 0 "   f i e l d T y p e = " q u e s t i o n "   f o r m a t E v a l u a t o r T y p e = " f o r m a t S t r i n g "   h i d d e n = " f a l s e " > T h i s   i s   C M S < / f i e l d >  
         < f i e l d   i d = " 0 8 3 d 5 a 5 f - 7 a 4 6 - 4 9 2 7 - a d 1 b - 2 e 7 1 0 3 f 3 6 8 b 1 "   n a m e = " L o g i n "   t y p e = " "   o r d e r = " 9 9 9 "   e n t i t y I d = " f 2 9 4 b 1 d 2 - 1 b 4 5 - 4 e 5 f - 9 4 c 4 - 2 9 5 3 e 5 1 5 0 1 3 7 "   l i n k e d E n t i t y I d = " 0 0 0 0 0 0 0 0 - 0 0 0 0 - 0 0 0 0 - 0 0 0 0 - 0 0 0 0 0 0 0 0 0 0 0 0 "   l i n k e d F i e l d I d = " 0 0 0 0 0 0 0 0 - 0 0 0 0 - 0 0 0 0 - 0 0 0 0 - 0 0 0 0 0 0 0 0 0 0 0 0 "   l i n k e d F i e l d I n d e x = " 0 "   i n d e x = " 0 "   f i e l d T y p e = " c o i "   f o r m a t E v a l u a t o r T y p e = " f o r m a t S t r i n g "   h i d d e n = " f a l s e " > d a m l < / f i e l d >  
         < f i e l d   i d = " 7 9 5 b 2 1 1 d - 2 c f d - 4 f 8 a - a b 9 0 - 0 4 a 4 8 a c 8 6 1 5 c "   n a m e = " C M S   L o c a t i o n 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 C M S   L o c a t i o n s < / f i e l d >  
         < f i e l d   i d = " c 0 0 1 a 3 5 e - 2 7 4 a - 4 9 f 7 - 9 c c f - a 5 5 9 c 9 3 6 1 b 9 2 "   n a m e = " C o r e - C M S   E E I G   D i s c l a i m e r " 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 C M S   L e g a l   S e r v i c e s   E E I G   ( C M S   E E I G )   i s   a   E u r o p e a n   E c o n o m i c   I n t e r e s t   G r o u p i n g   t h a t   c o o r d i n a t e s   a n   o r g a n i s a t i o n   o f   i n d e p e n d e n t   l a w   f i r m s .   C M S   E E I G   p r o v i d e s   n o   c l i e n t   s e r v i c e s .   S u c h   s e r v i c e s   a r e   s o l e l y   p r o v i d e d   b y   C M S   E E I G  s   m e m b e r   f i r m s   i n   t h e i r   r e s p e c t i v e   j u r i s d i c t i o n s .   C M S   E E I G   a n d   e a c h   o f   i t s   m e m b e r   f i r m s   a r e   s e p a r a t e   a n d   l e g a l l y   d i s t i n c t   e n t i t i e s ,   a n d   n o   s u c h   e n t i t y   h a s   a n y   a u t h o r i t y   t o   b i n d   a n y   o t h e r .   C M S   E E I G   a n d   e a c h   m e m b e r   f i r m   a r e   l i a b l e   o n l y   f o r   t h e i r   o w n   a c t s   o r   o m i s s i o n s   a n d   n o t   t h o s e   o f   e a c h   o t h e r .   T h e   b r a n d   n a m e    C M S    a n d   t h e   t e r m    f i r m    a r e   u s e d   t o   r e f e r   t o   s o m e   o r   a l l   o f   t h e   m e m b e r   f i r m s   o r   t h e i r   o f f i c e s ;   d e t a i l s   c a n   b e   f o u n d   u n d e r    l e g a l   i n f o r m a t i o n    i n   t h e   f o o t e r   o f   c m s . l a w . < / f i e l d >  
         < f i e l d   i d = " 6 5 8 4 8 4 7 b - d d 2 2 - 4 d 8 f - a e 1 0 - a f b 3 2 2 f f b 6 d 0 "   n a m e = " C o r e - G l o b a l   O f f i c e   L i s t " 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 A b e r d e e n ,   A b u   D h a b i ,   A m s t e r d a m ,   A n t w e r p ,   B a r c e l o n a ,   B e i j i n g ,   B e l g r a d e ,   B e r g e n ,   B e r l i n ,   B o g o t � ,   B r a t i s l a v a ,   B r i s b a n e ,   B r i s t o l ,   B r u s s e l s ,   B u c h a r e s t ,   B u d a p e s t ,   C a s a b l a n c a ,   C o l o g n e ,   C � c u t a ,   D u b a i ,   D u b l i n ,   D u e s s e l d o r f ,   E d i n b u r g h ,   F r a n k f u r t ,   F u n c h a l ,   G e n e v a ,   G l a s g o w ,   G o t h e n b u r g ,   H a m b u r g ,   H o n g   K o n g ,   I s t a n b u l ,   J o h a n n e s b u r g ,   K y i v ,   L e i p z i g ,   L i m a ,   L i s b o n ,   L i v e r p o o l ,   L j u b l j a n a ,   L o n d o n ,   L u a n d a ,   L u x e m b o u r g ,   L y o n ,   M a d r i d ,   M a n c h e s t e r ,   M a p u t o ,   M e x i c o   C i t y ,   M i l a n ,   M o m b a s a ,   M o n a c o ,   M u n i c h ,   M u s c a t ,   N a i r o b i ,   O s l o ,   P a r i s ,   P o d g o r i c a ,   P o z n a n ,   P r a g u e ,   R e a d i n g ,   R i o   d e   J a n e i r o ,   R i y a d h ,   R o m e ,   S a n t i a g o   d e   C h i l e ,   S � o   P a u l o ,   S a r a j e v o ,   S h a n g h a i ,   S h e f f i e l d ,   S i n g a p o r e ,   S k o p j e ,   S o f i a ,   S t a v a n g e r ,   S t o c k h o l m ,   S t r a s b o u r g ,   S t u t t g a r t ,   T e l   A v i v ,   T i r a n a ,   V i e n n a ,   W a r s a w ,   Z a g r e b   a n d   Z u r i c h . < / f i e l d >  
         < f i e l d   i d = " f 6 8 a 9 c f 7 - 6 d 4 5 - 4 4 5 b - 9 1 d c - 1 4 1 5 6 5 f 5 b d 1 b "   n a m e = " F i l e   P a t h s - L o g o s   P P T " 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 C : \ P r o g r a m D a t a \ I p h e l i o n \ O u t l i n e \ C o r e \ I m a g e s \ L o g o s \ P P T \ < / f i e l d >  
         < f i e l d   i d = " d 4 8 9 b e 4 e - 7 6 f 4 - 4 a 0 0 - 9 c 2 c - 9 e 3 1 4 e e 9 4 3 a c "   n a m e = " L e t t e r h e a d   S e t t i n g s - D e f a u l t " 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 F A O _ O F F , Y o u r R e f _ O F F , C M S L o c a t i o n s _ O N , F I L E N U M _ O F F , A u t h o r N a m e _ O N , D M S _ O N , I n c C o u n t r y _ O N , A u t h o r J o b _ O F F , C o m m a s _ O F F , O u r s R e f _ O N . < / f i e l d >  
         < f i e l d   i d = " a e e 2 8 f 9 f - 4 9 e d - 4 8 e 4 - b 6 2 7 - a b 7 e a f f 6 b 5 9 c "   n a m e = " L o g o   N a m e - P P T   H e a d e r   D a r k " 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 C M S _ L o g o _ H e a d e r _ P P T _ [ F I R M N A M E ] _ p o s . p n g < / f i e l d >  
         < f i e l d   i d = " 5 0 a 0 4 f a a - e 7 8 8 - 4 7 2 5 - b 5 f f - 6 8 d 6 5 6 5 2 3 6 0 0 "   n a m e = " P i t c h - B a c k   P a g e - D i s c l a i m e r " 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 T h e   i n f o r m a t i o n   h e l d   i n   t h i s   p u b l i c a t i o n   i s   f o r   g e n e r a l   p u r p o s e s   a n d   g u i d a n c e   o n l y   a n d   d o e s   n o t   p u r p o r t   t o   c o n s t i t u t e   l e g a l   o r   p r o f e s s i o n a l   a d v i c e .   I t   w a s   p r e p a r e d   i n   c o - o p e r a t i o n   w i t h   l o c a l   a t t o r n e y s . < / f i e l d >  
         < f i e l d   i d = " 6 d 5 4 8 0 6 9 - 7 7 1 1 - 4 d 0 6 - b e f a - d c a 9 e 5 e b 2 4 f 0 "   n a m e = " P i t c h - B a c k   p a g e - L a w N o w   S u b   T e x t " 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 A   s u b s c r i p t i o n   s e r v i c e   f o r   l e g a l   a r t i c l e s   o n   a   v a r i e t y   o f   t o p i c s   d e l i v e r e d   b y   e m a i l .   < / f i e l d >  
         < f i e l d   i d = " 2 4 0 a 4 e e d - a 0 9 6 - 4 a a f - b 8 1 f - 8 6 b b 4 8 4 d f d a 0 "   n a m e = " P i t c h - B a c k   p a g e - L a w N o w   T e x t " 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 Y o u r   f r e e   o n l i n e   l e g a l   i n f o r m a t i o n   s e r v i c e .   < / f i e l d >  
         < f i e l d   i d = " 1 2 1 5 8 d 1 8 - 9 9 3 9 - 4 2 5 6 - b b 3 9 - b a 0 0 2 c e 4 6 f e 6 "   n a m e = " P i t c h - B a c k   p a g e - L a w N o w   U R L " 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 c m s - l a w n o w . c o m < / f i e l d >  
         < f i e l d   i d = " a 8 9 2 6 b a 1 - 7 2 1 c - 4 0 c 7 - b 5 1 2 - 8 6 f 2 f 6 e b 9 b 5 5 "   n a m e = " I m a g e P a t h "   t y p e = " "   o r d e r = " 9 9 9 "   e n t i t y I d = " 0 4 d 7 9 8 8 f - 0 5 1 c - 4 b f 5 - a c 7 4 - 0 4 4 e 4 e 6 5 9 b 8 2 "   l i n k e d E n t i t y I d = " 0 0 0 0 0 0 0 0 - 0 0 0 0 - 0 0 0 0 - 0 0 0 0 - 0 0 0 0 0 0 0 0 0 0 0 0 "   l i n k e d F i e l d I d = " 0 0 0 0 0 0 0 0 - 0 0 0 0 - 0 0 0 0 - 0 0 0 0 - 0 0 0 0 0 0 0 0 0 0 0 0 "   l i n k e d F i e l d I n d e x = " 0 "   i n d e x = " 0 "   f i e l d T y p e = " q u e s t i o n "   f o r m a t E v a l u a t o r T y p e = " f o r m a t S t r i n g "   h i d d e n = " f a l s e " > C : \ P r o g r a m D a t a \ I p h e l i o n \ O u t l i n e \ C o r e \ C o n t e n t \ R e s o u r c e s \ P P T \ P i c t u r e s \ C o v e r P a g e s \ 1 6 _ 9 \ E m p l o y m e n t \ E m p l o y m e n t _ 0 0 0 7 _ 0 0 9 1 2 2 _ ( h i - r e s ) . j p g < / f i e l d >  
         < f i e l d   i d = " a 8 9 2 6 b a 1 - 7 2 1 c - 4 0 c 7 - b 5 1 2 - 8 6 f 2 f 6 e b 9 b 5 5 "   n a m e = " I m a g e P a t h "   t y p e = " "   o r d e r = " 9 9 9 "   e n t i t y I d = " 2 f 4 e 3 e 8 3 - 5 0 8 8 - 4 d b 9 - b 1 f 7 - 6 c 5 0 7 d e d c 7 4 5 "   l i n k e d E n t i t y I d = " 0 0 0 0 0 0 0 0 - 0 0 0 0 - 0 0 0 0 - 0 0 0 0 - 0 0 0 0 0 0 0 0 0 0 0 0 "   l i n k e d F i e l d I d = " 0 0 0 0 0 0 0 0 - 0 0 0 0 - 0 0 0 0 - 0 0 0 0 - 0 0 0 0 0 0 0 0 0 0 0 0 "   l i n k e d F i e l d I n d e x = " 0 "   i n d e x = " 0 "   f i e l d T y p e = " q u e s t i o n "   f o r m a t E v a l u a t o r T y p e = " f o r m a t S t r i n g "   h i d d e n = " f a l s e " > C : \ P r o g r a m D a t a \ I p h e l i o n \ O u t l i n e \ C o r e \ I m a g e s \ T h e m e   I m a g e s \ C M S   P e t r o l . j p g < / f i e l d >  
     < / f i e l d s >  
     < p r i n t C o n f i g u r a t i o n   s u p p o r t C u s t o m P r i n t = " t r u e "   s h o w P r i n t S e t t i n g s = " t r u e "   s h o w P r i n t O p t i o n s = " t r u e "   e n a b l e C o s t R e c o v e r y = " f a l s e " >  
         < p r o f i l e s / >  
     < / p r i n t C o n f i g u r a t i o n >  
     < s t y l e C o n f i g u r a t i o n / >  
 < / t e m p l a t e > 
</file>

<file path=customXml/itemProps1.xml><?xml version="1.0" encoding="utf-8"?>
<ds:datastoreItem xmlns:ds="http://schemas.openxmlformats.org/officeDocument/2006/customXml" ds:itemID="{5A9CDB2B-E809-4613-8807-22145F5F3ECF}">
  <ds:schemaRefs>
    <ds:schemaRef ds:uri="http://schemas.microsoft.com/sharepoint/v3/contenttype/forms"/>
  </ds:schemaRefs>
</ds:datastoreItem>
</file>

<file path=customXml/itemProps2.xml><?xml version="1.0" encoding="utf-8"?>
<ds:datastoreItem xmlns:ds="http://schemas.openxmlformats.org/officeDocument/2006/customXml" ds:itemID="{46CCB98F-36A0-4FE1-8455-044C79C7F87B}">
  <ds:schemaRefs>
    <ds:schemaRef ds:uri="http://www.w3.org/2001/XMLSchema"/>
    <ds:schemaRef ds:uri="http://iphelion.com/word/outline/templateFragmentData"/>
    <ds:schemaRef ds:uri="http://iphelion.com/word/outline/"/>
  </ds:schemaRefs>
</ds:datastoreItem>
</file>

<file path=customXml/itemProps3.xml><?xml version="1.0" encoding="utf-8"?>
<ds:datastoreItem xmlns:ds="http://schemas.openxmlformats.org/officeDocument/2006/customXml" ds:itemID="{60E6B13A-2700-4D60-AB64-7DCD1CAB0C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73457f-3eea-4ffc-a6d6-773a64bacfd5"/>
    <ds:schemaRef ds:uri="ba5fc0d2-1ea5-4543-b522-85e8e1bdf2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F5BCC82-28A2-46E4-B882-7B8E202AB618}">
  <ds:schemaRefs>
    <ds:schemaRef ds:uri="http://purl.org/dc/elements/1.1/"/>
    <ds:schemaRef ds:uri="ba5fc0d2-1ea5-4543-b522-85e8e1bdf28d"/>
    <ds:schemaRef ds:uri="http://schemas.microsoft.com/office/2006/documentManagement/types"/>
    <ds:schemaRef ds:uri="http://www.w3.org/XML/1998/namespace"/>
    <ds:schemaRef ds:uri="http://purl.org/dc/dcmitype/"/>
    <ds:schemaRef ds:uri="http://purl.org/dc/terms/"/>
    <ds:schemaRef ds:uri="http://schemas.microsoft.com/office/infopath/2007/PartnerControls"/>
    <ds:schemaRef ds:uri="http://schemas.openxmlformats.org/package/2006/metadata/core-properties"/>
    <ds:schemaRef ds:uri="c473457f-3eea-4ffc-a6d6-773a64bacfd5"/>
    <ds:schemaRef ds:uri="http://schemas.microsoft.com/office/2006/metadata/properties"/>
  </ds:schemaRefs>
</ds:datastoreItem>
</file>

<file path=customXml/itemProps5.xml><?xml version="1.0" encoding="utf-8"?>
<ds:datastoreItem xmlns:ds="http://schemas.openxmlformats.org/officeDocument/2006/customXml" ds:itemID="{12964E15-861C-4AEF-ABE4-F19A497BC068}">
  <ds:schemaRefs>
    <ds:schemaRef ds:uri="http://www.w3.org/2001/XMLSchema"/>
    <ds:schemaRef ds:uri="http://iphelion.com/word/outline/"/>
  </ds:schemaRefs>
</ds:datastoreItem>
</file>

<file path=docProps/app.xml><?xml version="1.0" encoding="utf-8"?>
<Properties xmlns="http://schemas.openxmlformats.org/officeDocument/2006/extended-properties" xmlns:vt="http://schemas.openxmlformats.org/officeDocument/2006/docPropsVTypes">
  <Template>CMS PowerPoint 16_9 - Supergraphic</Template>
  <TotalTime>1620</TotalTime>
  <Words>1536</Words>
  <Application>Microsoft Office PowerPoint</Application>
  <PresentationFormat>Widescreen</PresentationFormat>
  <Paragraphs>171</Paragraphs>
  <Slides>10</Slides>
  <Notes>3</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10</vt:i4>
      </vt:variant>
    </vt:vector>
  </HeadingPairs>
  <TitlesOfParts>
    <vt:vector size="22" baseType="lpstr">
      <vt:lpstr>Arial</vt:lpstr>
      <vt:lpstr>Calibri</vt:lpstr>
      <vt:lpstr>Segoe UI Light</vt:lpstr>
      <vt:lpstr>Symbol</vt:lpstr>
      <vt:lpstr>Wingdings</vt:lpstr>
      <vt:lpstr>cover</vt:lpstr>
      <vt:lpstr>intermediate</vt:lpstr>
      <vt:lpstr>master_content</vt:lpstr>
      <vt:lpstr>supergraphic_content</vt:lpstr>
      <vt:lpstr>empty_slide_Design</vt:lpstr>
      <vt:lpstr>text_slide_with_Design</vt:lpstr>
      <vt:lpstr>1_cover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Mellmann</dc:creator>
  <cp:lastModifiedBy>Raluca Amza</cp:lastModifiedBy>
  <cp:revision>93</cp:revision>
  <cp:lastPrinted>2025-02-26T13:01:58Z</cp:lastPrinted>
  <dcterms:created xsi:type="dcterms:W3CDTF">2022-09-14T15:32:20Z</dcterms:created>
  <dcterms:modified xsi:type="dcterms:W3CDTF">2025-02-26T13:14:53Z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0x0101007CE71DF7E5B8354CA69958188511C190</vt:lpwstr>
  </property>
  <property fmtid="{D5CDD505-2E9C-101B-9397-08002B2CF9AE}" pid="3" name="MediaServiceImageTags">
    <vt:lpwstr/>
  </property>
</Properties>
</file>