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821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u Gherasim" userId="013a4ab9-4a9a-4d28-9b47-9e1434bb39e7" providerId="ADAL" clId="{70D0C1DF-ED37-4F8C-934A-E0FA97B6A1CB}"/>
    <pc:docChg chg="modSld">
      <pc:chgData name="Sandu Gherasim" userId="013a4ab9-4a9a-4d28-9b47-9e1434bb39e7" providerId="ADAL" clId="{70D0C1DF-ED37-4F8C-934A-E0FA97B6A1CB}" dt="2025-03-04T11:57:31.845" v="4" actId="6549"/>
      <pc:docMkLst>
        <pc:docMk/>
      </pc:docMkLst>
      <pc:sldChg chg="modSp mod">
        <pc:chgData name="Sandu Gherasim" userId="013a4ab9-4a9a-4d28-9b47-9e1434bb39e7" providerId="ADAL" clId="{70D0C1DF-ED37-4F8C-934A-E0FA97B6A1CB}" dt="2025-03-04T11:57:31.845" v="4" actId="6549"/>
        <pc:sldMkLst>
          <pc:docMk/>
          <pc:sldMk cId="0" sldId="261"/>
        </pc:sldMkLst>
        <pc:spChg chg="mod">
          <ac:chgData name="Sandu Gherasim" userId="013a4ab9-4a9a-4d28-9b47-9e1434bb39e7" providerId="ADAL" clId="{70D0C1DF-ED37-4F8C-934A-E0FA97B6A1CB}" dt="2025-03-04T11:57:31.845" v="4" actId="6549"/>
          <ac:spMkLst>
            <pc:docMk/>
            <pc:sldMk cId="0" sldId="261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12161520" cy="711200"/>
          </a:xfrm>
          <a:custGeom>
            <a:avLst/>
            <a:gdLst/>
            <a:ahLst/>
            <a:cxnLst/>
            <a:rect l="l" t="t" r="r" b="b"/>
            <a:pathLst>
              <a:path w="12161520" h="711200">
                <a:moveTo>
                  <a:pt x="0" y="711200"/>
                </a:moveTo>
                <a:lnTo>
                  <a:pt x="12161520" y="711200"/>
                </a:lnTo>
                <a:lnTo>
                  <a:pt x="12161520" y="0"/>
                </a:lnTo>
                <a:lnTo>
                  <a:pt x="0" y="0"/>
                </a:lnTo>
                <a:lnTo>
                  <a:pt x="0" y="711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>
                <a:solidFill>
                  <a:srgbClr val="C0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1"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>
                <a:solidFill>
                  <a:srgbClr val="C0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>
                <a:solidFill>
                  <a:srgbClr val="C0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12161520" cy="711200"/>
          </a:xfrm>
          <a:custGeom>
            <a:avLst/>
            <a:gdLst/>
            <a:ahLst/>
            <a:cxnLst/>
            <a:rect l="l" t="t" r="r" b="b"/>
            <a:pathLst>
              <a:path w="12161520" h="711200">
                <a:moveTo>
                  <a:pt x="0" y="711200"/>
                </a:moveTo>
                <a:lnTo>
                  <a:pt x="12161520" y="711200"/>
                </a:lnTo>
                <a:lnTo>
                  <a:pt x="12161520" y="0"/>
                </a:lnTo>
                <a:lnTo>
                  <a:pt x="0" y="0"/>
                </a:lnTo>
                <a:lnTo>
                  <a:pt x="0" y="711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180975"/>
            <a:ext cx="11120119" cy="315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>
                <a:solidFill>
                  <a:srgbClr val="C0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2580" y="3245358"/>
            <a:ext cx="11546839" cy="32118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696459"/>
            <a:ext cx="12192000" cy="2161540"/>
          </a:xfrm>
          <a:custGeom>
            <a:avLst/>
            <a:gdLst/>
            <a:ahLst/>
            <a:cxnLst/>
            <a:rect l="l" t="t" r="r" b="b"/>
            <a:pathLst>
              <a:path w="12192000" h="2161540">
                <a:moveTo>
                  <a:pt x="0" y="2161539"/>
                </a:moveTo>
                <a:lnTo>
                  <a:pt x="12192000" y="2161539"/>
                </a:lnTo>
                <a:lnTo>
                  <a:pt x="12192000" y="0"/>
                </a:lnTo>
                <a:lnTo>
                  <a:pt x="0" y="0"/>
                </a:lnTo>
                <a:lnTo>
                  <a:pt x="0" y="2161539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095500" y="0"/>
            <a:ext cx="10096500" cy="4696460"/>
          </a:xfrm>
          <a:custGeom>
            <a:avLst/>
            <a:gdLst/>
            <a:ahLst/>
            <a:cxnLst/>
            <a:rect l="l" t="t" r="r" b="b"/>
            <a:pathLst>
              <a:path w="10096500" h="4696460">
                <a:moveTo>
                  <a:pt x="0" y="4696459"/>
                </a:moveTo>
                <a:lnTo>
                  <a:pt x="10096500" y="4696459"/>
                </a:lnTo>
                <a:lnTo>
                  <a:pt x="10096500" y="0"/>
                </a:lnTo>
                <a:lnTo>
                  <a:pt x="0" y="0"/>
                </a:lnTo>
                <a:lnTo>
                  <a:pt x="0" y="46964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2095500" cy="4699000"/>
          </a:xfrm>
          <a:custGeom>
            <a:avLst/>
            <a:gdLst/>
            <a:ahLst/>
            <a:cxnLst/>
            <a:rect l="l" t="t" r="r" b="b"/>
            <a:pathLst>
              <a:path w="2095500" h="4699000">
                <a:moveTo>
                  <a:pt x="0" y="4699000"/>
                </a:moveTo>
                <a:lnTo>
                  <a:pt x="2095500" y="4699000"/>
                </a:lnTo>
                <a:lnTo>
                  <a:pt x="2095500" y="0"/>
                </a:lnTo>
                <a:lnTo>
                  <a:pt x="0" y="0"/>
                </a:lnTo>
                <a:lnTo>
                  <a:pt x="0" y="4699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450719" y="1281176"/>
            <a:ext cx="7066915" cy="716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0" dirty="0">
                <a:latin typeface="Trebuchet MS"/>
                <a:cs typeface="Trebuchet MS"/>
              </a:rPr>
              <a:t>CU</a:t>
            </a:r>
            <a:r>
              <a:rPr sz="2800" b="1" spc="-15" dirty="0">
                <a:latin typeface="Trebuchet MS"/>
                <a:cs typeface="Trebuchet MS"/>
              </a:rPr>
              <a:t>N</a:t>
            </a:r>
            <a:r>
              <a:rPr sz="2800" b="1" spc="-20" dirty="0">
                <a:latin typeface="Trebuchet MS"/>
                <a:cs typeface="Trebuchet MS"/>
              </a:rPr>
              <a:t>O</a:t>
            </a:r>
            <a:r>
              <a:rPr sz="2800" b="1" spc="-15" dirty="0">
                <a:latin typeface="Trebuchet MS"/>
                <a:cs typeface="Trebuchet MS"/>
              </a:rPr>
              <a:t>A</a:t>
            </a:r>
            <a:r>
              <a:rPr sz="2800" b="1" spc="-20" dirty="0">
                <a:latin typeface="Trebuchet MS"/>
                <a:cs typeface="Trebuchet MS"/>
              </a:rPr>
              <a:t>ȘT</a:t>
            </a:r>
            <a:r>
              <a:rPr sz="2800" b="1" spc="-15" dirty="0">
                <a:latin typeface="Trebuchet MS"/>
                <a:cs typeface="Trebuchet MS"/>
              </a:rPr>
              <a:t>E</a:t>
            </a:r>
            <a:r>
              <a:rPr sz="2800" b="1" spc="-20" dirty="0">
                <a:latin typeface="Trebuchet MS"/>
                <a:cs typeface="Trebuchet MS"/>
              </a:rPr>
              <a:t>REA</a:t>
            </a:r>
            <a:r>
              <a:rPr sz="2800" b="1" spc="-150" dirty="0">
                <a:latin typeface="Trebuchet MS"/>
                <a:cs typeface="Trebuchet MS"/>
              </a:rPr>
              <a:t> </a:t>
            </a:r>
            <a:r>
              <a:rPr sz="2800" b="1" spc="-15" dirty="0">
                <a:latin typeface="Trebuchet MS"/>
                <a:cs typeface="Trebuchet MS"/>
              </a:rPr>
              <a:t>CLI</a:t>
            </a:r>
            <a:r>
              <a:rPr sz="2800" b="1" spc="-10" dirty="0">
                <a:latin typeface="Trebuchet MS"/>
                <a:cs typeface="Trebuchet MS"/>
              </a:rPr>
              <a:t>E</a:t>
            </a:r>
            <a:r>
              <a:rPr sz="2800" b="1" spc="-20" dirty="0">
                <a:latin typeface="Trebuchet MS"/>
                <a:cs typeface="Trebuchet MS"/>
              </a:rPr>
              <a:t>N</a:t>
            </a:r>
            <a:r>
              <a:rPr sz="2800" b="1" spc="-15" dirty="0">
                <a:latin typeface="Trebuchet MS"/>
                <a:cs typeface="Trebuchet MS"/>
              </a:rPr>
              <a:t>T</a:t>
            </a:r>
            <a:r>
              <a:rPr sz="2800" b="1" spc="-20" dirty="0">
                <a:latin typeface="Trebuchet MS"/>
                <a:cs typeface="Trebuchet MS"/>
              </a:rPr>
              <a:t>EL</a:t>
            </a:r>
            <a:r>
              <a:rPr sz="2800" b="1" spc="-15" dirty="0">
                <a:latin typeface="Trebuchet MS"/>
                <a:cs typeface="Trebuchet MS"/>
              </a:rPr>
              <a:t>E</a:t>
            </a:r>
            <a:r>
              <a:rPr sz="2800" b="1" spc="-10" dirty="0">
                <a:latin typeface="Trebuchet MS"/>
                <a:cs typeface="Trebuchet MS"/>
              </a:rPr>
              <a:t>I</a:t>
            </a:r>
            <a:endParaRPr sz="2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800" b="1" dirty="0">
                <a:latin typeface="Trebuchet MS"/>
                <a:cs typeface="Trebuchet MS"/>
              </a:rPr>
              <a:t>P</a:t>
            </a:r>
            <a:r>
              <a:rPr sz="1800" b="1" spc="-10" dirty="0">
                <a:latin typeface="Trebuchet MS"/>
                <a:cs typeface="Trebuchet MS"/>
              </a:rPr>
              <a:t>O</a:t>
            </a:r>
            <a:r>
              <a:rPr sz="1800" b="1" spc="-15" dirty="0">
                <a:latin typeface="Trebuchet MS"/>
                <a:cs typeface="Trebuchet MS"/>
              </a:rPr>
              <a:t>T</a:t>
            </a:r>
            <a:r>
              <a:rPr sz="1800" b="1" spc="-10" dirty="0">
                <a:latin typeface="Trebuchet MS"/>
                <a:cs typeface="Trebuchet MS"/>
              </a:rPr>
              <a:t>R</a:t>
            </a:r>
            <a:r>
              <a:rPr sz="1800" b="1" spc="-5" dirty="0">
                <a:latin typeface="Trebuchet MS"/>
                <a:cs typeface="Trebuchet MS"/>
              </a:rPr>
              <a:t>IVI</a:t>
            </a:r>
            <a:r>
              <a:rPr sz="1800" b="1" dirty="0">
                <a:latin typeface="Trebuchet MS"/>
                <a:cs typeface="Trebuchet MS"/>
              </a:rPr>
              <a:t>T</a:t>
            </a:r>
            <a:r>
              <a:rPr sz="1800" b="1" spc="-30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LEGII</a:t>
            </a:r>
            <a:r>
              <a:rPr sz="1800" b="1" spc="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129</a:t>
            </a:r>
            <a:r>
              <a:rPr sz="1800" b="1" spc="5" dirty="0">
                <a:latin typeface="Trebuchet MS"/>
                <a:cs typeface="Trebuchet MS"/>
              </a:rPr>
              <a:t>/</a:t>
            </a:r>
            <a:r>
              <a:rPr sz="1800" b="1" dirty="0">
                <a:latin typeface="Trebuchet MS"/>
                <a:cs typeface="Trebuchet MS"/>
              </a:rPr>
              <a:t>20</a:t>
            </a:r>
            <a:r>
              <a:rPr sz="1800" b="1" spc="-10" dirty="0">
                <a:latin typeface="Trebuchet MS"/>
                <a:cs typeface="Trebuchet MS"/>
              </a:rPr>
              <a:t>1</a:t>
            </a:r>
            <a:r>
              <a:rPr sz="1800" b="1" dirty="0">
                <a:latin typeface="Trebuchet MS"/>
                <a:cs typeface="Trebuchet MS"/>
              </a:rPr>
              <a:t>9</a:t>
            </a:r>
            <a:r>
              <a:rPr sz="1800" b="1" spc="-50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ȘI</a:t>
            </a:r>
            <a:r>
              <a:rPr sz="1800" b="1" spc="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REGLEMENTĂR</a:t>
            </a:r>
            <a:r>
              <a:rPr sz="1800" b="1" spc="20" dirty="0">
                <a:latin typeface="Trebuchet MS"/>
                <a:cs typeface="Trebuchet MS"/>
              </a:rPr>
              <a:t>I</a:t>
            </a:r>
            <a:r>
              <a:rPr sz="1800" b="1" spc="-15" dirty="0">
                <a:latin typeface="Trebuchet MS"/>
                <a:cs typeface="Trebuchet MS"/>
              </a:rPr>
              <a:t>LOR</a:t>
            </a:r>
            <a:r>
              <a:rPr sz="1800" b="1" spc="-5" dirty="0">
                <a:latin typeface="Trebuchet MS"/>
                <a:cs typeface="Trebuchet MS"/>
              </a:rPr>
              <a:t> </a:t>
            </a:r>
            <a:r>
              <a:rPr sz="1800" b="1" spc="-20" dirty="0">
                <a:latin typeface="Trebuchet MS"/>
                <a:cs typeface="Trebuchet MS"/>
              </a:rPr>
              <a:t>SEC</a:t>
            </a:r>
            <a:r>
              <a:rPr sz="1800" b="1" spc="-120" dirty="0">
                <a:latin typeface="Trebuchet MS"/>
                <a:cs typeface="Trebuchet MS"/>
              </a:rPr>
              <a:t>T</a:t>
            </a:r>
            <a:r>
              <a:rPr sz="1800" b="1" spc="-10" dirty="0">
                <a:latin typeface="Trebuchet MS"/>
                <a:cs typeface="Trebuchet MS"/>
              </a:rPr>
              <a:t>O</a:t>
            </a:r>
            <a:r>
              <a:rPr sz="1800" b="1" dirty="0">
                <a:latin typeface="Trebuchet MS"/>
                <a:cs typeface="Trebuchet MS"/>
              </a:rPr>
              <a:t>RI</a:t>
            </a:r>
            <a:r>
              <a:rPr sz="1800" b="1" spc="-20" dirty="0">
                <a:latin typeface="Trebuchet MS"/>
                <a:cs typeface="Trebuchet MS"/>
              </a:rPr>
              <a:t>AL</a:t>
            </a:r>
            <a:r>
              <a:rPr sz="1800" b="1" spc="-15" dirty="0">
                <a:latin typeface="Trebuchet MS"/>
                <a:cs typeface="Trebuchet MS"/>
              </a:rPr>
              <a:t>E </a:t>
            </a:r>
            <a:r>
              <a:rPr sz="1800" b="1" dirty="0">
                <a:latin typeface="Trebuchet MS"/>
                <a:cs typeface="Trebuchet MS"/>
              </a:rPr>
              <a:t>UNBR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50719" y="2414270"/>
            <a:ext cx="1833880" cy="833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latin typeface="Trebuchet MS"/>
                <a:cs typeface="Trebuchet MS"/>
              </a:rPr>
              <a:t>A</a:t>
            </a:r>
            <a:r>
              <a:rPr sz="1800" dirty="0">
                <a:latin typeface="Trebuchet MS"/>
                <a:cs typeface="Trebuchet MS"/>
              </a:rPr>
              <a:t>nca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Pu</a:t>
            </a:r>
            <a:r>
              <a:rPr sz="1800" spc="5" dirty="0">
                <a:latin typeface="Trebuchet MS"/>
                <a:cs typeface="Trebuchet MS"/>
              </a:rPr>
              <a:t>ș</a:t>
            </a:r>
            <a:r>
              <a:rPr sz="1800" dirty="0">
                <a:latin typeface="Trebuchet MS"/>
                <a:cs typeface="Trebuchet MS"/>
              </a:rPr>
              <a:t>cașu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ts val="2100"/>
              </a:lnSpc>
              <a:spcBef>
                <a:spcPts val="59"/>
              </a:spcBef>
            </a:pPr>
            <a:endParaRPr sz="2100"/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Trebuchet MS"/>
                <a:cs typeface="Trebuchet MS"/>
              </a:rPr>
              <a:t>2</a:t>
            </a:r>
            <a:r>
              <a:rPr sz="1800" dirty="0">
                <a:latin typeface="Trebuchet MS"/>
                <a:cs typeface="Trebuchet MS"/>
              </a:rPr>
              <a:t>7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20" dirty="0">
                <a:latin typeface="Trebuchet MS"/>
                <a:cs typeface="Trebuchet MS"/>
              </a:rPr>
              <a:t>f</a:t>
            </a:r>
            <a:r>
              <a:rPr sz="1800" spc="-5" dirty="0">
                <a:latin typeface="Trebuchet MS"/>
                <a:cs typeface="Trebuchet MS"/>
              </a:rPr>
              <a:t>e</a:t>
            </a:r>
            <a:r>
              <a:rPr sz="1800" spc="5" dirty="0">
                <a:latin typeface="Trebuchet MS"/>
                <a:cs typeface="Trebuchet MS"/>
              </a:rPr>
              <a:t>b</a:t>
            </a:r>
            <a:r>
              <a:rPr sz="1800" dirty="0">
                <a:latin typeface="Trebuchet MS"/>
                <a:cs typeface="Trebuchet MS"/>
              </a:rPr>
              <a:t>ruarie </a:t>
            </a:r>
            <a:r>
              <a:rPr sz="1800" spc="-5" dirty="0">
                <a:latin typeface="Trebuchet MS"/>
                <a:cs typeface="Trebuchet MS"/>
              </a:rPr>
              <a:t>2</a:t>
            </a:r>
            <a:r>
              <a:rPr sz="1800" spc="5" dirty="0">
                <a:latin typeface="Trebuchet MS"/>
                <a:cs typeface="Trebuchet MS"/>
              </a:rPr>
              <a:t>0</a:t>
            </a:r>
            <a:r>
              <a:rPr sz="1800" spc="-5" dirty="0">
                <a:latin typeface="Trebuchet MS"/>
                <a:cs typeface="Trebuchet MS"/>
              </a:rPr>
              <a:t>25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5180571"/>
            <a:ext cx="2273299" cy="7172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916" y="4699000"/>
            <a:ext cx="12187555" cy="3810"/>
          </a:xfrm>
          <a:custGeom>
            <a:avLst/>
            <a:gdLst/>
            <a:ahLst/>
            <a:cxnLst/>
            <a:rect l="l" t="t" r="r" b="b"/>
            <a:pathLst>
              <a:path w="12187555" h="3810">
                <a:moveTo>
                  <a:pt x="0" y="0"/>
                </a:moveTo>
                <a:lnTo>
                  <a:pt x="12187083" y="381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618976" y="0"/>
            <a:ext cx="390525" cy="426720"/>
          </a:xfrm>
          <a:custGeom>
            <a:avLst/>
            <a:gdLst/>
            <a:ahLst/>
            <a:cxnLst/>
            <a:rect l="l" t="t" r="r" b="b"/>
            <a:pathLst>
              <a:path w="390525" h="426720">
                <a:moveTo>
                  <a:pt x="0" y="426720"/>
                </a:moveTo>
                <a:lnTo>
                  <a:pt x="390144" y="426720"/>
                </a:lnTo>
                <a:lnTo>
                  <a:pt x="390144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5" dirty="0"/>
              <a:t>A</a:t>
            </a:r>
            <a:r>
              <a:rPr dirty="0"/>
              <a:t>vocații</a:t>
            </a:r>
            <a:r>
              <a:rPr spc="-25" dirty="0"/>
              <a:t> </a:t>
            </a:r>
            <a:r>
              <a:rPr dirty="0"/>
              <a:t>–</a:t>
            </a:r>
            <a:r>
              <a:rPr spc="5" dirty="0"/>
              <a:t> </a:t>
            </a:r>
            <a:r>
              <a:rPr dirty="0"/>
              <a:t>Cunoașterea</a:t>
            </a:r>
            <a:r>
              <a:rPr spc="-55" dirty="0"/>
              <a:t> </a:t>
            </a:r>
            <a:r>
              <a:rPr spc="-10" dirty="0"/>
              <a:t>c</a:t>
            </a:r>
            <a:r>
              <a:rPr dirty="0"/>
              <a:t>lientelei</a:t>
            </a:r>
            <a:r>
              <a:rPr spc="-5" dirty="0"/>
              <a:t> </a:t>
            </a:r>
            <a:r>
              <a:rPr spc="-5" dirty="0">
                <a:latin typeface="Trebuchet MS"/>
                <a:cs typeface="Trebuchet MS"/>
              </a:rPr>
              <a:t>(</a:t>
            </a:r>
            <a:r>
              <a:rPr spc="-10" dirty="0">
                <a:latin typeface="Trebuchet MS"/>
                <a:cs typeface="Trebuchet MS"/>
              </a:rPr>
              <a:t>M</a:t>
            </a:r>
            <a:r>
              <a:rPr spc="-5" dirty="0"/>
              <a:t>ă</a:t>
            </a:r>
            <a:r>
              <a:rPr dirty="0">
                <a:latin typeface="Trebuchet MS"/>
                <a:cs typeface="Trebuchet MS"/>
              </a:rPr>
              <a:t>suri</a:t>
            </a:r>
            <a:r>
              <a:rPr spc="-15" dirty="0">
                <a:latin typeface="Trebuchet MS"/>
                <a:cs typeface="Trebuchet MS"/>
              </a:rPr>
              <a:t> </a:t>
            </a:r>
            <a:r>
              <a:rPr dirty="0"/>
              <a:t>si</a:t>
            </a:r>
            <a:r>
              <a:rPr spc="5" dirty="0"/>
              <a:t>m</a:t>
            </a:r>
            <a:r>
              <a:rPr dirty="0"/>
              <a:t>p</a:t>
            </a:r>
            <a:r>
              <a:rPr spc="-10" dirty="0"/>
              <a:t>l</a:t>
            </a:r>
            <a:r>
              <a:rPr dirty="0"/>
              <a:t>if</a:t>
            </a:r>
            <a:r>
              <a:rPr spc="5" dirty="0"/>
              <a:t>i</a:t>
            </a:r>
            <a:r>
              <a:rPr spc="-10" dirty="0"/>
              <a:t>c</a:t>
            </a:r>
            <a:r>
              <a:rPr dirty="0"/>
              <a:t>ate</a:t>
            </a:r>
            <a:r>
              <a:rPr spc="-20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dirty="0"/>
              <a:t>Măsuri sup</a:t>
            </a:r>
            <a:r>
              <a:rPr spc="-10" dirty="0"/>
              <a:t>l</a:t>
            </a:r>
            <a:r>
              <a:rPr dirty="0"/>
              <a:t>i</a:t>
            </a:r>
            <a:r>
              <a:rPr spc="5" dirty="0"/>
              <a:t>m</a:t>
            </a:r>
            <a:r>
              <a:rPr dirty="0"/>
              <a:t>entare)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9220" y="882015"/>
            <a:ext cx="11764010" cy="539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Clr>
                <a:srgbClr val="C00000"/>
              </a:buClr>
              <a:buFont typeface="Courier New"/>
              <a:buChar char="o"/>
              <a:tabLst>
                <a:tab pos="299720" algn="l"/>
              </a:tabLst>
            </a:pPr>
            <a:r>
              <a:rPr sz="2000" b="1" spc="-10" dirty="0">
                <a:solidFill>
                  <a:srgbClr val="C00000"/>
                </a:solidFill>
                <a:latin typeface="Trebuchet MS"/>
                <a:cs typeface="Trebuchet MS"/>
              </a:rPr>
              <a:t>M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ăsuri</a:t>
            </a:r>
            <a:r>
              <a:rPr sz="2000" b="1" spc="-10" dirty="0">
                <a:solidFill>
                  <a:srgbClr val="C00000"/>
                </a:solidFill>
                <a:latin typeface="Trebuchet MS"/>
                <a:cs typeface="Trebuchet MS"/>
              </a:rPr>
              <a:t>l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e</a:t>
            </a:r>
            <a:r>
              <a:rPr sz="2000" b="1" spc="-2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simplific</a:t>
            </a:r>
            <a:r>
              <a:rPr sz="2000" b="1" spc="-10" dirty="0">
                <a:solidFill>
                  <a:srgbClr val="C00000"/>
                </a:solidFill>
                <a:latin typeface="Trebuchet MS"/>
                <a:cs typeface="Trebuchet MS"/>
              </a:rPr>
              <a:t>a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te</a:t>
            </a:r>
            <a:endParaRPr sz="2000">
              <a:latin typeface="Trebuchet MS"/>
              <a:cs typeface="Trebuchet MS"/>
            </a:endParaRPr>
          </a:p>
          <a:p>
            <a:pPr marL="698500" lvl="1" indent="-228600">
              <a:lnSpc>
                <a:spcPct val="100000"/>
              </a:lnSpc>
              <a:spcBef>
                <a:spcPts val="395"/>
              </a:spcBef>
              <a:buFont typeface="MS Gothic"/>
              <a:buChar char="✓"/>
              <a:tabLst>
                <a:tab pos="698500" algn="l"/>
              </a:tabLst>
            </a:pPr>
            <a:r>
              <a:rPr sz="1800" dirty="0">
                <a:latin typeface="Trebuchet MS"/>
                <a:cs typeface="Trebuchet MS"/>
              </a:rPr>
              <a:t>Se a</a:t>
            </a:r>
            <a:r>
              <a:rPr sz="1800" spc="5" dirty="0">
                <a:latin typeface="Trebuchet MS"/>
                <a:cs typeface="Trebuchet MS"/>
              </a:rPr>
              <a:t>p</a:t>
            </a:r>
            <a:r>
              <a:rPr sz="1800" dirty="0">
                <a:latin typeface="Trebuchet MS"/>
                <a:cs typeface="Trebuchet MS"/>
              </a:rPr>
              <a:t>lică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c</a:t>
            </a:r>
            <a:r>
              <a:rPr sz="1800" spc="-10" dirty="0">
                <a:latin typeface="Trebuchet MS"/>
                <a:cs typeface="Trebuchet MS"/>
              </a:rPr>
              <a:t>l</a:t>
            </a:r>
            <a:r>
              <a:rPr sz="1800" dirty="0">
                <a:latin typeface="Trebuchet MS"/>
                <a:cs typeface="Trebuchet MS"/>
              </a:rPr>
              <a:t>iențil</a:t>
            </a:r>
            <a:r>
              <a:rPr sz="1800" spc="-15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r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deja înca</a:t>
            </a:r>
            <a:r>
              <a:rPr sz="1800" spc="5" dirty="0">
                <a:latin typeface="Trebuchet MS"/>
                <a:cs typeface="Trebuchet MS"/>
              </a:rPr>
              <a:t>d</a:t>
            </a:r>
            <a:r>
              <a:rPr sz="1800" dirty="0">
                <a:latin typeface="Trebuchet MS"/>
                <a:cs typeface="Trebuchet MS"/>
              </a:rPr>
              <a:t>ra</a:t>
            </a:r>
            <a:r>
              <a:rPr sz="1800" spc="-10" dirty="0">
                <a:latin typeface="Trebuchet MS"/>
                <a:cs typeface="Trebuchet MS"/>
              </a:rPr>
              <a:t>ț</a:t>
            </a:r>
            <a:r>
              <a:rPr sz="1800" dirty="0">
                <a:latin typeface="Trebuchet MS"/>
                <a:cs typeface="Trebuchet MS"/>
              </a:rPr>
              <a:t>i la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categ</a:t>
            </a:r>
            <a:r>
              <a:rPr sz="1800" spc="-15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ria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de risc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scăzut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du</a:t>
            </a:r>
            <a:r>
              <a:rPr sz="1800" spc="5" dirty="0">
                <a:latin typeface="Trebuchet MS"/>
                <a:cs typeface="Trebuchet MS"/>
              </a:rPr>
              <a:t>p</a:t>
            </a:r>
            <a:r>
              <a:rPr sz="1800" dirty="0">
                <a:latin typeface="Trebuchet MS"/>
                <a:cs typeface="Trebuchet MS"/>
              </a:rPr>
              <a:t>ă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a</a:t>
            </a:r>
            <a:r>
              <a:rPr sz="1800" spc="5" dirty="0">
                <a:latin typeface="Trebuchet MS"/>
                <a:cs typeface="Trebuchet MS"/>
              </a:rPr>
              <a:t>p</a:t>
            </a:r>
            <a:r>
              <a:rPr sz="1800" dirty="0">
                <a:latin typeface="Trebuchet MS"/>
                <a:cs typeface="Trebuchet MS"/>
              </a:rPr>
              <a:t>licarea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măsuril</a:t>
            </a:r>
            <a:r>
              <a:rPr sz="1800" spc="-1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r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stan</a:t>
            </a:r>
            <a:r>
              <a:rPr sz="1800" spc="5" dirty="0">
                <a:latin typeface="Trebuchet MS"/>
                <a:cs typeface="Trebuchet MS"/>
              </a:rPr>
              <a:t>d</a:t>
            </a:r>
            <a:r>
              <a:rPr sz="1800" dirty="0">
                <a:latin typeface="Trebuchet MS"/>
                <a:cs typeface="Trebuchet MS"/>
              </a:rPr>
              <a:t>ard</a:t>
            </a:r>
            <a:endParaRPr sz="1800">
              <a:latin typeface="Trebuchet MS"/>
              <a:cs typeface="Trebuchet MS"/>
            </a:endParaRPr>
          </a:p>
          <a:p>
            <a:pPr marL="698500" lvl="1" indent="-228600">
              <a:lnSpc>
                <a:spcPct val="100000"/>
              </a:lnSpc>
              <a:spcBef>
                <a:spcPts val="380"/>
              </a:spcBef>
              <a:buFont typeface="MS Gothic"/>
              <a:buChar char="✓"/>
              <a:tabLst>
                <a:tab pos="698500" algn="l"/>
              </a:tabLst>
            </a:pPr>
            <a:r>
              <a:rPr sz="1800" spc="-235" dirty="0">
                <a:latin typeface="Trebuchet MS"/>
                <a:cs typeface="Trebuchet MS"/>
              </a:rPr>
              <a:t>T</a:t>
            </a:r>
            <a:r>
              <a:rPr sz="1800" dirty="0">
                <a:latin typeface="Trebuchet MS"/>
                <a:cs typeface="Trebuchet MS"/>
              </a:rPr>
              <a:t>eo</a:t>
            </a:r>
            <a:r>
              <a:rPr sz="1800" spc="-10" dirty="0">
                <a:latin typeface="Trebuchet MS"/>
                <a:cs typeface="Trebuchet MS"/>
              </a:rPr>
              <a:t>r</a:t>
            </a:r>
            <a:r>
              <a:rPr sz="1800" dirty="0">
                <a:latin typeface="Trebuchet MS"/>
                <a:cs typeface="Trebuchet MS"/>
              </a:rPr>
              <a:t>etic,</a:t>
            </a:r>
            <a:r>
              <a:rPr sz="1800" spc="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nu diferă </a:t>
            </a:r>
            <a:r>
              <a:rPr sz="1800" spc="-10" dirty="0">
                <a:latin typeface="Trebuchet MS"/>
                <a:cs typeface="Trebuchet MS"/>
              </a:rPr>
              <a:t>f</a:t>
            </a:r>
            <a:r>
              <a:rPr sz="1800" dirty="0">
                <a:latin typeface="Trebuchet MS"/>
                <a:cs typeface="Trebuchet MS"/>
              </a:rPr>
              <a:t>un</a:t>
            </a:r>
            <a:r>
              <a:rPr sz="1800" spc="5" dirty="0">
                <a:latin typeface="Trebuchet MS"/>
                <a:cs typeface="Trebuchet MS"/>
              </a:rPr>
              <a:t>d</a:t>
            </a:r>
            <a:r>
              <a:rPr sz="1800" dirty="0">
                <a:latin typeface="Trebuchet MS"/>
                <a:cs typeface="Trebuchet MS"/>
              </a:rPr>
              <a:t>a</a:t>
            </a:r>
            <a:r>
              <a:rPr sz="1800" spc="5" dirty="0">
                <a:latin typeface="Trebuchet MS"/>
                <a:cs typeface="Trebuchet MS"/>
              </a:rPr>
              <a:t>m</a:t>
            </a:r>
            <a:r>
              <a:rPr sz="1800" dirty="0">
                <a:latin typeface="Trebuchet MS"/>
                <a:cs typeface="Trebuchet MS"/>
              </a:rPr>
              <a:t>ental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de </a:t>
            </a:r>
            <a:r>
              <a:rPr sz="1800" spc="5" dirty="0">
                <a:latin typeface="Trebuchet MS"/>
                <a:cs typeface="Trebuchet MS"/>
              </a:rPr>
              <a:t>m</a:t>
            </a:r>
            <a:r>
              <a:rPr sz="1800" dirty="0">
                <a:latin typeface="Trebuchet MS"/>
                <a:cs typeface="Trebuchet MS"/>
              </a:rPr>
              <a:t>ăsurile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stan</a:t>
            </a:r>
            <a:r>
              <a:rPr sz="1800" spc="5" dirty="0">
                <a:latin typeface="Trebuchet MS"/>
                <a:cs typeface="Trebuchet MS"/>
              </a:rPr>
              <a:t>d</a:t>
            </a:r>
            <a:r>
              <a:rPr sz="1800" dirty="0">
                <a:latin typeface="Trebuchet MS"/>
                <a:cs typeface="Trebuchet MS"/>
              </a:rPr>
              <a:t>ard</a:t>
            </a:r>
            <a:endParaRPr sz="1800">
              <a:latin typeface="Trebuchet MS"/>
              <a:cs typeface="Trebuchet MS"/>
            </a:endParaRPr>
          </a:p>
          <a:p>
            <a:pPr lvl="1">
              <a:lnSpc>
                <a:spcPts val="1800"/>
              </a:lnSpc>
              <a:buFont typeface="MS Gothic"/>
              <a:buChar char="✓"/>
            </a:pPr>
            <a:endParaRPr sz="1800"/>
          </a:p>
          <a:p>
            <a:pPr lvl="1">
              <a:lnSpc>
                <a:spcPts val="2200"/>
              </a:lnSpc>
              <a:spcBef>
                <a:spcPts val="72"/>
              </a:spcBef>
              <a:buFont typeface="MS Gothic"/>
              <a:buChar char="✓"/>
            </a:pPr>
            <a:endParaRPr sz="2200"/>
          </a:p>
          <a:p>
            <a:pPr marL="299085" indent="-286385">
              <a:lnSpc>
                <a:spcPct val="100000"/>
              </a:lnSpc>
              <a:buClr>
                <a:srgbClr val="C00000"/>
              </a:buClr>
              <a:buFont typeface="Courier New"/>
              <a:buChar char="o"/>
              <a:tabLst>
                <a:tab pos="299720" algn="l"/>
              </a:tabLst>
            </a:pPr>
            <a:r>
              <a:rPr sz="2000" b="1" spc="-10" dirty="0">
                <a:solidFill>
                  <a:srgbClr val="C00000"/>
                </a:solidFill>
                <a:latin typeface="Trebuchet MS"/>
                <a:cs typeface="Trebuchet MS"/>
              </a:rPr>
              <a:t>M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ăsuri</a:t>
            </a:r>
            <a:r>
              <a:rPr sz="2000" b="1" spc="-2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sup</a:t>
            </a:r>
            <a:r>
              <a:rPr sz="2000" b="1" spc="-10" dirty="0">
                <a:solidFill>
                  <a:srgbClr val="C00000"/>
                </a:solidFill>
                <a:latin typeface="Trebuchet MS"/>
                <a:cs typeface="Trebuchet MS"/>
              </a:rPr>
              <a:t>l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imenta</a:t>
            </a:r>
            <a:r>
              <a:rPr sz="2000" b="1" spc="-10" dirty="0">
                <a:solidFill>
                  <a:srgbClr val="C00000"/>
                </a:solidFill>
                <a:latin typeface="Trebuchet MS"/>
                <a:cs typeface="Trebuchet MS"/>
              </a:rPr>
              <a:t>r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,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d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x</a:t>
            </a:r>
            <a:r>
              <a:rPr sz="2000" spc="-5" dirty="0">
                <a:latin typeface="Trebuchet MS"/>
                <a:cs typeface="Trebuchet MS"/>
              </a:rPr>
              <a:t>em</a:t>
            </a:r>
            <a:r>
              <a:rPr sz="2000" dirty="0">
                <a:latin typeface="Trebuchet MS"/>
                <a:cs typeface="Trebuchet MS"/>
              </a:rPr>
              <a:t>pl</a:t>
            </a:r>
            <a:r>
              <a:rPr sz="2000" spc="-15" dirty="0">
                <a:latin typeface="Trebuchet MS"/>
                <a:cs typeface="Trebuchet MS"/>
              </a:rPr>
              <a:t>u</a:t>
            </a:r>
            <a:r>
              <a:rPr sz="2000" dirty="0"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  <a:p>
            <a:pPr marL="698500" marR="6350" indent="-228600">
              <a:lnSpc>
                <a:spcPct val="100000"/>
              </a:lnSpc>
              <a:buFont typeface="Arial"/>
              <a:buChar char="•"/>
              <a:tabLst>
                <a:tab pos="698500" algn="l"/>
                <a:tab pos="1953895" algn="l"/>
                <a:tab pos="2391410" algn="l"/>
                <a:tab pos="3681095" algn="l"/>
                <a:tab pos="5325745" algn="l"/>
                <a:tab pos="5764530" algn="l"/>
                <a:tab pos="6130290" algn="l"/>
                <a:tab pos="6964045" algn="l"/>
                <a:tab pos="7215505" algn="l"/>
                <a:tab pos="7927340" algn="l"/>
                <a:tab pos="8558530" algn="l"/>
                <a:tab pos="9812655" algn="l"/>
                <a:tab pos="10483850" algn="l"/>
              </a:tabLst>
            </a:pPr>
            <a:r>
              <a:rPr sz="2000" dirty="0">
                <a:latin typeface="Trebuchet MS"/>
                <a:cs typeface="Trebuchet MS"/>
              </a:rPr>
              <a:t>obți</a:t>
            </a:r>
            <a:r>
              <a:rPr sz="2000" spc="-10" dirty="0">
                <a:latin typeface="Trebuchet MS"/>
                <a:cs typeface="Trebuchet MS"/>
              </a:rPr>
              <a:t>n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15" dirty="0">
                <a:latin typeface="Trebuchet MS"/>
                <a:cs typeface="Trebuchet MS"/>
              </a:rPr>
              <a:t>r</a:t>
            </a:r>
            <a:r>
              <a:rPr sz="2000" dirty="0">
                <a:latin typeface="Trebuchet MS"/>
                <a:cs typeface="Trebuchet MS"/>
              </a:rPr>
              <a:t>ea	</a:t>
            </a:r>
            <a:r>
              <a:rPr sz="2000" spc="-5" dirty="0">
                <a:latin typeface="Trebuchet MS"/>
                <a:cs typeface="Trebuchet MS"/>
              </a:rPr>
              <a:t>d</a:t>
            </a:r>
            <a:r>
              <a:rPr sz="2000" dirty="0">
                <a:latin typeface="Trebuchet MS"/>
                <a:cs typeface="Trebuchet MS"/>
              </a:rPr>
              <a:t>e	in</a:t>
            </a:r>
            <a:r>
              <a:rPr sz="2000" spc="-10" dirty="0">
                <a:latin typeface="Trebuchet MS"/>
                <a:cs typeface="Trebuchet MS"/>
              </a:rPr>
              <a:t>f</a:t>
            </a:r>
            <a:r>
              <a:rPr sz="2000" dirty="0">
                <a:latin typeface="Trebuchet MS"/>
                <a:cs typeface="Trebuchet MS"/>
              </a:rPr>
              <a:t>o</a:t>
            </a:r>
            <a:r>
              <a:rPr sz="2000" spc="-10" dirty="0">
                <a:latin typeface="Trebuchet MS"/>
                <a:cs typeface="Trebuchet MS"/>
              </a:rPr>
              <a:t>r</a:t>
            </a:r>
            <a:r>
              <a:rPr sz="2000" dirty="0">
                <a:latin typeface="Trebuchet MS"/>
                <a:cs typeface="Trebuchet MS"/>
              </a:rPr>
              <a:t>mații	</a:t>
            </a:r>
            <a:r>
              <a:rPr sz="2000" spc="-10" dirty="0">
                <a:latin typeface="Trebuchet MS"/>
                <a:cs typeface="Trebuchet MS"/>
              </a:rPr>
              <a:t>s</a:t>
            </a:r>
            <a:r>
              <a:rPr sz="2000" spc="-5" dirty="0">
                <a:latin typeface="Trebuchet MS"/>
                <a:cs typeface="Trebuchet MS"/>
              </a:rPr>
              <a:t>upli</a:t>
            </a:r>
            <a:r>
              <a:rPr sz="2000" spc="-10" dirty="0">
                <a:latin typeface="Trebuchet MS"/>
                <a:cs typeface="Trebuchet MS"/>
              </a:rPr>
              <a:t>m</a:t>
            </a:r>
            <a:r>
              <a:rPr sz="2000" spc="-5" dirty="0">
                <a:latin typeface="Trebuchet MS"/>
                <a:cs typeface="Trebuchet MS"/>
              </a:rPr>
              <a:t>en</a:t>
            </a:r>
            <a:r>
              <a:rPr sz="2000" spc="-20" dirty="0">
                <a:latin typeface="Trebuchet MS"/>
                <a:cs typeface="Trebuchet MS"/>
              </a:rPr>
              <a:t>t</a:t>
            </a:r>
            <a:r>
              <a:rPr sz="2000" spc="-5" dirty="0">
                <a:latin typeface="Trebuchet MS"/>
                <a:cs typeface="Trebuchet MS"/>
              </a:rPr>
              <a:t>a</a:t>
            </a:r>
            <a:r>
              <a:rPr sz="2000" spc="-10" dirty="0">
                <a:latin typeface="Trebuchet MS"/>
                <a:cs typeface="Trebuchet MS"/>
              </a:rPr>
              <a:t>r</a:t>
            </a:r>
            <a:r>
              <a:rPr sz="2000" dirty="0">
                <a:latin typeface="Trebuchet MS"/>
                <a:cs typeface="Trebuchet MS"/>
              </a:rPr>
              <a:t>e	</a:t>
            </a:r>
            <a:r>
              <a:rPr sz="2000" spc="-5" dirty="0">
                <a:latin typeface="Trebuchet MS"/>
                <a:cs typeface="Trebuchet MS"/>
              </a:rPr>
              <a:t>d</a:t>
            </a:r>
            <a:r>
              <a:rPr sz="2000" dirty="0">
                <a:latin typeface="Trebuchet MS"/>
                <a:cs typeface="Trebuchet MS"/>
              </a:rPr>
              <a:t>e	</a:t>
            </a:r>
            <a:r>
              <a:rPr sz="2000" spc="-15" dirty="0">
                <a:latin typeface="Trebuchet MS"/>
                <a:cs typeface="Trebuchet MS"/>
              </a:rPr>
              <a:t>l</a:t>
            </a:r>
            <a:r>
              <a:rPr sz="2000" dirty="0">
                <a:latin typeface="Trebuchet MS"/>
                <a:cs typeface="Trebuchet MS"/>
              </a:rPr>
              <a:t>a	</a:t>
            </a:r>
            <a:r>
              <a:rPr sz="2000" spc="-5" dirty="0">
                <a:latin typeface="Trebuchet MS"/>
                <a:cs typeface="Trebuchet MS"/>
              </a:rPr>
              <a:t>Cli</a:t>
            </a:r>
            <a:r>
              <a:rPr sz="2000" spc="-10" dirty="0">
                <a:latin typeface="Trebuchet MS"/>
                <a:cs typeface="Trebuchet MS"/>
              </a:rPr>
              <a:t>e</a:t>
            </a:r>
            <a:r>
              <a:rPr sz="2000" spc="-5" dirty="0">
                <a:latin typeface="Trebuchet MS"/>
                <a:cs typeface="Trebuchet MS"/>
              </a:rPr>
              <a:t>n</a:t>
            </a:r>
            <a:r>
              <a:rPr sz="2000" dirty="0">
                <a:latin typeface="Trebuchet MS"/>
                <a:cs typeface="Trebuchet MS"/>
              </a:rPr>
              <a:t>t	-	du</a:t>
            </a:r>
            <a:r>
              <a:rPr sz="2000" spc="-15" dirty="0">
                <a:latin typeface="Trebuchet MS"/>
                <a:cs typeface="Trebuchet MS"/>
              </a:rPr>
              <a:t>p</a:t>
            </a:r>
            <a:r>
              <a:rPr sz="2000" dirty="0">
                <a:latin typeface="Trebuchet MS"/>
                <a:cs typeface="Trebuchet MS"/>
              </a:rPr>
              <a:t>ă	</a:t>
            </a:r>
            <a:r>
              <a:rPr sz="2000" spc="-5" dirty="0">
                <a:latin typeface="Trebuchet MS"/>
                <a:cs typeface="Trebuchet MS"/>
              </a:rPr>
              <a:t>c</a:t>
            </a:r>
            <a:r>
              <a:rPr sz="2000" spc="5" dirty="0">
                <a:latin typeface="Trebuchet MS"/>
                <a:cs typeface="Trebuchet MS"/>
              </a:rPr>
              <a:t>a</a:t>
            </a:r>
            <a:r>
              <a:rPr sz="2000" spc="-20" dirty="0">
                <a:latin typeface="Trebuchet MS"/>
                <a:cs typeface="Trebuchet MS"/>
              </a:rPr>
              <a:t>z</a:t>
            </a:r>
            <a:r>
              <a:rPr sz="2000" dirty="0">
                <a:latin typeface="Trebuchet MS"/>
                <a:cs typeface="Trebuchet MS"/>
              </a:rPr>
              <a:t>,	obți</a:t>
            </a:r>
            <a:r>
              <a:rPr sz="2000" spc="-15" dirty="0">
                <a:latin typeface="Trebuchet MS"/>
                <a:cs typeface="Trebuchet MS"/>
              </a:rPr>
              <a:t>n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15" dirty="0">
                <a:latin typeface="Trebuchet MS"/>
                <a:cs typeface="Trebuchet MS"/>
              </a:rPr>
              <a:t>r</a:t>
            </a:r>
            <a:r>
              <a:rPr sz="2000" dirty="0">
                <a:latin typeface="Trebuchet MS"/>
                <a:cs typeface="Trebuchet MS"/>
              </a:rPr>
              <a:t>ea	</a:t>
            </a:r>
            <a:r>
              <a:rPr sz="2000" spc="-5" dirty="0">
                <a:latin typeface="Trebuchet MS"/>
                <a:cs typeface="Trebuchet MS"/>
              </a:rPr>
              <a:t>un</a:t>
            </a:r>
            <a:r>
              <a:rPr sz="2000" spc="-15" dirty="0">
                <a:latin typeface="Trebuchet MS"/>
                <a:cs typeface="Trebuchet MS"/>
              </a:rPr>
              <a:t>o</a:t>
            </a:r>
            <a:r>
              <a:rPr sz="2000" dirty="0">
                <a:latin typeface="Trebuchet MS"/>
                <a:cs typeface="Trebuchet MS"/>
              </a:rPr>
              <a:t>r	</a:t>
            </a:r>
            <a:r>
              <a:rPr sz="2000" spc="-15" dirty="0">
                <a:latin typeface="Trebuchet MS"/>
                <a:cs typeface="Trebuchet MS"/>
              </a:rPr>
              <a:t>d</a:t>
            </a:r>
            <a:r>
              <a:rPr sz="2000" dirty="0">
                <a:latin typeface="Trebuchet MS"/>
                <a:cs typeface="Trebuchet MS"/>
              </a:rPr>
              <a:t>oc</a:t>
            </a:r>
            <a:r>
              <a:rPr sz="2000" spc="-10" dirty="0">
                <a:latin typeface="Trebuchet MS"/>
                <a:cs typeface="Trebuchet MS"/>
              </a:rPr>
              <a:t>um</a:t>
            </a:r>
            <a:r>
              <a:rPr sz="2000" spc="-15" dirty="0">
                <a:latin typeface="Trebuchet MS"/>
                <a:cs typeface="Trebuchet MS"/>
              </a:rPr>
              <a:t>e</a:t>
            </a:r>
            <a:r>
              <a:rPr sz="2000" spc="-5" dirty="0">
                <a:latin typeface="Trebuchet MS"/>
                <a:cs typeface="Trebuchet MS"/>
              </a:rPr>
              <a:t>nte </a:t>
            </a:r>
            <a:r>
              <a:rPr sz="2000" dirty="0">
                <a:latin typeface="Trebuchet MS"/>
                <a:cs typeface="Trebuchet MS"/>
              </a:rPr>
              <a:t>justifi</a:t>
            </a:r>
            <a:r>
              <a:rPr sz="2000" spc="-5" dirty="0">
                <a:latin typeface="Trebuchet MS"/>
                <a:cs typeface="Trebuchet MS"/>
              </a:rPr>
              <a:t>c</a:t>
            </a:r>
            <a:r>
              <a:rPr sz="2000" spc="5" dirty="0">
                <a:latin typeface="Trebuchet MS"/>
                <a:cs typeface="Trebuchet MS"/>
              </a:rPr>
              <a:t>a</a:t>
            </a:r>
            <a:r>
              <a:rPr sz="2000" spc="-5" dirty="0">
                <a:latin typeface="Trebuchet MS"/>
                <a:cs typeface="Trebuchet MS"/>
              </a:rPr>
              <a:t>tiv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cu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pri</a:t>
            </a:r>
            <a:r>
              <a:rPr sz="2000" spc="5" dirty="0">
                <a:latin typeface="Trebuchet MS"/>
                <a:cs typeface="Trebuchet MS"/>
              </a:rPr>
              <a:t>v</a:t>
            </a:r>
            <a:r>
              <a:rPr sz="2000" spc="-5" dirty="0">
                <a:latin typeface="Trebuchet MS"/>
                <a:cs typeface="Trebuchet MS"/>
              </a:rPr>
              <a:t>ir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l</a:t>
            </a:r>
            <a:r>
              <a:rPr sz="2000" dirty="0">
                <a:latin typeface="Trebuchet MS"/>
                <a:cs typeface="Trebuchet MS"/>
              </a:rPr>
              <a:t>a </a:t>
            </a:r>
            <a:r>
              <a:rPr sz="2000" b="1" dirty="0">
                <a:latin typeface="Trebuchet MS"/>
                <a:cs typeface="Trebuchet MS"/>
              </a:rPr>
              <a:t>sursa</a:t>
            </a:r>
            <a:r>
              <a:rPr sz="2000" b="1" spc="-1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f</a:t>
            </a:r>
            <a:r>
              <a:rPr sz="2000" b="1" spc="5" dirty="0">
                <a:latin typeface="Trebuchet MS"/>
                <a:cs typeface="Trebuchet MS"/>
              </a:rPr>
              <a:t>o</a:t>
            </a:r>
            <a:r>
              <a:rPr sz="2000" b="1" spc="-5" dirty="0">
                <a:latin typeface="Trebuchet MS"/>
                <a:cs typeface="Trebuchet MS"/>
              </a:rPr>
              <a:t>nd</a:t>
            </a:r>
            <a:r>
              <a:rPr sz="2000" b="1" spc="5" dirty="0">
                <a:latin typeface="Trebuchet MS"/>
                <a:cs typeface="Trebuchet MS"/>
              </a:rPr>
              <a:t>u</a:t>
            </a:r>
            <a:r>
              <a:rPr sz="2000" b="1" spc="-5" dirty="0">
                <a:latin typeface="Trebuchet MS"/>
                <a:cs typeface="Trebuchet MS"/>
              </a:rPr>
              <a:t>rilor/a</a:t>
            </a:r>
            <a:r>
              <a:rPr sz="2000" b="1" spc="-10" dirty="0">
                <a:latin typeface="Trebuchet MS"/>
                <a:cs typeface="Trebuchet MS"/>
              </a:rPr>
              <a:t>c</a:t>
            </a:r>
            <a:r>
              <a:rPr sz="2000" b="1" spc="-5" dirty="0">
                <a:latin typeface="Trebuchet MS"/>
                <a:cs typeface="Trebuchet MS"/>
              </a:rPr>
              <a:t>ti</a:t>
            </a:r>
            <a:r>
              <a:rPr sz="2000" b="1" spc="-15" dirty="0">
                <a:latin typeface="Trebuchet MS"/>
                <a:cs typeface="Trebuchet MS"/>
              </a:rPr>
              <a:t>v</a:t>
            </a:r>
            <a:r>
              <a:rPr sz="2000" b="1" dirty="0">
                <a:latin typeface="Trebuchet MS"/>
                <a:cs typeface="Trebuchet MS"/>
              </a:rPr>
              <a:t>elor</a:t>
            </a:r>
            <a:r>
              <a:rPr sz="2000" b="1" spc="-5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Clientului</a:t>
            </a:r>
            <a:r>
              <a:rPr sz="2000" dirty="0">
                <a:latin typeface="Trebuchet MS"/>
                <a:cs typeface="Trebuchet MS"/>
              </a:rPr>
              <a:t>;</a:t>
            </a:r>
            <a:endParaRPr sz="2000">
              <a:latin typeface="Trebuchet MS"/>
              <a:cs typeface="Trebuchet MS"/>
            </a:endParaRPr>
          </a:p>
          <a:p>
            <a:pPr marL="698500" indent="-2286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698500" algn="l"/>
              </a:tabLst>
            </a:pPr>
            <a:r>
              <a:rPr sz="2000" dirty="0">
                <a:latin typeface="Trebuchet MS"/>
                <a:cs typeface="Trebuchet MS"/>
              </a:rPr>
              <a:t>c</a:t>
            </a:r>
            <a:r>
              <a:rPr sz="2000" spc="5" dirty="0">
                <a:latin typeface="Trebuchet MS"/>
                <a:cs typeface="Trebuchet MS"/>
              </a:rPr>
              <a:t>ă</a:t>
            </a:r>
            <a:r>
              <a:rPr sz="2000" dirty="0">
                <a:latin typeface="Trebuchet MS"/>
                <a:cs typeface="Trebuchet MS"/>
              </a:rPr>
              <a:t>utări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d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inf</a:t>
            </a:r>
            <a:r>
              <a:rPr sz="2000" spc="5" dirty="0">
                <a:latin typeface="Trebuchet MS"/>
                <a:cs typeface="Trebuchet MS"/>
              </a:rPr>
              <a:t>o</a:t>
            </a:r>
            <a:r>
              <a:rPr sz="2000" dirty="0">
                <a:latin typeface="Trebuchet MS"/>
                <a:cs typeface="Trebuchet MS"/>
              </a:rPr>
              <a:t>rm</a:t>
            </a:r>
            <a:r>
              <a:rPr sz="2000" spc="5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ții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în</a:t>
            </a:r>
            <a:r>
              <a:rPr sz="2000" spc="-5" dirty="0">
                <a:latin typeface="Trebuchet MS"/>
                <a:cs typeface="Trebuchet MS"/>
              </a:rPr>
              <a:t> baz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d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dat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publice</a:t>
            </a:r>
            <a:r>
              <a:rPr sz="2000" dirty="0">
                <a:latin typeface="Trebuchet MS"/>
                <a:cs typeface="Trebuchet MS"/>
              </a:rPr>
              <a:t>/</a:t>
            </a:r>
            <a:r>
              <a:rPr sz="2000" spc="-5" dirty="0">
                <a:latin typeface="Trebuchet MS"/>
                <a:cs typeface="Trebuchet MS"/>
              </a:rPr>
              <a:t>m</a:t>
            </a:r>
            <a:r>
              <a:rPr sz="2000" spc="5" dirty="0">
                <a:latin typeface="Trebuchet MS"/>
                <a:cs typeface="Trebuchet MS"/>
              </a:rPr>
              <a:t>a</a:t>
            </a:r>
            <a:r>
              <a:rPr sz="2000" spc="-10" dirty="0">
                <a:latin typeface="Trebuchet MS"/>
                <a:cs typeface="Trebuchet MS"/>
              </a:rPr>
              <a:t>s</a:t>
            </a:r>
            <a:r>
              <a:rPr sz="2000" spc="10" dirty="0">
                <a:latin typeface="Trebuchet MS"/>
                <a:cs typeface="Trebuchet MS"/>
              </a:rPr>
              <a:t>s</a:t>
            </a:r>
            <a:r>
              <a:rPr sz="2000" spc="-5" dirty="0">
                <a:latin typeface="Trebuchet MS"/>
                <a:cs typeface="Trebuchet MS"/>
              </a:rPr>
              <a:t>-media/su</a:t>
            </a:r>
            <a:r>
              <a:rPr sz="2000" spc="-20" dirty="0">
                <a:latin typeface="Trebuchet MS"/>
                <a:cs typeface="Trebuchet MS"/>
              </a:rPr>
              <a:t>r</a:t>
            </a:r>
            <a:r>
              <a:rPr sz="2000" dirty="0">
                <a:latin typeface="Trebuchet MS"/>
                <a:cs typeface="Trebuchet MS"/>
              </a:rPr>
              <a:t>se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in</a:t>
            </a:r>
            <a:r>
              <a:rPr sz="2000" spc="5" dirty="0">
                <a:latin typeface="Trebuchet MS"/>
                <a:cs typeface="Trebuchet MS"/>
              </a:rPr>
              <a:t>d</a:t>
            </a:r>
            <a:r>
              <a:rPr sz="2000" spc="-5" dirty="0">
                <a:latin typeface="Trebuchet MS"/>
                <a:cs typeface="Trebuchet MS"/>
              </a:rPr>
              <a:t>ep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5" dirty="0">
                <a:latin typeface="Trebuchet MS"/>
                <a:cs typeface="Trebuchet MS"/>
              </a:rPr>
              <a:t>nde</a:t>
            </a:r>
            <a:r>
              <a:rPr sz="2000" spc="-10" dirty="0">
                <a:latin typeface="Trebuchet MS"/>
                <a:cs typeface="Trebuchet MS"/>
              </a:rPr>
              <a:t>n</a:t>
            </a:r>
            <a:r>
              <a:rPr sz="2000" spc="-5" dirty="0">
                <a:latin typeface="Trebuchet MS"/>
                <a:cs typeface="Trebuchet MS"/>
              </a:rPr>
              <a:t>t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pri</a:t>
            </a:r>
            <a:r>
              <a:rPr sz="2000" spc="5" dirty="0">
                <a:latin typeface="Trebuchet MS"/>
                <a:cs typeface="Trebuchet MS"/>
              </a:rPr>
              <a:t>v</a:t>
            </a:r>
            <a:r>
              <a:rPr sz="2000" spc="-5" dirty="0">
                <a:latin typeface="Trebuchet MS"/>
                <a:cs typeface="Trebuchet MS"/>
              </a:rPr>
              <a:t>in</a:t>
            </a:r>
            <a:r>
              <a:rPr sz="2000" dirty="0">
                <a:latin typeface="Trebuchet MS"/>
                <a:cs typeface="Trebuchet MS"/>
              </a:rPr>
              <a:t>d:</a:t>
            </a:r>
            <a:endParaRPr sz="2000">
              <a:latin typeface="Trebuchet MS"/>
              <a:cs typeface="Trebuchet MS"/>
            </a:endParaRPr>
          </a:p>
          <a:p>
            <a:pPr marL="1155700" lvl="1" indent="-228600">
              <a:lnSpc>
                <a:spcPct val="100000"/>
              </a:lnSpc>
              <a:spcBef>
                <a:spcPts val="605"/>
              </a:spcBef>
              <a:buFont typeface="MS Gothic"/>
              <a:buChar char="✓"/>
              <a:tabLst>
                <a:tab pos="1156335" algn="l"/>
              </a:tabLst>
            </a:pPr>
            <a:r>
              <a:rPr sz="1800" spc="-5" dirty="0">
                <a:latin typeface="Trebuchet MS"/>
                <a:cs typeface="Trebuchet MS"/>
              </a:rPr>
              <a:t>î</a:t>
            </a:r>
            <a:r>
              <a:rPr sz="1800" spc="5" dirty="0">
                <a:latin typeface="Trebuchet MS"/>
                <a:cs typeface="Trebuchet MS"/>
              </a:rPr>
              <a:t>m</a:t>
            </a:r>
            <a:r>
              <a:rPr sz="1800" dirty="0">
                <a:latin typeface="Trebuchet MS"/>
                <a:cs typeface="Trebuchet MS"/>
              </a:rPr>
              <a:t>p</a:t>
            </a:r>
            <a:r>
              <a:rPr sz="1800" spc="-5" dirty="0">
                <a:latin typeface="Trebuchet MS"/>
                <a:cs typeface="Trebuchet MS"/>
              </a:rPr>
              <a:t>uternicit</a:t>
            </a:r>
            <a:r>
              <a:rPr sz="1800" dirty="0">
                <a:latin typeface="Trebuchet MS"/>
                <a:cs typeface="Trebuchet MS"/>
              </a:rPr>
              <a:t>,</a:t>
            </a:r>
            <a:r>
              <a:rPr sz="1800" spc="22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Ben</a:t>
            </a:r>
            <a:r>
              <a:rPr sz="1800" spc="-5" dirty="0">
                <a:latin typeface="Trebuchet MS"/>
                <a:cs typeface="Trebuchet MS"/>
              </a:rPr>
              <a:t>eficiaru</a:t>
            </a:r>
            <a:r>
              <a:rPr sz="1800" dirty="0">
                <a:latin typeface="Trebuchet MS"/>
                <a:cs typeface="Trebuchet MS"/>
              </a:rPr>
              <a:t>l</a:t>
            </a:r>
            <a:r>
              <a:rPr sz="1800" spc="229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R</a:t>
            </a:r>
            <a:r>
              <a:rPr sz="1800" spc="-5" dirty="0">
                <a:latin typeface="Trebuchet MS"/>
                <a:cs typeface="Trebuchet MS"/>
              </a:rPr>
              <a:t>e</a:t>
            </a:r>
            <a:r>
              <a:rPr sz="1800" dirty="0">
                <a:latin typeface="Trebuchet MS"/>
                <a:cs typeface="Trebuchet MS"/>
              </a:rPr>
              <a:t>al,</a:t>
            </a:r>
            <a:r>
              <a:rPr sz="1800" spc="22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sed</a:t>
            </a:r>
            <a:r>
              <a:rPr sz="1800" spc="-5" dirty="0">
                <a:latin typeface="Trebuchet MS"/>
                <a:cs typeface="Trebuchet MS"/>
              </a:rPr>
              <a:t>iul</a:t>
            </a:r>
            <a:r>
              <a:rPr sz="1800" dirty="0">
                <a:latin typeface="Trebuchet MS"/>
                <a:cs typeface="Trebuchet MS"/>
              </a:rPr>
              <a:t>,</a:t>
            </a:r>
            <a:r>
              <a:rPr sz="1800" spc="215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o</a:t>
            </a:r>
            <a:r>
              <a:rPr sz="1800" spc="-15" dirty="0">
                <a:latin typeface="Trebuchet MS"/>
                <a:cs typeface="Trebuchet MS"/>
              </a:rPr>
              <a:t>c</a:t>
            </a:r>
            <a:r>
              <a:rPr sz="1800" dirty="0">
                <a:latin typeface="Trebuchet MS"/>
                <a:cs typeface="Trebuchet MS"/>
              </a:rPr>
              <a:t>u</a:t>
            </a:r>
            <a:r>
              <a:rPr sz="1800" spc="5" dirty="0">
                <a:latin typeface="Trebuchet MS"/>
                <a:cs typeface="Trebuchet MS"/>
              </a:rPr>
              <a:t>p</a:t>
            </a:r>
            <a:r>
              <a:rPr sz="1800" dirty="0">
                <a:latin typeface="Trebuchet MS"/>
                <a:cs typeface="Trebuchet MS"/>
              </a:rPr>
              <a:t>ația,</a:t>
            </a:r>
            <a:r>
              <a:rPr sz="1800" spc="229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sursa</a:t>
            </a:r>
            <a:r>
              <a:rPr sz="1800" spc="215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d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225" dirty="0">
                <a:latin typeface="Trebuchet MS"/>
                <a:cs typeface="Trebuchet MS"/>
              </a:rPr>
              <a:t> </a:t>
            </a:r>
            <a:r>
              <a:rPr sz="1800" spc="-15" dirty="0">
                <a:latin typeface="Trebuchet MS"/>
                <a:cs typeface="Trebuchet MS"/>
              </a:rPr>
              <a:t>v</a:t>
            </a:r>
            <a:r>
              <a:rPr sz="1800" spc="-5" dirty="0">
                <a:latin typeface="Trebuchet MS"/>
                <a:cs typeface="Trebuchet MS"/>
              </a:rPr>
              <a:t>en</a:t>
            </a:r>
            <a:r>
              <a:rPr sz="1800" spc="5" dirty="0">
                <a:latin typeface="Trebuchet MS"/>
                <a:cs typeface="Trebuchet MS"/>
              </a:rPr>
              <a:t>i</a:t>
            </a:r>
            <a:r>
              <a:rPr sz="1800" spc="-5" dirty="0">
                <a:latin typeface="Trebuchet MS"/>
                <a:cs typeface="Trebuchet MS"/>
              </a:rPr>
              <a:t>t</a:t>
            </a:r>
            <a:r>
              <a:rPr sz="1800" dirty="0">
                <a:latin typeface="Trebuchet MS"/>
                <a:cs typeface="Trebuchet MS"/>
              </a:rPr>
              <a:t>,</a:t>
            </a:r>
            <a:r>
              <a:rPr sz="1800" spc="22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v</a:t>
            </a:r>
            <a:r>
              <a:rPr sz="1800" spc="-10" dirty="0">
                <a:latin typeface="Trebuchet MS"/>
                <a:cs typeface="Trebuchet MS"/>
              </a:rPr>
              <a:t>o</a:t>
            </a:r>
            <a:r>
              <a:rPr sz="1800" spc="-20" dirty="0">
                <a:latin typeface="Trebuchet MS"/>
                <a:cs typeface="Trebuchet MS"/>
              </a:rPr>
              <a:t>l</a:t>
            </a:r>
            <a:r>
              <a:rPr sz="1800" spc="10" dirty="0">
                <a:latin typeface="Trebuchet MS"/>
                <a:cs typeface="Trebuchet MS"/>
              </a:rPr>
              <a:t>u</a:t>
            </a:r>
            <a:r>
              <a:rPr sz="1800" spc="5" dirty="0">
                <a:latin typeface="Trebuchet MS"/>
                <a:cs typeface="Trebuchet MS"/>
              </a:rPr>
              <a:t>m</a:t>
            </a:r>
            <a:r>
              <a:rPr sz="1800" spc="-5" dirty="0">
                <a:latin typeface="Trebuchet MS"/>
                <a:cs typeface="Trebuchet MS"/>
              </a:rPr>
              <a:t>u</a:t>
            </a:r>
            <a:r>
              <a:rPr sz="1800" dirty="0">
                <a:latin typeface="Trebuchet MS"/>
                <a:cs typeface="Trebuchet MS"/>
              </a:rPr>
              <a:t>l</a:t>
            </a:r>
            <a:r>
              <a:rPr sz="1800" spc="22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acti</a:t>
            </a:r>
            <a:r>
              <a:rPr sz="1800" spc="-10" dirty="0">
                <a:latin typeface="Trebuchet MS"/>
                <a:cs typeface="Trebuchet MS"/>
              </a:rPr>
              <a:t>v</a:t>
            </a:r>
            <a:r>
              <a:rPr sz="1800" spc="-15" dirty="0">
                <a:latin typeface="Trebuchet MS"/>
                <a:cs typeface="Trebuchet MS"/>
              </a:rPr>
              <a:t>el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spc="-10" dirty="0">
                <a:latin typeface="Trebuchet MS"/>
                <a:cs typeface="Trebuchet MS"/>
              </a:rPr>
              <a:t>r</a:t>
            </a:r>
            <a:r>
              <a:rPr sz="1800" spc="229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și</a:t>
            </a:r>
            <a:r>
              <a:rPr sz="1800" spc="225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a</a:t>
            </a:r>
            <a:r>
              <a:rPr sz="1800" dirty="0">
                <a:latin typeface="Trebuchet MS"/>
                <a:cs typeface="Trebuchet MS"/>
              </a:rPr>
              <a:t>l</a:t>
            </a:r>
            <a:r>
              <a:rPr sz="1800" spc="-10" dirty="0">
                <a:latin typeface="Trebuchet MS"/>
                <a:cs typeface="Trebuchet MS"/>
              </a:rPr>
              <a:t>t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22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inf</a:t>
            </a:r>
            <a:r>
              <a:rPr sz="1800" spc="-1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rm</a:t>
            </a:r>
            <a:r>
              <a:rPr sz="1800" spc="10" dirty="0">
                <a:latin typeface="Trebuchet MS"/>
                <a:cs typeface="Trebuchet MS"/>
              </a:rPr>
              <a:t>a</a:t>
            </a:r>
            <a:r>
              <a:rPr sz="1800" dirty="0">
                <a:latin typeface="Trebuchet MS"/>
                <a:cs typeface="Trebuchet MS"/>
              </a:rPr>
              <a:t>ții</a:t>
            </a:r>
            <a:endParaRPr sz="1800">
              <a:latin typeface="Trebuchet MS"/>
              <a:cs typeface="Trebuchet MS"/>
            </a:endParaRPr>
          </a:p>
          <a:p>
            <a:pPr marL="1155700">
              <a:lnSpc>
                <a:spcPct val="100000"/>
              </a:lnSpc>
            </a:pPr>
            <a:r>
              <a:rPr sz="1800" spc="-5" dirty="0">
                <a:latin typeface="Trebuchet MS"/>
                <a:cs typeface="Trebuchet MS"/>
              </a:rPr>
              <a:t>d</a:t>
            </a:r>
            <a:r>
              <a:rPr sz="1800" spc="5" dirty="0">
                <a:latin typeface="Trebuchet MS"/>
                <a:cs typeface="Trebuchet MS"/>
              </a:rPr>
              <a:t>i</a:t>
            </a:r>
            <a:r>
              <a:rPr sz="1800" dirty="0">
                <a:latin typeface="Trebuchet MS"/>
                <a:cs typeface="Trebuchet MS"/>
              </a:rPr>
              <a:t>sp</a:t>
            </a:r>
            <a:r>
              <a:rPr sz="1800" spc="-10" dirty="0">
                <a:latin typeface="Trebuchet MS"/>
                <a:cs typeface="Trebuchet MS"/>
              </a:rPr>
              <a:t>o</a:t>
            </a:r>
            <a:r>
              <a:rPr sz="1800" spc="-5" dirty="0">
                <a:latin typeface="Trebuchet MS"/>
                <a:cs typeface="Trebuchet MS"/>
              </a:rPr>
              <a:t>ni</a:t>
            </a:r>
            <a:r>
              <a:rPr sz="1800" dirty="0">
                <a:latin typeface="Trebuchet MS"/>
                <a:cs typeface="Trebuchet MS"/>
              </a:rPr>
              <a:t>b</a:t>
            </a:r>
            <a:r>
              <a:rPr sz="1800" spc="-5" dirty="0">
                <a:latin typeface="Trebuchet MS"/>
                <a:cs typeface="Trebuchet MS"/>
              </a:rPr>
              <a:t>il</a:t>
            </a:r>
            <a:r>
              <a:rPr sz="1800" spc="5" dirty="0">
                <a:latin typeface="Trebuchet MS"/>
                <a:cs typeface="Trebuchet MS"/>
              </a:rPr>
              <a:t>e</a:t>
            </a:r>
            <a:r>
              <a:rPr sz="1800" dirty="0">
                <a:latin typeface="Trebuchet MS"/>
                <a:cs typeface="Trebuchet MS"/>
              </a:rPr>
              <a:t>;</a:t>
            </a:r>
            <a:endParaRPr sz="1800">
              <a:latin typeface="Trebuchet MS"/>
              <a:cs typeface="Trebuchet MS"/>
            </a:endParaRPr>
          </a:p>
          <a:p>
            <a:pPr marL="1155700" marR="7620" lvl="1" indent="-228600">
              <a:lnSpc>
                <a:spcPct val="100000"/>
              </a:lnSpc>
              <a:spcBef>
                <a:spcPts val="600"/>
              </a:spcBef>
              <a:buFont typeface="MS Gothic"/>
              <a:buChar char="✓"/>
              <a:tabLst>
                <a:tab pos="1156335" algn="l"/>
              </a:tabLst>
            </a:pPr>
            <a:r>
              <a:rPr sz="1800" dirty="0">
                <a:latin typeface="Trebuchet MS"/>
                <a:cs typeface="Trebuchet MS"/>
              </a:rPr>
              <a:t>m</a:t>
            </a:r>
            <a:r>
              <a:rPr sz="1800" spc="-5" dirty="0">
                <a:latin typeface="Trebuchet MS"/>
                <a:cs typeface="Trebuchet MS"/>
              </a:rPr>
              <a:t>e</a:t>
            </a:r>
            <a:r>
              <a:rPr sz="1800" spc="5" dirty="0">
                <a:latin typeface="Trebuchet MS"/>
                <a:cs typeface="Trebuchet MS"/>
              </a:rPr>
              <a:t>m</a:t>
            </a:r>
            <a:r>
              <a:rPr sz="1800" dirty="0">
                <a:latin typeface="Trebuchet MS"/>
                <a:cs typeface="Trebuchet MS"/>
              </a:rPr>
              <a:t>b</a:t>
            </a:r>
            <a:r>
              <a:rPr sz="1800" spc="-10" dirty="0">
                <a:latin typeface="Trebuchet MS"/>
                <a:cs typeface="Trebuchet MS"/>
              </a:rPr>
              <a:t>rii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 </a:t>
            </a:r>
            <a:r>
              <a:rPr sz="1800" spc="-15" dirty="0">
                <a:latin typeface="Trebuchet MS"/>
                <a:cs typeface="Trebuchet MS"/>
              </a:rPr>
              <a:t>f</a:t>
            </a:r>
            <a:r>
              <a:rPr sz="1800" spc="-5" dirty="0">
                <a:latin typeface="Trebuchet MS"/>
                <a:cs typeface="Trebuchet MS"/>
              </a:rPr>
              <a:t>a</a:t>
            </a:r>
            <a:r>
              <a:rPr sz="1800" spc="5" dirty="0">
                <a:latin typeface="Trebuchet MS"/>
                <a:cs typeface="Trebuchet MS"/>
              </a:rPr>
              <a:t>m</a:t>
            </a:r>
            <a:r>
              <a:rPr sz="1800" spc="-5" dirty="0">
                <a:latin typeface="Trebuchet MS"/>
                <a:cs typeface="Trebuchet MS"/>
              </a:rPr>
              <a:t>i</a:t>
            </a:r>
            <a:r>
              <a:rPr sz="1800" spc="-15" dirty="0">
                <a:latin typeface="Trebuchet MS"/>
                <a:cs typeface="Trebuchet MS"/>
              </a:rPr>
              <a:t>l</a:t>
            </a:r>
            <a:r>
              <a:rPr sz="1800" spc="-5" dirty="0">
                <a:latin typeface="Trebuchet MS"/>
                <a:cs typeface="Trebuchet MS"/>
              </a:rPr>
              <a:t>i</a:t>
            </a:r>
            <a:r>
              <a:rPr sz="1800" dirty="0">
                <a:latin typeface="Trebuchet MS"/>
                <a:cs typeface="Trebuchet MS"/>
              </a:rPr>
              <a:t>ei </a:t>
            </a:r>
            <a:r>
              <a:rPr sz="1800" spc="-9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Cli</a:t>
            </a:r>
            <a:r>
              <a:rPr sz="1800" spc="5" dirty="0">
                <a:latin typeface="Trebuchet MS"/>
                <a:cs typeface="Trebuchet MS"/>
              </a:rPr>
              <a:t>e</a:t>
            </a:r>
            <a:r>
              <a:rPr sz="1800" spc="-5" dirty="0">
                <a:latin typeface="Trebuchet MS"/>
                <a:cs typeface="Trebuchet MS"/>
              </a:rPr>
              <a:t>ntu</a:t>
            </a:r>
            <a:r>
              <a:rPr sz="1800" spc="-10" dirty="0">
                <a:latin typeface="Trebuchet MS"/>
                <a:cs typeface="Trebuchet MS"/>
              </a:rPr>
              <a:t>l</a:t>
            </a:r>
            <a:r>
              <a:rPr sz="1800" spc="-5" dirty="0">
                <a:latin typeface="Trebuchet MS"/>
                <a:cs typeface="Trebuchet MS"/>
              </a:rPr>
              <a:t>ui</a:t>
            </a:r>
            <a:r>
              <a:rPr sz="1800" spc="5" dirty="0">
                <a:latin typeface="Trebuchet MS"/>
                <a:cs typeface="Trebuchet MS"/>
              </a:rPr>
              <a:t>/</a:t>
            </a:r>
            <a:r>
              <a:rPr sz="1800" dirty="0">
                <a:latin typeface="Trebuchet MS"/>
                <a:cs typeface="Trebuchet MS"/>
              </a:rPr>
              <a:t>Ben</a:t>
            </a:r>
            <a:r>
              <a:rPr sz="1800" spc="-5" dirty="0">
                <a:latin typeface="Trebuchet MS"/>
                <a:cs typeface="Trebuchet MS"/>
              </a:rPr>
              <a:t>eficiarulu</a:t>
            </a:r>
            <a:r>
              <a:rPr sz="1800" dirty="0">
                <a:latin typeface="Trebuchet MS"/>
                <a:cs typeface="Trebuchet MS"/>
              </a:rPr>
              <a:t>i </a:t>
            </a:r>
            <a:r>
              <a:rPr sz="1800" spc="-90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R</a:t>
            </a:r>
            <a:r>
              <a:rPr sz="1800" spc="-5" dirty="0">
                <a:latin typeface="Trebuchet MS"/>
                <a:cs typeface="Trebuchet MS"/>
              </a:rPr>
              <a:t>e</a:t>
            </a:r>
            <a:r>
              <a:rPr sz="1800" spc="5" dirty="0">
                <a:latin typeface="Trebuchet MS"/>
                <a:cs typeface="Trebuchet MS"/>
              </a:rPr>
              <a:t>a</a:t>
            </a:r>
            <a:r>
              <a:rPr sz="1800" dirty="0">
                <a:latin typeface="Trebuchet MS"/>
                <a:cs typeface="Trebuchet MS"/>
              </a:rPr>
              <a:t>l, </a:t>
            </a:r>
            <a:r>
              <a:rPr sz="1800" spc="-1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act</a:t>
            </a:r>
            <a:r>
              <a:rPr sz="1800" spc="5" dirty="0">
                <a:latin typeface="Trebuchet MS"/>
                <a:cs typeface="Trebuchet MS"/>
              </a:rPr>
              <a:t>i</a:t>
            </a:r>
            <a:r>
              <a:rPr sz="1800" spc="-10" dirty="0">
                <a:latin typeface="Trebuchet MS"/>
                <a:cs typeface="Trebuchet MS"/>
              </a:rPr>
              <a:t>v</a:t>
            </a:r>
            <a:r>
              <a:rPr sz="1800" dirty="0">
                <a:latin typeface="Trebuchet MS"/>
                <a:cs typeface="Trebuchet MS"/>
              </a:rPr>
              <a:t>it</a:t>
            </a:r>
            <a:r>
              <a:rPr sz="1800" spc="10" dirty="0">
                <a:latin typeface="Trebuchet MS"/>
                <a:cs typeface="Trebuchet MS"/>
              </a:rPr>
              <a:t>ă</a:t>
            </a:r>
            <a:r>
              <a:rPr sz="1800" spc="5" dirty="0">
                <a:latin typeface="Trebuchet MS"/>
                <a:cs typeface="Trebuchet MS"/>
              </a:rPr>
              <a:t>ț</a:t>
            </a:r>
            <a:r>
              <a:rPr sz="1800" dirty="0">
                <a:latin typeface="Trebuchet MS"/>
                <a:cs typeface="Trebuchet MS"/>
              </a:rPr>
              <a:t>ile </a:t>
            </a:r>
            <a:r>
              <a:rPr sz="1800" spc="-9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anterio</a:t>
            </a:r>
            <a:r>
              <a:rPr sz="1800" spc="10" dirty="0">
                <a:latin typeface="Trebuchet MS"/>
                <a:cs typeface="Trebuchet MS"/>
              </a:rPr>
              <a:t>a</a:t>
            </a:r>
            <a:r>
              <a:rPr sz="1800" dirty="0">
                <a:latin typeface="Trebuchet MS"/>
                <a:cs typeface="Trebuchet MS"/>
              </a:rPr>
              <a:t>re </a:t>
            </a:r>
            <a:r>
              <a:rPr sz="1800" spc="-8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sau </a:t>
            </a:r>
            <a:r>
              <a:rPr sz="1800" spc="-10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cu</a:t>
            </a:r>
            <a:r>
              <a:rPr sz="1800" spc="-10" dirty="0">
                <a:latin typeface="Trebuchet MS"/>
                <a:cs typeface="Trebuchet MS"/>
              </a:rPr>
              <a:t>r</a:t>
            </a:r>
            <a:r>
              <a:rPr sz="1800" spc="-5" dirty="0">
                <a:latin typeface="Trebuchet MS"/>
                <a:cs typeface="Trebuchet MS"/>
              </a:rPr>
              <a:t>en</a:t>
            </a:r>
            <a:r>
              <a:rPr sz="1800" spc="5" dirty="0">
                <a:latin typeface="Trebuchet MS"/>
                <a:cs typeface="Trebuchet MS"/>
              </a:rPr>
              <a:t>t</a:t>
            </a:r>
            <a:r>
              <a:rPr sz="1800" dirty="0">
                <a:latin typeface="Trebuchet MS"/>
                <a:cs typeface="Trebuchet MS"/>
              </a:rPr>
              <a:t>e </a:t>
            </a:r>
            <a:r>
              <a:rPr sz="1800" spc="-10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des</a:t>
            </a:r>
            <a:r>
              <a:rPr sz="1800" spc="-10" dirty="0">
                <a:latin typeface="Trebuchet MS"/>
                <a:cs typeface="Trebuchet MS"/>
              </a:rPr>
              <a:t>f</a:t>
            </a:r>
            <a:r>
              <a:rPr sz="1800" dirty="0">
                <a:latin typeface="Trebuchet MS"/>
                <a:cs typeface="Trebuchet MS"/>
              </a:rPr>
              <a:t>ășurate </a:t>
            </a:r>
            <a:r>
              <a:rPr sz="1800" spc="-95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de </a:t>
            </a:r>
            <a:r>
              <a:rPr sz="1800" spc="-5" dirty="0">
                <a:latin typeface="Trebuchet MS"/>
                <a:cs typeface="Trebuchet MS"/>
              </a:rPr>
              <a:t>Cli</a:t>
            </a:r>
            <a:r>
              <a:rPr sz="1800" spc="5" dirty="0">
                <a:latin typeface="Trebuchet MS"/>
                <a:cs typeface="Trebuchet MS"/>
              </a:rPr>
              <a:t>e</a:t>
            </a:r>
            <a:r>
              <a:rPr sz="1800" spc="-5" dirty="0">
                <a:latin typeface="Trebuchet MS"/>
                <a:cs typeface="Trebuchet MS"/>
              </a:rPr>
              <a:t>nt/Be</a:t>
            </a:r>
            <a:r>
              <a:rPr sz="1800" spc="5" dirty="0">
                <a:latin typeface="Trebuchet MS"/>
                <a:cs typeface="Trebuchet MS"/>
              </a:rPr>
              <a:t>n</a:t>
            </a:r>
            <a:r>
              <a:rPr sz="1800" spc="-5" dirty="0">
                <a:latin typeface="Trebuchet MS"/>
                <a:cs typeface="Trebuchet MS"/>
              </a:rPr>
              <a:t>eficiaru</a:t>
            </a:r>
            <a:r>
              <a:rPr sz="1800" dirty="0">
                <a:latin typeface="Trebuchet MS"/>
                <a:cs typeface="Trebuchet MS"/>
              </a:rPr>
              <a:t>l </a:t>
            </a:r>
            <a:r>
              <a:rPr sz="1800" spc="-80" dirty="0">
                <a:latin typeface="Trebuchet MS"/>
                <a:cs typeface="Trebuchet MS"/>
              </a:rPr>
              <a:t>R</a:t>
            </a:r>
            <a:r>
              <a:rPr sz="1800" spc="-5" dirty="0">
                <a:latin typeface="Trebuchet MS"/>
                <a:cs typeface="Trebuchet MS"/>
              </a:rPr>
              <a:t>e</a:t>
            </a:r>
            <a:r>
              <a:rPr sz="1800" dirty="0">
                <a:latin typeface="Trebuchet MS"/>
                <a:cs typeface="Trebuchet MS"/>
              </a:rPr>
              <a:t>al,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reputa</a:t>
            </a:r>
            <a:r>
              <a:rPr sz="1800" spc="-10" dirty="0">
                <a:latin typeface="Trebuchet MS"/>
                <a:cs typeface="Trebuchet MS"/>
              </a:rPr>
              <a:t>ț</a:t>
            </a:r>
            <a:r>
              <a:rPr sz="1800" dirty="0">
                <a:latin typeface="Trebuchet MS"/>
                <a:cs typeface="Trebuchet MS"/>
              </a:rPr>
              <a:t>ia</a:t>
            </a:r>
            <a:r>
              <a:rPr sz="1800" spc="1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Cli</a:t>
            </a:r>
            <a:r>
              <a:rPr sz="1800" spc="5" dirty="0">
                <a:latin typeface="Trebuchet MS"/>
                <a:cs typeface="Trebuchet MS"/>
              </a:rPr>
              <a:t>e</a:t>
            </a:r>
            <a:r>
              <a:rPr sz="1800" spc="-5" dirty="0">
                <a:latin typeface="Trebuchet MS"/>
                <a:cs typeface="Trebuchet MS"/>
              </a:rPr>
              <a:t>ntu</a:t>
            </a:r>
            <a:r>
              <a:rPr sz="1800" spc="-10" dirty="0">
                <a:latin typeface="Trebuchet MS"/>
                <a:cs typeface="Trebuchet MS"/>
              </a:rPr>
              <a:t>l</a:t>
            </a:r>
            <a:r>
              <a:rPr sz="1800" spc="-5" dirty="0">
                <a:latin typeface="Trebuchet MS"/>
                <a:cs typeface="Trebuchet MS"/>
              </a:rPr>
              <a:t>ui</a:t>
            </a:r>
            <a:r>
              <a:rPr sz="1800" spc="5" dirty="0">
                <a:latin typeface="Trebuchet MS"/>
                <a:cs typeface="Trebuchet MS"/>
              </a:rPr>
              <a:t>/</a:t>
            </a:r>
            <a:r>
              <a:rPr sz="1800" dirty="0">
                <a:latin typeface="Trebuchet MS"/>
                <a:cs typeface="Trebuchet MS"/>
              </a:rPr>
              <a:t>Ben</a:t>
            </a:r>
            <a:r>
              <a:rPr sz="1800" spc="-5" dirty="0">
                <a:latin typeface="Trebuchet MS"/>
                <a:cs typeface="Trebuchet MS"/>
              </a:rPr>
              <a:t>eficiarulu</a:t>
            </a:r>
            <a:r>
              <a:rPr sz="1800" dirty="0">
                <a:latin typeface="Trebuchet MS"/>
                <a:cs typeface="Trebuchet MS"/>
              </a:rPr>
              <a:t>i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R</a:t>
            </a:r>
            <a:r>
              <a:rPr sz="1800" spc="-5" dirty="0">
                <a:latin typeface="Trebuchet MS"/>
                <a:cs typeface="Trebuchet MS"/>
              </a:rPr>
              <a:t>e</a:t>
            </a:r>
            <a:r>
              <a:rPr sz="1800" dirty="0">
                <a:latin typeface="Trebuchet MS"/>
                <a:cs typeface="Trebuchet MS"/>
              </a:rPr>
              <a:t>a</a:t>
            </a:r>
            <a:r>
              <a:rPr sz="1800" spc="-15" dirty="0">
                <a:latin typeface="Trebuchet MS"/>
                <a:cs typeface="Trebuchet MS"/>
              </a:rPr>
              <a:t>l</a:t>
            </a:r>
            <a:r>
              <a:rPr sz="1800" dirty="0">
                <a:latin typeface="Trebuchet MS"/>
                <a:cs typeface="Trebuchet MS"/>
              </a:rPr>
              <a:t>;</a:t>
            </a:r>
            <a:endParaRPr sz="1800">
              <a:latin typeface="Trebuchet MS"/>
              <a:cs typeface="Trebuchet MS"/>
            </a:endParaRPr>
          </a:p>
          <a:p>
            <a:pPr marL="698500" marR="7620" indent="-228600" algn="just">
              <a:lnSpc>
                <a:spcPct val="100000"/>
              </a:lnSpc>
              <a:spcBef>
                <a:spcPts val="590"/>
              </a:spcBef>
              <a:buFont typeface="Arial"/>
              <a:buChar char="•"/>
              <a:tabLst>
                <a:tab pos="698500" algn="l"/>
              </a:tabLst>
            </a:pPr>
            <a:r>
              <a:rPr sz="2000" spc="-5" dirty="0">
                <a:latin typeface="Trebuchet MS"/>
                <a:cs typeface="Trebuchet MS"/>
              </a:rPr>
              <a:t>e</a:t>
            </a:r>
            <a:r>
              <a:rPr sz="2000" spc="-10" dirty="0">
                <a:latin typeface="Trebuchet MS"/>
                <a:cs typeface="Trebuchet MS"/>
              </a:rPr>
              <a:t>x</a:t>
            </a:r>
            <a:r>
              <a:rPr sz="2000" spc="-5" dirty="0">
                <a:latin typeface="Trebuchet MS"/>
                <a:cs typeface="Trebuchet MS"/>
              </a:rPr>
              <a:t>a</a:t>
            </a:r>
            <a:r>
              <a:rPr sz="2000" spc="5" dirty="0">
                <a:latin typeface="Trebuchet MS"/>
                <a:cs typeface="Trebuchet MS"/>
              </a:rPr>
              <a:t>m</a:t>
            </a:r>
            <a:r>
              <a:rPr sz="2000" spc="-5" dirty="0">
                <a:latin typeface="Trebuchet MS"/>
                <a:cs typeface="Trebuchet MS"/>
              </a:rPr>
              <a:t>i</a:t>
            </a:r>
            <a:r>
              <a:rPr sz="2000" spc="-15" dirty="0">
                <a:latin typeface="Trebuchet MS"/>
                <a:cs typeface="Trebuchet MS"/>
              </a:rPr>
              <a:t>n</a:t>
            </a:r>
            <a:r>
              <a:rPr sz="2000" spc="-5" dirty="0">
                <a:latin typeface="Trebuchet MS"/>
                <a:cs typeface="Trebuchet MS"/>
              </a:rPr>
              <a:t>a</a:t>
            </a:r>
            <a:r>
              <a:rPr sz="2000" spc="-10" dirty="0">
                <a:latin typeface="Trebuchet MS"/>
                <a:cs typeface="Trebuchet MS"/>
              </a:rPr>
              <a:t>r</a:t>
            </a:r>
            <a:r>
              <a:rPr sz="2000" spc="-5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a</a:t>
            </a:r>
            <a:r>
              <a:rPr sz="2000" spc="229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c</a:t>
            </a:r>
            <a:r>
              <a:rPr sz="2000" dirty="0">
                <a:latin typeface="Trebuchet MS"/>
                <a:cs typeface="Trebuchet MS"/>
              </a:rPr>
              <a:t>on</a:t>
            </a:r>
            <a:r>
              <a:rPr sz="2000" spc="-15" dirty="0">
                <a:latin typeface="Trebuchet MS"/>
                <a:cs typeface="Trebuchet MS"/>
              </a:rPr>
              <a:t>t</a:t>
            </a:r>
            <a:r>
              <a:rPr sz="2000" spc="-5" dirty="0">
                <a:latin typeface="Trebuchet MS"/>
                <a:cs typeface="Trebuchet MS"/>
              </a:rPr>
              <a:t>e</a:t>
            </a:r>
            <a:r>
              <a:rPr sz="2000" spc="-10" dirty="0">
                <a:latin typeface="Trebuchet MS"/>
                <a:cs typeface="Trebuchet MS"/>
              </a:rPr>
              <a:t>x</a:t>
            </a:r>
            <a:r>
              <a:rPr sz="2000" spc="-5" dirty="0">
                <a:latin typeface="Trebuchet MS"/>
                <a:cs typeface="Trebuchet MS"/>
              </a:rPr>
              <a:t>tu</a:t>
            </a:r>
            <a:r>
              <a:rPr sz="2000" spc="-10" dirty="0">
                <a:latin typeface="Trebuchet MS"/>
                <a:cs typeface="Trebuchet MS"/>
              </a:rPr>
              <a:t>l</a:t>
            </a:r>
            <a:r>
              <a:rPr sz="2000" spc="-5" dirty="0">
                <a:latin typeface="Trebuchet MS"/>
                <a:cs typeface="Trebuchet MS"/>
              </a:rPr>
              <a:t>u</a:t>
            </a:r>
            <a:r>
              <a:rPr sz="2000" dirty="0">
                <a:latin typeface="Trebuchet MS"/>
                <a:cs typeface="Trebuchet MS"/>
              </a:rPr>
              <a:t>i</a:t>
            </a:r>
            <a:r>
              <a:rPr sz="2000" spc="229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și</a:t>
            </a:r>
            <a:r>
              <a:rPr sz="2000" spc="229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5" dirty="0">
                <a:latin typeface="Trebuchet MS"/>
                <a:cs typeface="Trebuchet MS"/>
              </a:rPr>
              <a:t>c</a:t>
            </a:r>
            <a:r>
              <a:rPr sz="2000" spc="-10" dirty="0">
                <a:latin typeface="Trebuchet MS"/>
                <a:cs typeface="Trebuchet MS"/>
              </a:rPr>
              <a:t>o</a:t>
            </a:r>
            <a:r>
              <a:rPr sz="2000" spc="-5" dirty="0">
                <a:latin typeface="Trebuchet MS"/>
                <a:cs typeface="Trebuchet MS"/>
              </a:rPr>
              <a:t>pu</a:t>
            </a:r>
            <a:r>
              <a:rPr sz="2000" spc="-20" dirty="0">
                <a:latin typeface="Trebuchet MS"/>
                <a:cs typeface="Trebuchet MS"/>
              </a:rPr>
              <a:t>l</a:t>
            </a:r>
            <a:r>
              <a:rPr sz="2000" spc="-5" dirty="0">
                <a:latin typeface="Trebuchet MS"/>
                <a:cs typeface="Trebuchet MS"/>
              </a:rPr>
              <a:t>u</a:t>
            </a:r>
            <a:r>
              <a:rPr sz="2000" dirty="0">
                <a:latin typeface="Trebuchet MS"/>
                <a:cs typeface="Trebuchet MS"/>
              </a:rPr>
              <a:t>i</a:t>
            </a:r>
            <a:r>
              <a:rPr sz="2000" spc="240" dirty="0">
                <a:latin typeface="Trebuchet MS"/>
                <a:cs typeface="Trebuchet MS"/>
              </a:rPr>
              <a:t> </a:t>
            </a:r>
            <a:r>
              <a:rPr sz="2000" spc="-15" dirty="0">
                <a:latin typeface="Trebuchet MS"/>
                <a:cs typeface="Trebuchet MS"/>
              </a:rPr>
              <a:t>t</a:t>
            </a:r>
            <a:r>
              <a:rPr sz="2000" dirty="0">
                <a:latin typeface="Trebuchet MS"/>
                <a:cs typeface="Trebuchet MS"/>
              </a:rPr>
              <a:t>r</a:t>
            </a:r>
            <a:r>
              <a:rPr sz="2000" spc="-10" dirty="0">
                <a:latin typeface="Trebuchet MS"/>
                <a:cs typeface="Trebuchet MS"/>
              </a:rPr>
              <a:t>a</a:t>
            </a:r>
            <a:r>
              <a:rPr sz="2000" spc="-15" dirty="0">
                <a:latin typeface="Trebuchet MS"/>
                <a:cs typeface="Trebuchet MS"/>
              </a:rPr>
              <a:t>n</a:t>
            </a:r>
            <a:r>
              <a:rPr sz="2000" dirty="0">
                <a:latin typeface="Trebuchet MS"/>
                <a:cs typeface="Trebuchet MS"/>
              </a:rPr>
              <a:t>zac</a:t>
            </a:r>
            <a:r>
              <a:rPr sz="2000" spc="-10" dirty="0">
                <a:latin typeface="Trebuchet MS"/>
                <a:cs typeface="Trebuchet MS"/>
              </a:rPr>
              <a:t>ț</a:t>
            </a:r>
            <a:r>
              <a:rPr sz="2000" dirty="0">
                <a:latin typeface="Trebuchet MS"/>
                <a:cs typeface="Trebuchet MS"/>
              </a:rPr>
              <a:t>i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lor</a:t>
            </a:r>
            <a:r>
              <a:rPr sz="2000" spc="229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c</a:t>
            </a:r>
            <a:r>
              <a:rPr sz="2000" dirty="0">
                <a:latin typeface="Trebuchet MS"/>
                <a:cs typeface="Trebuchet MS"/>
              </a:rPr>
              <a:t>omp</a:t>
            </a:r>
            <a:r>
              <a:rPr sz="2000" spc="-10" dirty="0">
                <a:latin typeface="Trebuchet MS"/>
                <a:cs typeface="Trebuchet MS"/>
              </a:rPr>
              <a:t>l</a:t>
            </a:r>
            <a:r>
              <a:rPr sz="2000" spc="-5" dirty="0">
                <a:latin typeface="Trebuchet MS"/>
                <a:cs typeface="Trebuchet MS"/>
              </a:rPr>
              <a:t>e</a:t>
            </a:r>
            <a:r>
              <a:rPr sz="2000" spc="-10" dirty="0">
                <a:latin typeface="Trebuchet MS"/>
                <a:cs typeface="Trebuchet MS"/>
              </a:rPr>
              <a:t>x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2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și</a:t>
            </a:r>
            <a:r>
              <a:rPr sz="2000" spc="229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c</a:t>
            </a:r>
            <a:r>
              <a:rPr sz="2000" spc="-5" dirty="0">
                <a:latin typeface="Trebuchet MS"/>
                <a:cs typeface="Trebuchet MS"/>
              </a:rPr>
              <a:t>a</a:t>
            </a:r>
            <a:r>
              <a:rPr sz="2000" spc="-10" dirty="0">
                <a:latin typeface="Trebuchet MS"/>
                <a:cs typeface="Trebuchet MS"/>
              </a:rPr>
              <a:t>r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2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au</a:t>
            </a:r>
            <a:r>
              <a:rPr sz="2000" spc="22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v</a:t>
            </a:r>
            <a:r>
              <a:rPr sz="2000" spc="-5" dirty="0">
                <a:latin typeface="Trebuchet MS"/>
                <a:cs typeface="Trebuchet MS"/>
              </a:rPr>
              <a:t>al</a:t>
            </a:r>
            <a:r>
              <a:rPr sz="2000" spc="-10" dirty="0">
                <a:latin typeface="Trebuchet MS"/>
                <a:cs typeface="Trebuchet MS"/>
              </a:rPr>
              <a:t>o</a:t>
            </a:r>
            <a:r>
              <a:rPr sz="2000" dirty="0">
                <a:latin typeface="Trebuchet MS"/>
                <a:cs typeface="Trebuchet MS"/>
              </a:rPr>
              <a:t>ri</a:t>
            </a:r>
            <a:r>
              <a:rPr sz="2000" spc="240" dirty="0">
                <a:latin typeface="Trebuchet MS"/>
                <a:cs typeface="Trebuchet MS"/>
              </a:rPr>
              <a:t> </a:t>
            </a:r>
            <a:r>
              <a:rPr sz="2000" spc="-15" dirty="0">
                <a:latin typeface="Trebuchet MS"/>
                <a:cs typeface="Trebuchet MS"/>
              </a:rPr>
              <a:t>ne</a:t>
            </a:r>
            <a:r>
              <a:rPr sz="2000" dirty="0">
                <a:latin typeface="Trebuchet MS"/>
                <a:cs typeface="Trebuchet MS"/>
              </a:rPr>
              <a:t>ob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ș</a:t>
            </a:r>
            <a:r>
              <a:rPr sz="2000" spc="-10" dirty="0">
                <a:latin typeface="Trebuchet MS"/>
                <a:cs typeface="Trebuchet MS"/>
              </a:rPr>
              <a:t>n</a:t>
            </a:r>
            <a:r>
              <a:rPr sz="2000" dirty="0">
                <a:latin typeface="Trebuchet MS"/>
                <a:cs typeface="Trebuchet MS"/>
              </a:rPr>
              <a:t>uit</a:t>
            </a:r>
            <a:r>
              <a:rPr sz="2000" spc="229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d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21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m</a:t>
            </a:r>
            <a:r>
              <a:rPr sz="2000" spc="5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ri sau</a:t>
            </a:r>
            <a:r>
              <a:rPr sz="2000" spc="16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al</a:t>
            </a:r>
            <a:r>
              <a:rPr sz="2000" spc="16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tr</a:t>
            </a:r>
            <a:r>
              <a:rPr sz="2000" spc="-10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n</a:t>
            </a:r>
            <a:r>
              <a:rPr sz="2000" spc="-10" dirty="0">
                <a:latin typeface="Trebuchet MS"/>
                <a:cs typeface="Trebuchet MS"/>
              </a:rPr>
              <a:t>za</a:t>
            </a:r>
            <a:r>
              <a:rPr sz="2000" dirty="0">
                <a:latin typeface="Trebuchet MS"/>
                <a:cs typeface="Trebuchet MS"/>
              </a:rPr>
              <a:t>cț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i</a:t>
            </a:r>
            <a:r>
              <a:rPr sz="2000" spc="-10" dirty="0">
                <a:latin typeface="Trebuchet MS"/>
                <a:cs typeface="Trebuchet MS"/>
              </a:rPr>
              <a:t>l</a:t>
            </a:r>
            <a:r>
              <a:rPr sz="2000" dirty="0">
                <a:latin typeface="Trebuchet MS"/>
                <a:cs typeface="Trebuchet MS"/>
              </a:rPr>
              <a:t>or</a:t>
            </a:r>
            <a:r>
              <a:rPr sz="2000" spc="17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n</a:t>
            </a:r>
            <a:r>
              <a:rPr sz="2000" spc="-15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ob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spc="-10" dirty="0">
                <a:latin typeface="Trebuchet MS"/>
                <a:cs typeface="Trebuchet MS"/>
              </a:rPr>
              <a:t>ș</a:t>
            </a:r>
            <a:r>
              <a:rPr sz="2000" dirty="0">
                <a:latin typeface="Trebuchet MS"/>
                <a:cs typeface="Trebuchet MS"/>
              </a:rPr>
              <a:t>nui</a:t>
            </a:r>
            <a:r>
              <a:rPr sz="2000" spc="-15" dirty="0">
                <a:latin typeface="Trebuchet MS"/>
                <a:cs typeface="Trebuchet MS"/>
              </a:rPr>
              <a:t>t</a:t>
            </a:r>
            <a:r>
              <a:rPr sz="2000" dirty="0">
                <a:latin typeface="Trebuchet MS"/>
                <a:cs typeface="Trebuchet MS"/>
              </a:rPr>
              <a:t>e,</a:t>
            </a:r>
            <a:r>
              <a:rPr sz="2000" spc="18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c</a:t>
            </a:r>
            <a:r>
              <a:rPr sz="2000" spc="-5" dirty="0">
                <a:latin typeface="Trebuchet MS"/>
                <a:cs typeface="Trebuchet MS"/>
              </a:rPr>
              <a:t>ar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170" dirty="0">
                <a:latin typeface="Trebuchet MS"/>
                <a:cs typeface="Trebuchet MS"/>
              </a:rPr>
              <a:t> </a:t>
            </a:r>
            <a:r>
              <a:rPr sz="2000" spc="-15" dirty="0">
                <a:latin typeface="Trebuchet MS"/>
                <a:cs typeface="Trebuchet MS"/>
              </a:rPr>
              <a:t>n</a:t>
            </a:r>
            <a:r>
              <a:rPr sz="2000" dirty="0">
                <a:latin typeface="Trebuchet MS"/>
                <a:cs typeface="Trebuchet MS"/>
              </a:rPr>
              <a:t>u</a:t>
            </a:r>
            <a:r>
              <a:rPr sz="2000" spc="17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au</a:t>
            </a:r>
            <a:r>
              <a:rPr sz="2000" spc="16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u</a:t>
            </a:r>
            <a:r>
              <a:rPr sz="2000" dirty="0">
                <a:latin typeface="Trebuchet MS"/>
                <a:cs typeface="Trebuchet MS"/>
              </a:rPr>
              <a:t>n</a:t>
            </a:r>
            <a:r>
              <a:rPr sz="2000" spc="16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s</a:t>
            </a:r>
            <a:r>
              <a:rPr sz="2000" spc="-5" dirty="0">
                <a:latin typeface="Trebuchet MS"/>
                <a:cs typeface="Trebuchet MS"/>
              </a:rPr>
              <a:t>c</a:t>
            </a:r>
            <a:r>
              <a:rPr sz="2000" spc="5" dirty="0">
                <a:latin typeface="Trebuchet MS"/>
                <a:cs typeface="Trebuchet MS"/>
              </a:rPr>
              <a:t>o</a:t>
            </a:r>
            <a:r>
              <a:rPr sz="2000" dirty="0">
                <a:latin typeface="Trebuchet MS"/>
                <a:cs typeface="Trebuchet MS"/>
              </a:rPr>
              <a:t>p</a:t>
            </a:r>
            <a:r>
              <a:rPr sz="2000" spc="16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e</a:t>
            </a:r>
            <a:r>
              <a:rPr sz="2000" spc="-10" dirty="0">
                <a:latin typeface="Trebuchet MS"/>
                <a:cs typeface="Trebuchet MS"/>
              </a:rPr>
              <a:t>c</a:t>
            </a:r>
            <a:r>
              <a:rPr sz="2000" dirty="0">
                <a:latin typeface="Trebuchet MS"/>
                <a:cs typeface="Trebuchet MS"/>
              </a:rPr>
              <a:t>o</a:t>
            </a:r>
            <a:r>
              <a:rPr sz="2000" spc="-15" dirty="0">
                <a:latin typeface="Trebuchet MS"/>
                <a:cs typeface="Trebuchet MS"/>
              </a:rPr>
              <a:t>n</a:t>
            </a:r>
            <a:r>
              <a:rPr sz="2000" dirty="0">
                <a:latin typeface="Trebuchet MS"/>
                <a:cs typeface="Trebuchet MS"/>
              </a:rPr>
              <a:t>o</a:t>
            </a:r>
            <a:r>
              <a:rPr sz="2000" spc="5" dirty="0">
                <a:latin typeface="Trebuchet MS"/>
                <a:cs typeface="Trebuchet MS"/>
              </a:rPr>
              <a:t>m</a:t>
            </a:r>
            <a:r>
              <a:rPr sz="2000" spc="-10" dirty="0">
                <a:latin typeface="Trebuchet MS"/>
                <a:cs typeface="Trebuchet MS"/>
              </a:rPr>
              <a:t>i</a:t>
            </a:r>
            <a:r>
              <a:rPr sz="2000" spc="-5" dirty="0">
                <a:latin typeface="Trebuchet MS"/>
                <a:cs typeface="Trebuchet MS"/>
              </a:rPr>
              <a:t>c</a:t>
            </a:r>
            <a:r>
              <a:rPr sz="2000" dirty="0">
                <a:latin typeface="Trebuchet MS"/>
                <a:cs typeface="Trebuchet MS"/>
              </a:rPr>
              <a:t>,</a:t>
            </a:r>
            <a:r>
              <a:rPr sz="2000" spc="18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co</a:t>
            </a:r>
            <a:r>
              <a:rPr sz="2000" spc="5" dirty="0">
                <a:latin typeface="Trebuchet MS"/>
                <a:cs typeface="Trebuchet MS"/>
              </a:rPr>
              <a:t>m</a:t>
            </a:r>
            <a:r>
              <a:rPr sz="2000" spc="-15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r</a:t>
            </a:r>
            <a:r>
              <a:rPr sz="2000" spc="5" dirty="0">
                <a:latin typeface="Trebuchet MS"/>
                <a:cs typeface="Trebuchet MS"/>
              </a:rPr>
              <a:t>c</a:t>
            </a:r>
            <a:r>
              <a:rPr sz="2000" spc="-10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al</a:t>
            </a:r>
            <a:r>
              <a:rPr sz="2000" spc="16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s</a:t>
            </a:r>
            <a:r>
              <a:rPr sz="2000" spc="-5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u</a:t>
            </a:r>
            <a:r>
              <a:rPr sz="2000" spc="16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le</a:t>
            </a:r>
            <a:r>
              <a:rPr sz="2000" spc="-15" dirty="0">
                <a:latin typeface="Trebuchet MS"/>
                <a:cs typeface="Trebuchet MS"/>
              </a:rPr>
              <a:t>g</a:t>
            </a:r>
            <a:r>
              <a:rPr sz="2000" spc="-5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l</a:t>
            </a:r>
            <a:r>
              <a:rPr sz="2000" spc="175" dirty="0">
                <a:latin typeface="Trebuchet MS"/>
                <a:cs typeface="Trebuchet MS"/>
              </a:rPr>
              <a:t> </a:t>
            </a:r>
            <a:r>
              <a:rPr sz="2000" spc="-15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v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spc="-15" dirty="0">
                <a:latin typeface="Trebuchet MS"/>
                <a:cs typeface="Trebuchet MS"/>
              </a:rPr>
              <a:t>d</a:t>
            </a:r>
            <a:r>
              <a:rPr sz="2000" spc="-5" dirty="0">
                <a:latin typeface="Trebuchet MS"/>
                <a:cs typeface="Trebuchet MS"/>
              </a:rPr>
              <a:t>e</a:t>
            </a:r>
            <a:r>
              <a:rPr sz="2000" spc="-15" dirty="0">
                <a:latin typeface="Trebuchet MS"/>
                <a:cs typeface="Trebuchet MS"/>
              </a:rPr>
              <a:t>n</a:t>
            </a:r>
            <a:r>
              <a:rPr sz="2000" spc="-5" dirty="0">
                <a:latin typeface="Trebuchet MS"/>
                <a:cs typeface="Trebuchet MS"/>
              </a:rPr>
              <a:t>t</a:t>
            </a:r>
            <a:r>
              <a:rPr sz="2000" dirty="0">
                <a:latin typeface="Trebuchet MS"/>
                <a:cs typeface="Trebuchet MS"/>
              </a:rPr>
              <a:t>,</a:t>
            </a:r>
            <a:r>
              <a:rPr sz="2000" spc="160" dirty="0">
                <a:latin typeface="Trebuchet MS"/>
                <a:cs typeface="Trebuchet MS"/>
              </a:rPr>
              <a:t> </a:t>
            </a:r>
            <a:r>
              <a:rPr sz="2000" spc="-15" dirty="0">
                <a:latin typeface="Trebuchet MS"/>
                <a:cs typeface="Trebuchet MS"/>
              </a:rPr>
              <a:t>pe </a:t>
            </a:r>
            <a:r>
              <a:rPr sz="2000" spc="-5" dirty="0">
                <a:latin typeface="Trebuchet MS"/>
                <a:cs typeface="Trebuchet MS"/>
              </a:rPr>
              <a:t>baz</a:t>
            </a:r>
            <a:r>
              <a:rPr sz="2000" dirty="0">
                <a:latin typeface="Trebuchet MS"/>
                <a:cs typeface="Trebuchet MS"/>
              </a:rPr>
              <a:t>a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u</a:t>
            </a:r>
            <a:r>
              <a:rPr sz="2000" spc="-10" dirty="0">
                <a:latin typeface="Trebuchet MS"/>
                <a:cs typeface="Trebuchet MS"/>
              </a:rPr>
              <a:t>n</a:t>
            </a:r>
            <a:r>
              <a:rPr sz="2000" dirty="0">
                <a:latin typeface="Trebuchet MS"/>
                <a:cs typeface="Trebuchet MS"/>
              </a:rPr>
              <a:t>or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document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supli</a:t>
            </a:r>
            <a:r>
              <a:rPr sz="2000" spc="-5" dirty="0">
                <a:latin typeface="Trebuchet MS"/>
                <a:cs typeface="Trebuchet MS"/>
              </a:rPr>
              <a:t>mentar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soli</a:t>
            </a:r>
            <a:r>
              <a:rPr sz="2000" spc="-5" dirty="0">
                <a:latin typeface="Trebuchet MS"/>
                <a:cs typeface="Trebuchet MS"/>
              </a:rPr>
              <a:t>c</a:t>
            </a:r>
            <a:r>
              <a:rPr sz="2000" dirty="0">
                <a:latin typeface="Trebuchet MS"/>
                <a:cs typeface="Trebuchet MS"/>
              </a:rPr>
              <a:t>i</a:t>
            </a:r>
            <a:r>
              <a:rPr sz="2000" spc="-5" dirty="0">
                <a:latin typeface="Trebuchet MS"/>
                <a:cs typeface="Trebuchet MS"/>
              </a:rPr>
              <a:t>tat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client</a:t>
            </a:r>
            <a:r>
              <a:rPr sz="2000" spc="-15" dirty="0">
                <a:latin typeface="Trebuchet MS"/>
                <a:cs typeface="Trebuchet MS"/>
              </a:rPr>
              <a:t>u</a:t>
            </a:r>
            <a:r>
              <a:rPr sz="2000" dirty="0">
                <a:latin typeface="Trebuchet MS"/>
                <a:cs typeface="Trebuchet MS"/>
              </a:rPr>
              <a:t>l</a:t>
            </a:r>
            <a:r>
              <a:rPr sz="2000" spc="-10" dirty="0">
                <a:latin typeface="Trebuchet MS"/>
                <a:cs typeface="Trebuchet MS"/>
              </a:rPr>
              <a:t>u</a:t>
            </a:r>
            <a:r>
              <a:rPr sz="2000" dirty="0">
                <a:latin typeface="Trebuchet MS"/>
                <a:cs typeface="Trebuchet MS"/>
              </a:rPr>
              <a:t>i;</a:t>
            </a:r>
            <a:endParaRPr sz="2000">
              <a:latin typeface="Trebuchet MS"/>
              <a:cs typeface="Trebuchet MS"/>
            </a:endParaRPr>
          </a:p>
          <a:p>
            <a:pPr marL="698500" indent="-2286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698500" algn="l"/>
              </a:tabLst>
            </a:pPr>
            <a:r>
              <a:rPr sz="2000" dirty="0">
                <a:latin typeface="Trebuchet MS"/>
                <a:cs typeface="Trebuchet MS"/>
              </a:rPr>
              <a:t>da</a:t>
            </a:r>
            <a:r>
              <a:rPr sz="2000" spc="5" dirty="0">
                <a:latin typeface="Trebuchet MS"/>
                <a:cs typeface="Trebuchet MS"/>
              </a:rPr>
              <a:t>c</a:t>
            </a:r>
            <a:r>
              <a:rPr sz="2000" dirty="0">
                <a:latin typeface="Trebuchet MS"/>
                <a:cs typeface="Trebuchet MS"/>
              </a:rPr>
              <a:t>ă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5" dirty="0">
                <a:latin typeface="Trebuchet MS"/>
                <a:cs typeface="Trebuchet MS"/>
              </a:rPr>
              <a:t> c</a:t>
            </a:r>
            <a:r>
              <a:rPr sz="2000" spc="5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z</a:t>
            </a:r>
            <a:r>
              <a:rPr sz="2000" spc="-10" dirty="0">
                <a:latin typeface="Trebuchet MS"/>
                <a:cs typeface="Trebuchet MS"/>
              </a:rPr>
              <a:t>u</a:t>
            </a:r>
            <a:r>
              <a:rPr sz="2000" dirty="0">
                <a:latin typeface="Trebuchet MS"/>
                <a:cs typeface="Trebuchet MS"/>
              </a:rPr>
              <a:t>l,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setarea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uno</a:t>
            </a:r>
            <a:r>
              <a:rPr sz="2000" dirty="0">
                <a:latin typeface="Trebuchet MS"/>
                <a:cs typeface="Trebuchet MS"/>
              </a:rPr>
              <a:t>r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pro</a:t>
            </a:r>
            <a:r>
              <a:rPr sz="2000" spc="5" dirty="0">
                <a:latin typeface="Trebuchet MS"/>
                <a:cs typeface="Trebuchet MS"/>
              </a:rPr>
              <a:t>c</a:t>
            </a:r>
            <a:r>
              <a:rPr sz="2000" spc="-5" dirty="0">
                <a:latin typeface="Trebuchet MS"/>
                <a:cs typeface="Trebuchet MS"/>
              </a:rPr>
              <a:t>edur</a:t>
            </a:r>
            <a:r>
              <a:rPr sz="2000" dirty="0">
                <a:latin typeface="Trebuchet MS"/>
                <a:cs typeface="Trebuchet MS"/>
              </a:rPr>
              <a:t>i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suplim</a:t>
            </a:r>
            <a:r>
              <a:rPr sz="2000" spc="-5" dirty="0">
                <a:latin typeface="Trebuchet MS"/>
                <a:cs typeface="Trebuchet MS"/>
              </a:rPr>
              <a:t>enta</a:t>
            </a:r>
            <a:r>
              <a:rPr sz="2000" spc="-15" dirty="0">
                <a:latin typeface="Trebuchet MS"/>
                <a:cs typeface="Trebuchet MS"/>
              </a:rPr>
              <a:t>r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d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m</a:t>
            </a:r>
            <a:r>
              <a:rPr sz="2000" spc="5" dirty="0">
                <a:latin typeface="Trebuchet MS"/>
                <a:cs typeface="Trebuchet MS"/>
              </a:rPr>
              <a:t>o</a:t>
            </a:r>
            <a:r>
              <a:rPr sz="2000" spc="-5" dirty="0">
                <a:latin typeface="Trebuchet MS"/>
                <a:cs typeface="Trebuchet MS"/>
              </a:rPr>
              <a:t>nitor</a:t>
            </a:r>
            <a:r>
              <a:rPr sz="2000" spc="10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zare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 relației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cu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clientul</a:t>
            </a:r>
            <a:r>
              <a:rPr sz="2000" dirty="0">
                <a:latin typeface="Trebuchet MS"/>
                <a:cs typeface="Trebuchet MS"/>
              </a:rPr>
              <a:t>.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711200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544681" y="220090"/>
            <a:ext cx="393700" cy="271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5" dirty="0"/>
              <a:t>A</a:t>
            </a:r>
            <a:r>
              <a:rPr dirty="0"/>
              <a:t>vocații</a:t>
            </a:r>
            <a:r>
              <a:rPr spc="-25" dirty="0"/>
              <a:t> </a:t>
            </a:r>
            <a:r>
              <a:rPr dirty="0"/>
              <a:t>–</a:t>
            </a:r>
            <a:r>
              <a:rPr spc="5" dirty="0"/>
              <a:t> </a:t>
            </a:r>
            <a:r>
              <a:rPr dirty="0"/>
              <a:t>Cunoașterea</a:t>
            </a:r>
            <a:r>
              <a:rPr spc="-55" dirty="0"/>
              <a:t> </a:t>
            </a:r>
            <a:r>
              <a:rPr spc="-10" dirty="0"/>
              <a:t>c</a:t>
            </a:r>
            <a:r>
              <a:rPr dirty="0"/>
              <a:t>lientelei</a:t>
            </a:r>
            <a:r>
              <a:rPr spc="-5" dirty="0"/>
              <a:t> </a:t>
            </a:r>
            <a:r>
              <a:rPr spc="-5" dirty="0">
                <a:latin typeface="Trebuchet MS"/>
                <a:cs typeface="Trebuchet MS"/>
              </a:rPr>
              <a:t>(</a:t>
            </a:r>
            <a:r>
              <a:rPr dirty="0">
                <a:latin typeface="Trebuchet MS"/>
                <a:cs typeface="Trebuchet MS"/>
              </a:rPr>
              <a:t>Categorii</a:t>
            </a:r>
            <a:r>
              <a:rPr spc="-30" dirty="0">
                <a:latin typeface="Trebuchet MS"/>
                <a:cs typeface="Trebuchet MS"/>
              </a:rPr>
              <a:t> </a:t>
            </a:r>
            <a:r>
              <a:rPr dirty="0">
                <a:latin typeface="Trebuchet MS"/>
                <a:cs typeface="Trebuchet MS"/>
              </a:rPr>
              <a:t>de fa</a:t>
            </a:r>
            <a:r>
              <a:rPr spc="-10" dirty="0">
                <a:latin typeface="Trebuchet MS"/>
                <a:cs typeface="Trebuchet MS"/>
              </a:rPr>
              <a:t>c</a:t>
            </a:r>
            <a:r>
              <a:rPr spc="-5" dirty="0">
                <a:latin typeface="Trebuchet MS"/>
                <a:cs typeface="Trebuchet MS"/>
              </a:rPr>
              <a:t>tor</a:t>
            </a:r>
            <a:r>
              <a:rPr dirty="0">
                <a:latin typeface="Trebuchet MS"/>
                <a:cs typeface="Trebuchet MS"/>
              </a:rPr>
              <a:t>i</a:t>
            </a:r>
            <a:r>
              <a:rPr spc="-10" dirty="0">
                <a:latin typeface="Trebuchet MS"/>
                <a:cs typeface="Trebuchet MS"/>
              </a:rPr>
              <a:t> </a:t>
            </a:r>
            <a:r>
              <a:rPr dirty="0">
                <a:latin typeface="Trebuchet MS"/>
                <a:cs typeface="Trebuchet MS"/>
              </a:rPr>
              <a:t>de</a:t>
            </a:r>
            <a:r>
              <a:rPr spc="-20" dirty="0">
                <a:latin typeface="Trebuchet MS"/>
                <a:cs typeface="Trebuchet MS"/>
              </a:rPr>
              <a:t> </a:t>
            </a:r>
            <a:r>
              <a:rPr spc="-5" dirty="0">
                <a:latin typeface="Trebuchet MS"/>
                <a:cs typeface="Trebuchet MS"/>
              </a:rPr>
              <a:t>risc</a:t>
            </a:r>
            <a:r>
              <a:rPr dirty="0">
                <a:latin typeface="Trebuchet MS"/>
                <a:cs typeface="Trebuchet MS"/>
              </a:rPr>
              <a:t>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2100" y="913510"/>
            <a:ext cx="11579860" cy="5818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>
              <a:lnSpc>
                <a:spcPct val="100000"/>
              </a:lnSpc>
            </a:pPr>
            <a:r>
              <a:rPr sz="1800" spc="-5" dirty="0">
                <a:latin typeface="Trebuchet MS"/>
                <a:cs typeface="Trebuchet MS"/>
              </a:rPr>
              <a:t>Lege</a:t>
            </a:r>
            <a:r>
              <a:rPr sz="1800" dirty="0">
                <a:latin typeface="Trebuchet MS"/>
                <a:cs typeface="Trebuchet MS"/>
              </a:rPr>
              <a:t>a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129/2019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pre</a:t>
            </a:r>
            <a:r>
              <a:rPr sz="1800" spc="-10" dirty="0">
                <a:latin typeface="Trebuchet MS"/>
                <a:cs typeface="Trebuchet MS"/>
              </a:rPr>
              <a:t>v</a:t>
            </a:r>
            <a:r>
              <a:rPr sz="1800" spc="-5" dirty="0">
                <a:latin typeface="Trebuchet MS"/>
                <a:cs typeface="Trebuchet MS"/>
              </a:rPr>
              <a:t>e</a:t>
            </a:r>
            <a:r>
              <a:rPr sz="1800" dirty="0">
                <a:latin typeface="Trebuchet MS"/>
                <a:cs typeface="Trebuchet MS"/>
              </a:rPr>
              <a:t>de 3 </a:t>
            </a:r>
            <a:r>
              <a:rPr sz="1800" spc="-5" dirty="0">
                <a:latin typeface="Trebuchet MS"/>
                <a:cs typeface="Trebuchet MS"/>
              </a:rPr>
              <a:t>ti</a:t>
            </a:r>
            <a:r>
              <a:rPr sz="1800" dirty="0">
                <a:latin typeface="Trebuchet MS"/>
                <a:cs typeface="Trebuchet MS"/>
              </a:rPr>
              <a:t>p</a:t>
            </a:r>
            <a:r>
              <a:rPr sz="1800" spc="-5" dirty="0">
                <a:latin typeface="Trebuchet MS"/>
                <a:cs typeface="Trebuchet MS"/>
              </a:rPr>
              <a:t>ur</a:t>
            </a:r>
            <a:r>
              <a:rPr sz="1800" dirty="0">
                <a:latin typeface="Trebuchet MS"/>
                <a:cs typeface="Trebuchet MS"/>
              </a:rPr>
              <a:t>i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de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f</a:t>
            </a:r>
            <a:r>
              <a:rPr sz="1800" spc="-5" dirty="0">
                <a:latin typeface="Trebuchet MS"/>
                <a:cs typeface="Trebuchet MS"/>
              </a:rPr>
              <a:t>ac</a:t>
            </a:r>
            <a:r>
              <a:rPr sz="1800" spc="-10" dirty="0">
                <a:latin typeface="Trebuchet MS"/>
                <a:cs typeface="Trebuchet MS"/>
              </a:rPr>
              <a:t>to</a:t>
            </a:r>
            <a:r>
              <a:rPr sz="1800" dirty="0">
                <a:latin typeface="Trebuchet MS"/>
                <a:cs typeface="Trebuchet MS"/>
              </a:rPr>
              <a:t>ri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de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risc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car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-10" dirty="0">
                <a:latin typeface="Trebuchet MS"/>
                <a:cs typeface="Trebuchet MS"/>
              </a:rPr>
              <a:t> t</a:t>
            </a:r>
            <a:r>
              <a:rPr sz="1800" dirty="0">
                <a:latin typeface="Trebuchet MS"/>
                <a:cs typeface="Trebuchet MS"/>
              </a:rPr>
              <a:t>rebuie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lua</a:t>
            </a:r>
            <a:r>
              <a:rPr sz="1800" spc="-10" dirty="0">
                <a:latin typeface="Trebuchet MS"/>
                <a:cs typeface="Trebuchet MS"/>
              </a:rPr>
              <a:t>ț</a:t>
            </a:r>
            <a:r>
              <a:rPr sz="1800" dirty="0">
                <a:latin typeface="Trebuchet MS"/>
                <a:cs typeface="Trebuchet MS"/>
              </a:rPr>
              <a:t>i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în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c</a:t>
            </a:r>
            <a:r>
              <a:rPr sz="1800" spc="-15" dirty="0">
                <a:latin typeface="Trebuchet MS"/>
                <a:cs typeface="Trebuchet MS"/>
              </a:rPr>
              <a:t>o</a:t>
            </a:r>
            <a:r>
              <a:rPr sz="1800" spc="-5" dirty="0">
                <a:latin typeface="Trebuchet MS"/>
                <a:cs typeface="Trebuchet MS"/>
              </a:rPr>
              <a:t>nsi</a:t>
            </a:r>
            <a:r>
              <a:rPr sz="1800" spc="5" dirty="0">
                <a:latin typeface="Trebuchet MS"/>
                <a:cs typeface="Trebuchet MS"/>
              </a:rPr>
              <a:t>d</a:t>
            </a:r>
            <a:r>
              <a:rPr sz="1800" spc="-5" dirty="0">
                <a:latin typeface="Trebuchet MS"/>
                <a:cs typeface="Trebuchet MS"/>
              </a:rPr>
              <a:t>era</a:t>
            </a:r>
            <a:r>
              <a:rPr sz="1800" spc="-10" dirty="0">
                <a:latin typeface="Trebuchet MS"/>
                <a:cs typeface="Trebuchet MS"/>
              </a:rPr>
              <a:t>r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1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l</a:t>
            </a:r>
            <a:r>
              <a:rPr sz="1800" dirty="0">
                <a:latin typeface="Trebuchet MS"/>
                <a:cs typeface="Trebuchet MS"/>
              </a:rPr>
              <a:t>a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evaluare</a:t>
            </a:r>
            <a:r>
              <a:rPr sz="1800" dirty="0">
                <a:latin typeface="Trebuchet MS"/>
                <a:cs typeface="Trebuchet MS"/>
              </a:rPr>
              <a:t>a</a:t>
            </a:r>
            <a:r>
              <a:rPr sz="1800" spc="3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c</a:t>
            </a:r>
            <a:r>
              <a:rPr sz="1800" spc="-10" dirty="0">
                <a:latin typeface="Trebuchet MS"/>
                <a:cs typeface="Trebuchet MS"/>
              </a:rPr>
              <a:t>l</a:t>
            </a:r>
            <a:r>
              <a:rPr sz="1800" dirty="0">
                <a:latin typeface="Trebuchet MS"/>
                <a:cs typeface="Trebuchet MS"/>
              </a:rPr>
              <a:t>i</a:t>
            </a:r>
            <a:r>
              <a:rPr sz="1800" spc="5" dirty="0">
                <a:latin typeface="Trebuchet MS"/>
                <a:cs typeface="Trebuchet MS"/>
              </a:rPr>
              <a:t>e</a:t>
            </a:r>
            <a:r>
              <a:rPr sz="1800" dirty="0">
                <a:latin typeface="Trebuchet MS"/>
                <a:cs typeface="Trebuchet MS"/>
              </a:rPr>
              <a:t>nțil</a:t>
            </a:r>
            <a:r>
              <a:rPr sz="1800" spc="-10" dirty="0">
                <a:latin typeface="Trebuchet MS"/>
                <a:cs typeface="Trebuchet MS"/>
              </a:rPr>
              <a:t>o</a:t>
            </a:r>
            <a:r>
              <a:rPr sz="1800" spc="-15" dirty="0">
                <a:latin typeface="Trebuchet MS"/>
                <a:cs typeface="Trebuchet MS"/>
              </a:rPr>
              <a:t>r</a:t>
            </a:r>
            <a:r>
              <a:rPr sz="1800" dirty="0">
                <a:latin typeface="Trebuchet MS"/>
                <a:cs typeface="Trebuchet MS"/>
              </a:rPr>
              <a:t>: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ts val="1650"/>
              </a:lnSpc>
              <a:spcBef>
                <a:spcPts val="32"/>
              </a:spcBef>
            </a:pPr>
            <a:endParaRPr sz="1650"/>
          </a:p>
          <a:p>
            <a:pPr marL="424180" indent="-411480">
              <a:lnSpc>
                <a:spcPct val="100000"/>
              </a:lnSpc>
              <a:buFont typeface="Trebuchet MS"/>
              <a:buAutoNum type="arabicPeriod"/>
              <a:tabLst>
                <a:tab pos="424180" algn="l"/>
              </a:tabLst>
            </a:pPr>
            <a:r>
              <a:rPr sz="1800" b="1" spc="-80" dirty="0">
                <a:solidFill>
                  <a:srgbClr val="C00000"/>
                </a:solidFill>
                <a:latin typeface="Trebuchet MS"/>
                <a:cs typeface="Trebuchet MS"/>
              </a:rPr>
              <a:t>F</a:t>
            </a:r>
            <a:r>
              <a:rPr sz="1800" b="1" dirty="0">
                <a:solidFill>
                  <a:srgbClr val="C00000"/>
                </a:solidFill>
                <a:latin typeface="Trebuchet MS"/>
                <a:cs typeface="Trebuchet MS"/>
              </a:rPr>
              <a:t>actori</a:t>
            </a:r>
            <a:r>
              <a:rPr sz="1800" b="1" spc="-1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spc="-20" dirty="0">
                <a:solidFill>
                  <a:srgbClr val="C00000"/>
                </a:solidFill>
                <a:latin typeface="Trebuchet MS"/>
                <a:cs typeface="Trebuchet MS"/>
              </a:rPr>
              <a:t>d</a:t>
            </a:r>
            <a:r>
              <a:rPr sz="1800" b="1" spc="-15" dirty="0">
                <a:solidFill>
                  <a:srgbClr val="C00000"/>
                </a:solidFill>
                <a:latin typeface="Trebuchet MS"/>
                <a:cs typeface="Trebuchet MS"/>
              </a:rPr>
              <a:t>e</a:t>
            </a:r>
            <a:r>
              <a:rPr sz="1800" b="1" spc="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Trebuchet MS"/>
                <a:cs typeface="Trebuchet MS"/>
              </a:rPr>
              <a:t>ri</a:t>
            </a:r>
            <a:r>
              <a:rPr sz="1800" b="1" spc="5" dirty="0">
                <a:solidFill>
                  <a:srgbClr val="C00000"/>
                </a:solidFill>
                <a:latin typeface="Trebuchet MS"/>
                <a:cs typeface="Trebuchet MS"/>
              </a:rPr>
              <a:t>s</a:t>
            </a:r>
            <a:r>
              <a:rPr sz="1800" b="1" spc="-10" dirty="0">
                <a:solidFill>
                  <a:srgbClr val="C00000"/>
                </a:solidFill>
                <a:latin typeface="Trebuchet MS"/>
                <a:cs typeface="Trebuchet MS"/>
              </a:rPr>
              <a:t>c</a:t>
            </a:r>
            <a:r>
              <a:rPr sz="1800" b="1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spc="-20" dirty="0">
                <a:solidFill>
                  <a:srgbClr val="C00000"/>
                </a:solidFill>
                <a:latin typeface="Trebuchet MS"/>
                <a:cs typeface="Trebuchet MS"/>
              </a:rPr>
              <a:t>p</a:t>
            </a:r>
            <a:r>
              <a:rPr sz="1800" b="1" spc="-5" dirty="0">
                <a:solidFill>
                  <a:srgbClr val="C00000"/>
                </a:solidFill>
                <a:latin typeface="Trebuchet MS"/>
                <a:cs typeface="Trebuchet MS"/>
              </a:rPr>
              <a:t>ri</a:t>
            </a:r>
            <a:r>
              <a:rPr sz="1800" b="1" spc="60" dirty="0">
                <a:solidFill>
                  <a:srgbClr val="C00000"/>
                </a:solidFill>
                <a:latin typeface="Trebuchet MS"/>
                <a:cs typeface="Trebuchet MS"/>
              </a:rPr>
              <a:t>v</a:t>
            </a:r>
            <a:r>
              <a:rPr sz="1800" b="1" spc="-5" dirty="0">
                <a:solidFill>
                  <a:srgbClr val="C00000"/>
                </a:solidFill>
                <a:latin typeface="Trebuchet MS"/>
                <a:cs typeface="Trebuchet MS"/>
              </a:rPr>
              <a:t>i</a:t>
            </a:r>
            <a:r>
              <a:rPr sz="1800" b="1" spc="5" dirty="0">
                <a:solidFill>
                  <a:srgbClr val="C00000"/>
                </a:solidFill>
                <a:latin typeface="Trebuchet MS"/>
                <a:cs typeface="Trebuchet MS"/>
              </a:rPr>
              <a:t>n</a:t>
            </a:r>
            <a:r>
              <a:rPr sz="1800" b="1" spc="-15" dirty="0">
                <a:solidFill>
                  <a:srgbClr val="C00000"/>
                </a:solidFill>
                <a:latin typeface="Trebuchet MS"/>
                <a:cs typeface="Trebuchet MS"/>
              </a:rPr>
              <a:t>d</a:t>
            </a:r>
            <a:r>
              <a:rPr sz="1800" b="1" dirty="0">
                <a:solidFill>
                  <a:srgbClr val="C00000"/>
                </a:solidFill>
                <a:latin typeface="Trebuchet MS"/>
                <a:cs typeface="Trebuchet MS"/>
              </a:rPr>
              <a:t> Clienții</a:t>
            </a:r>
            <a:endParaRPr sz="1800">
              <a:latin typeface="Trebuchet MS"/>
              <a:cs typeface="Trebuchet MS"/>
            </a:endParaRPr>
          </a:p>
          <a:p>
            <a:pPr marL="469900" lvl="1" indent="-342900">
              <a:lnSpc>
                <a:spcPct val="100000"/>
              </a:lnSpc>
              <a:spcBef>
                <a:spcPts val="1585"/>
              </a:spcBef>
              <a:buFont typeface="Trebuchet MS"/>
              <a:buChar char="-"/>
              <a:tabLst>
                <a:tab pos="469900" algn="l"/>
              </a:tabLst>
            </a:pPr>
            <a:r>
              <a:rPr sz="1800" u="heavy" dirty="0">
                <a:latin typeface="Trebuchet MS"/>
                <a:cs typeface="Trebuchet MS"/>
              </a:rPr>
              <a:t>Risc</a:t>
            </a:r>
            <a:r>
              <a:rPr sz="1800" u="heavy" spc="-15" dirty="0">
                <a:latin typeface="Trebuchet MS"/>
                <a:cs typeface="Trebuchet MS"/>
              </a:rPr>
              <a:t> </a:t>
            </a:r>
            <a:r>
              <a:rPr sz="1800" u="heavy" dirty="0">
                <a:latin typeface="Trebuchet MS"/>
                <a:cs typeface="Trebuchet MS"/>
              </a:rPr>
              <a:t>p</a:t>
            </a:r>
            <a:r>
              <a:rPr sz="1800" u="heavy" spc="-540" dirty="0">
                <a:latin typeface="Trebuchet MS"/>
                <a:cs typeface="Trebuchet MS"/>
              </a:rPr>
              <a:t> </a:t>
            </a:r>
            <a:r>
              <a:rPr sz="1800" u="heavy" spc="-10" dirty="0">
                <a:latin typeface="Trebuchet MS"/>
                <a:cs typeface="Trebuchet MS"/>
              </a:rPr>
              <a:t>o</a:t>
            </a:r>
            <a:r>
              <a:rPr sz="1800" u="heavy" dirty="0">
                <a:latin typeface="Trebuchet MS"/>
                <a:cs typeface="Trebuchet MS"/>
              </a:rPr>
              <a:t>ten</a:t>
            </a:r>
            <a:r>
              <a:rPr sz="1800" u="heavy" spc="-10" dirty="0">
                <a:latin typeface="Trebuchet MS"/>
                <a:cs typeface="Trebuchet MS"/>
              </a:rPr>
              <a:t>ț</a:t>
            </a:r>
            <a:r>
              <a:rPr sz="1800" u="heavy" dirty="0">
                <a:latin typeface="Trebuchet MS"/>
                <a:cs typeface="Trebuchet MS"/>
              </a:rPr>
              <a:t>ia</a:t>
            </a:r>
            <a:r>
              <a:rPr sz="1800" u="heavy" spc="-540" dirty="0">
                <a:latin typeface="Trebuchet MS"/>
                <a:cs typeface="Trebuchet MS"/>
              </a:rPr>
              <a:t> </a:t>
            </a:r>
            <a:r>
              <a:rPr sz="1800" u="heavy" dirty="0">
                <a:latin typeface="Trebuchet MS"/>
                <a:cs typeface="Trebuchet MS"/>
              </a:rPr>
              <a:t>l</a:t>
            </a:r>
            <a:r>
              <a:rPr sz="1800" u="heavy" spc="10" dirty="0">
                <a:latin typeface="Trebuchet MS"/>
                <a:cs typeface="Trebuchet MS"/>
              </a:rPr>
              <a:t> </a:t>
            </a:r>
            <a:r>
              <a:rPr sz="1800" u="heavy" dirty="0">
                <a:latin typeface="Trebuchet MS"/>
                <a:cs typeface="Trebuchet MS"/>
              </a:rPr>
              <a:t>scăzut</a:t>
            </a:r>
            <a:r>
              <a:rPr sz="1800" u="heavy" spc="-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–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-5" dirty="0">
                <a:latin typeface="Trebuchet MS"/>
                <a:cs typeface="Trebuchet MS"/>
              </a:rPr>
              <a:t>x</a:t>
            </a:r>
            <a:r>
              <a:rPr sz="1800" dirty="0">
                <a:latin typeface="Trebuchet MS"/>
                <a:cs typeface="Trebuchet MS"/>
              </a:rPr>
              <a:t>.:</a:t>
            </a:r>
            <a:endParaRPr sz="1800">
              <a:latin typeface="Trebuchet MS"/>
              <a:cs typeface="Trebuchet MS"/>
            </a:endParaRPr>
          </a:p>
          <a:p>
            <a:pPr marL="927100" lvl="2" indent="-285115">
              <a:lnSpc>
                <a:spcPct val="100000"/>
              </a:lnSpc>
              <a:spcBef>
                <a:spcPts val="645"/>
              </a:spcBef>
              <a:buFont typeface="Courier New"/>
              <a:buChar char="o"/>
              <a:tabLst>
                <a:tab pos="927735" algn="l"/>
              </a:tabLst>
            </a:pPr>
            <a:r>
              <a:rPr sz="1800" dirty="0">
                <a:latin typeface="Trebuchet MS"/>
                <a:cs typeface="Trebuchet MS"/>
              </a:rPr>
              <a:t>sunt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so</a:t>
            </a:r>
            <a:r>
              <a:rPr sz="1800" spc="-10" dirty="0">
                <a:latin typeface="Trebuchet MS"/>
                <a:cs typeface="Trebuchet MS"/>
              </a:rPr>
              <a:t>c</a:t>
            </a:r>
            <a:r>
              <a:rPr sz="1800" dirty="0">
                <a:latin typeface="Trebuchet MS"/>
                <a:cs typeface="Trebuchet MS"/>
              </a:rPr>
              <a:t>ietă</a:t>
            </a:r>
            <a:r>
              <a:rPr sz="1800" spc="-10" dirty="0">
                <a:latin typeface="Trebuchet MS"/>
                <a:cs typeface="Trebuchet MS"/>
              </a:rPr>
              <a:t>ț</a:t>
            </a:r>
            <a:r>
              <a:rPr sz="1800" dirty="0">
                <a:latin typeface="Trebuchet MS"/>
                <a:cs typeface="Trebuchet MS"/>
              </a:rPr>
              <a:t>i p</a:t>
            </a:r>
            <a:r>
              <a:rPr sz="1800" spc="-5" dirty="0">
                <a:latin typeface="Trebuchet MS"/>
                <a:cs typeface="Trebuchet MS"/>
              </a:rPr>
              <a:t>u</a:t>
            </a:r>
            <a:r>
              <a:rPr sz="1800" spc="5" dirty="0">
                <a:latin typeface="Trebuchet MS"/>
                <a:cs typeface="Trebuchet MS"/>
              </a:rPr>
              <a:t>b</a:t>
            </a:r>
            <a:r>
              <a:rPr sz="1800" dirty="0">
                <a:latin typeface="Trebuchet MS"/>
                <a:cs typeface="Trebuchet MS"/>
              </a:rPr>
              <a:t>lice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15" dirty="0">
                <a:latin typeface="Trebuchet MS"/>
                <a:cs typeface="Trebuchet MS"/>
              </a:rPr>
              <a:t>c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spc="-5" dirty="0">
                <a:latin typeface="Trebuchet MS"/>
                <a:cs typeface="Trebuchet MS"/>
              </a:rPr>
              <a:t>ta</a:t>
            </a:r>
            <a:r>
              <a:rPr sz="1800" spc="-10" dirty="0">
                <a:latin typeface="Trebuchet MS"/>
                <a:cs typeface="Trebuchet MS"/>
              </a:rPr>
              <a:t>t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l</a:t>
            </a:r>
            <a:r>
              <a:rPr sz="1800" dirty="0">
                <a:latin typeface="Trebuchet MS"/>
                <a:cs typeface="Trebuchet MS"/>
              </a:rPr>
              <a:t>a </a:t>
            </a:r>
            <a:r>
              <a:rPr sz="1800" spc="-10" dirty="0">
                <a:latin typeface="Trebuchet MS"/>
                <a:cs typeface="Trebuchet MS"/>
              </a:rPr>
              <a:t>o </a:t>
            </a:r>
            <a:r>
              <a:rPr sz="1800" dirty="0">
                <a:latin typeface="Trebuchet MS"/>
                <a:cs typeface="Trebuchet MS"/>
              </a:rPr>
              <a:t>bursă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d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-15" dirty="0">
                <a:latin typeface="Trebuchet MS"/>
                <a:cs typeface="Trebuchet MS"/>
              </a:rPr>
              <a:t> val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spc="-10" dirty="0">
                <a:latin typeface="Trebuchet MS"/>
                <a:cs typeface="Trebuchet MS"/>
              </a:rPr>
              <a:t>ri</a:t>
            </a:r>
            <a:r>
              <a:rPr sz="1800" dirty="0">
                <a:latin typeface="Trebuchet MS"/>
                <a:cs typeface="Trebuchet MS"/>
              </a:rPr>
              <a:t>;</a:t>
            </a:r>
            <a:endParaRPr sz="1800">
              <a:latin typeface="Trebuchet MS"/>
              <a:cs typeface="Trebuchet MS"/>
            </a:endParaRPr>
          </a:p>
          <a:p>
            <a:pPr marL="927100" lvl="2" indent="-285115">
              <a:lnSpc>
                <a:spcPct val="100000"/>
              </a:lnSpc>
              <a:spcBef>
                <a:spcPts val="240"/>
              </a:spcBef>
              <a:buFont typeface="Courier New"/>
              <a:buChar char="o"/>
              <a:tabLst>
                <a:tab pos="927735" algn="l"/>
              </a:tabLst>
            </a:pPr>
            <a:r>
              <a:rPr sz="1800" dirty="0">
                <a:latin typeface="Trebuchet MS"/>
                <a:cs typeface="Trebuchet MS"/>
              </a:rPr>
              <a:t>sunt</a:t>
            </a:r>
            <a:r>
              <a:rPr sz="1800" spc="-10" dirty="0">
                <a:latin typeface="Trebuchet MS"/>
                <a:cs typeface="Trebuchet MS"/>
              </a:rPr>
              <a:t> o</a:t>
            </a:r>
            <a:r>
              <a:rPr sz="1800" dirty="0">
                <a:latin typeface="Trebuchet MS"/>
                <a:cs typeface="Trebuchet MS"/>
              </a:rPr>
              <a:t>r</a:t>
            </a:r>
            <a:r>
              <a:rPr sz="1800" spc="-15" dirty="0">
                <a:latin typeface="Trebuchet MS"/>
                <a:cs typeface="Trebuchet MS"/>
              </a:rPr>
              <a:t>g</a:t>
            </a:r>
            <a:r>
              <a:rPr sz="1800" spc="-5" dirty="0">
                <a:latin typeface="Trebuchet MS"/>
                <a:cs typeface="Trebuchet MS"/>
              </a:rPr>
              <a:t>an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al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adm</a:t>
            </a:r>
            <a:r>
              <a:rPr sz="1800" spc="5" dirty="0">
                <a:latin typeface="Trebuchet MS"/>
                <a:cs typeface="Trebuchet MS"/>
              </a:rPr>
              <a:t>i</a:t>
            </a:r>
            <a:r>
              <a:rPr sz="1800" dirty="0">
                <a:latin typeface="Trebuchet MS"/>
                <a:cs typeface="Trebuchet MS"/>
              </a:rPr>
              <a:t>nist</a:t>
            </a:r>
            <a:r>
              <a:rPr sz="1800" spc="-10" dirty="0">
                <a:latin typeface="Trebuchet MS"/>
                <a:cs typeface="Trebuchet MS"/>
              </a:rPr>
              <a:t>r</a:t>
            </a:r>
            <a:r>
              <a:rPr sz="1800" dirty="0">
                <a:latin typeface="Trebuchet MS"/>
                <a:cs typeface="Trebuchet MS"/>
              </a:rPr>
              <a:t>ației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pu</a:t>
            </a:r>
            <a:r>
              <a:rPr sz="1800" dirty="0">
                <a:latin typeface="Trebuchet MS"/>
                <a:cs typeface="Trebuchet MS"/>
              </a:rPr>
              <a:t>bli</a:t>
            </a:r>
            <a:r>
              <a:rPr sz="1800" spc="-10" dirty="0">
                <a:latin typeface="Trebuchet MS"/>
                <a:cs typeface="Trebuchet MS"/>
              </a:rPr>
              <a:t>c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-2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sau</a:t>
            </a:r>
            <a:r>
              <a:rPr sz="1800" spc="-5" dirty="0">
                <a:latin typeface="Trebuchet MS"/>
                <a:cs typeface="Trebuchet MS"/>
              </a:rPr>
              <a:t> înt</a:t>
            </a:r>
            <a:r>
              <a:rPr sz="1800" spc="-10" dirty="0">
                <a:latin typeface="Trebuchet MS"/>
                <a:cs typeface="Trebuchet MS"/>
              </a:rPr>
              <a:t>r</a:t>
            </a:r>
            <a:r>
              <a:rPr sz="1800" spc="-5" dirty="0">
                <a:latin typeface="Trebuchet MS"/>
                <a:cs typeface="Trebuchet MS"/>
              </a:rPr>
              <a:t>e</a:t>
            </a:r>
            <a:r>
              <a:rPr sz="1800" dirty="0">
                <a:latin typeface="Trebuchet MS"/>
                <a:cs typeface="Trebuchet MS"/>
              </a:rPr>
              <a:t>prinderi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de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sta</a:t>
            </a:r>
            <a:r>
              <a:rPr sz="1800" spc="-15" dirty="0">
                <a:latin typeface="Trebuchet MS"/>
                <a:cs typeface="Trebuchet MS"/>
              </a:rPr>
              <a:t>t</a:t>
            </a:r>
            <a:r>
              <a:rPr sz="1800" dirty="0">
                <a:latin typeface="Trebuchet MS"/>
                <a:cs typeface="Trebuchet MS"/>
              </a:rPr>
              <a:t>;</a:t>
            </a:r>
            <a:endParaRPr sz="1800">
              <a:latin typeface="Trebuchet MS"/>
              <a:cs typeface="Trebuchet MS"/>
            </a:endParaRPr>
          </a:p>
          <a:p>
            <a:pPr marL="469900" lvl="1" indent="-342900">
              <a:lnSpc>
                <a:spcPct val="100000"/>
              </a:lnSpc>
              <a:spcBef>
                <a:spcPts val="1465"/>
              </a:spcBef>
              <a:buFont typeface="Trebuchet MS"/>
              <a:buChar char="-"/>
              <a:tabLst>
                <a:tab pos="469900" algn="l"/>
              </a:tabLst>
            </a:pPr>
            <a:r>
              <a:rPr sz="1800" u="heavy" dirty="0">
                <a:latin typeface="Trebuchet MS"/>
                <a:cs typeface="Trebuchet MS"/>
              </a:rPr>
              <a:t>Risc</a:t>
            </a:r>
            <a:r>
              <a:rPr sz="1800" u="heavy" spc="-15" dirty="0">
                <a:latin typeface="Trebuchet MS"/>
                <a:cs typeface="Trebuchet MS"/>
              </a:rPr>
              <a:t> </a:t>
            </a:r>
            <a:r>
              <a:rPr sz="1800" u="heavy" dirty="0">
                <a:latin typeface="Trebuchet MS"/>
                <a:cs typeface="Trebuchet MS"/>
              </a:rPr>
              <a:t>ridi</a:t>
            </a:r>
            <a:r>
              <a:rPr sz="1800" u="heavy" spc="-5" dirty="0">
                <a:latin typeface="Trebuchet MS"/>
                <a:cs typeface="Trebuchet MS"/>
              </a:rPr>
              <a:t>cat</a:t>
            </a:r>
            <a:r>
              <a:rPr sz="1800" u="heavy" spc="-10" dirty="0">
                <a:latin typeface="Trebuchet MS"/>
                <a:cs typeface="Trebuchet MS"/>
              </a:rPr>
              <a:t> </a:t>
            </a:r>
            <a:r>
              <a:rPr sz="1800" u="heavy" spc="-5" dirty="0">
                <a:latin typeface="Trebuchet MS"/>
                <a:cs typeface="Trebuchet MS"/>
              </a:rPr>
              <a:t>(i</a:t>
            </a:r>
            <a:r>
              <a:rPr sz="1800" u="heavy" spc="5" dirty="0">
                <a:latin typeface="Trebuchet MS"/>
                <a:cs typeface="Trebuchet MS"/>
              </a:rPr>
              <a:t>m</a:t>
            </a:r>
            <a:r>
              <a:rPr sz="1800" u="heavy" dirty="0">
                <a:latin typeface="Trebuchet MS"/>
                <a:cs typeface="Trebuchet MS"/>
              </a:rPr>
              <a:t>plicit)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–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-5" dirty="0">
                <a:latin typeface="Trebuchet MS"/>
                <a:cs typeface="Trebuchet MS"/>
              </a:rPr>
              <a:t>x</a:t>
            </a:r>
            <a:r>
              <a:rPr sz="1800" dirty="0">
                <a:latin typeface="Trebuchet MS"/>
                <a:cs typeface="Trebuchet MS"/>
              </a:rPr>
              <a:t>.:</a:t>
            </a:r>
            <a:r>
              <a:rPr sz="1800" spc="-5" dirty="0">
                <a:latin typeface="Trebuchet MS"/>
                <a:cs typeface="Trebuchet MS"/>
              </a:rPr>
              <a:t> Cli</a:t>
            </a:r>
            <a:r>
              <a:rPr sz="1800" spc="5" dirty="0">
                <a:latin typeface="Trebuchet MS"/>
                <a:cs typeface="Trebuchet MS"/>
              </a:rPr>
              <a:t>e</a:t>
            </a:r>
            <a:r>
              <a:rPr sz="1800" spc="-5" dirty="0">
                <a:latin typeface="Trebuchet MS"/>
                <a:cs typeface="Trebuchet MS"/>
              </a:rPr>
              <a:t>ntu</a:t>
            </a:r>
            <a:r>
              <a:rPr sz="1800" dirty="0">
                <a:latin typeface="Trebuchet MS"/>
                <a:cs typeface="Trebuchet MS"/>
              </a:rPr>
              <a:t>l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sau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Ben</a:t>
            </a:r>
            <a:r>
              <a:rPr sz="1800" spc="-5" dirty="0">
                <a:latin typeface="Trebuchet MS"/>
                <a:cs typeface="Trebuchet MS"/>
              </a:rPr>
              <a:t>eficiaru</a:t>
            </a:r>
            <a:r>
              <a:rPr sz="1800" dirty="0">
                <a:latin typeface="Trebuchet MS"/>
                <a:cs typeface="Trebuchet MS"/>
              </a:rPr>
              <a:t>l </a:t>
            </a:r>
            <a:r>
              <a:rPr sz="1800" spc="-80" dirty="0">
                <a:latin typeface="Trebuchet MS"/>
                <a:cs typeface="Trebuchet MS"/>
              </a:rPr>
              <a:t>R</a:t>
            </a:r>
            <a:r>
              <a:rPr sz="1800" spc="-5" dirty="0">
                <a:latin typeface="Trebuchet MS"/>
                <a:cs typeface="Trebuchet MS"/>
              </a:rPr>
              <a:t>e</a:t>
            </a:r>
            <a:r>
              <a:rPr sz="1800" dirty="0">
                <a:latin typeface="Trebuchet MS"/>
                <a:cs typeface="Trebuchet MS"/>
              </a:rPr>
              <a:t>a</a:t>
            </a:r>
            <a:r>
              <a:rPr sz="1800" spc="-10" dirty="0">
                <a:latin typeface="Trebuchet MS"/>
                <a:cs typeface="Trebuchet MS"/>
              </a:rPr>
              <a:t>l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al</a:t>
            </a:r>
            <a:r>
              <a:rPr sz="1800" spc="-5" dirty="0">
                <a:latin typeface="Trebuchet MS"/>
                <a:cs typeface="Trebuchet MS"/>
              </a:rPr>
              <a:t> ace</a:t>
            </a:r>
            <a:r>
              <a:rPr sz="1800" dirty="0">
                <a:latin typeface="Trebuchet MS"/>
                <a:cs typeface="Trebuchet MS"/>
              </a:rPr>
              <a:t>s</a:t>
            </a:r>
            <a:r>
              <a:rPr sz="1800" spc="-5" dirty="0">
                <a:latin typeface="Trebuchet MS"/>
                <a:cs typeface="Trebuchet MS"/>
              </a:rPr>
              <a:t>tui</a:t>
            </a:r>
            <a:r>
              <a:rPr sz="1800" dirty="0">
                <a:latin typeface="Trebuchet MS"/>
                <a:cs typeface="Trebuchet MS"/>
              </a:rPr>
              <a:t>a </a:t>
            </a:r>
            <a:r>
              <a:rPr sz="1800" spc="-5" dirty="0">
                <a:latin typeface="Trebuchet MS"/>
                <a:cs typeface="Trebuchet MS"/>
              </a:rPr>
              <a:t>e</a:t>
            </a:r>
            <a:r>
              <a:rPr sz="1800" dirty="0">
                <a:latin typeface="Trebuchet MS"/>
                <a:cs typeface="Trebuchet MS"/>
              </a:rPr>
              <a:t>s</a:t>
            </a:r>
            <a:r>
              <a:rPr sz="1800" spc="-5" dirty="0">
                <a:latin typeface="Trebuchet MS"/>
                <a:cs typeface="Trebuchet MS"/>
              </a:rPr>
              <a:t>t</a:t>
            </a:r>
            <a:r>
              <a:rPr sz="1800" dirty="0">
                <a:latin typeface="Trebuchet MS"/>
                <a:cs typeface="Trebuchet MS"/>
              </a:rPr>
              <a:t>e </a:t>
            </a:r>
            <a:r>
              <a:rPr sz="1800" spc="-10" dirty="0">
                <a:latin typeface="Trebuchet MS"/>
                <a:cs typeface="Trebuchet MS"/>
              </a:rPr>
              <a:t>PE</a:t>
            </a:r>
            <a:r>
              <a:rPr sz="1800" spc="-360" dirty="0">
                <a:latin typeface="Trebuchet MS"/>
                <a:cs typeface="Trebuchet MS"/>
              </a:rPr>
              <a:t>P</a:t>
            </a:r>
            <a:r>
              <a:rPr sz="1800" dirty="0">
                <a:latin typeface="Trebuchet MS"/>
                <a:cs typeface="Trebuchet MS"/>
              </a:rPr>
              <a:t>.</a:t>
            </a:r>
            <a:endParaRPr sz="1800">
              <a:latin typeface="Trebuchet MS"/>
              <a:cs typeface="Trebuchet MS"/>
            </a:endParaRPr>
          </a:p>
          <a:p>
            <a:pPr lvl="1">
              <a:lnSpc>
                <a:spcPts val="2300"/>
              </a:lnSpc>
              <a:spcBef>
                <a:spcPts val="87"/>
              </a:spcBef>
              <a:buFont typeface="Trebuchet MS"/>
              <a:buChar char="-"/>
            </a:pPr>
            <a:endParaRPr sz="2300"/>
          </a:p>
          <a:p>
            <a:pPr marL="424180" indent="-411480">
              <a:lnSpc>
                <a:spcPct val="100000"/>
              </a:lnSpc>
              <a:buFont typeface="Trebuchet MS"/>
              <a:buAutoNum type="arabicPeriod"/>
              <a:tabLst>
                <a:tab pos="424180" algn="l"/>
              </a:tabLst>
            </a:pPr>
            <a:r>
              <a:rPr sz="1800" b="1" spc="-80" dirty="0">
                <a:solidFill>
                  <a:srgbClr val="C00000"/>
                </a:solidFill>
                <a:latin typeface="Trebuchet MS"/>
                <a:cs typeface="Trebuchet MS"/>
              </a:rPr>
              <a:t>F</a:t>
            </a:r>
            <a:r>
              <a:rPr sz="1800" b="1" dirty="0">
                <a:solidFill>
                  <a:srgbClr val="C00000"/>
                </a:solidFill>
                <a:latin typeface="Trebuchet MS"/>
                <a:cs typeface="Trebuchet MS"/>
              </a:rPr>
              <a:t>actori</a:t>
            </a:r>
            <a:r>
              <a:rPr sz="1800" b="1" spc="-1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spc="-20" dirty="0">
                <a:solidFill>
                  <a:srgbClr val="C00000"/>
                </a:solidFill>
                <a:latin typeface="Trebuchet MS"/>
                <a:cs typeface="Trebuchet MS"/>
              </a:rPr>
              <a:t>d</a:t>
            </a:r>
            <a:r>
              <a:rPr sz="1800" b="1" spc="-15" dirty="0">
                <a:solidFill>
                  <a:srgbClr val="C00000"/>
                </a:solidFill>
                <a:latin typeface="Trebuchet MS"/>
                <a:cs typeface="Trebuchet MS"/>
              </a:rPr>
              <a:t>e</a:t>
            </a:r>
            <a:r>
              <a:rPr sz="1800" b="1" spc="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Trebuchet MS"/>
                <a:cs typeface="Trebuchet MS"/>
              </a:rPr>
              <a:t>ri</a:t>
            </a:r>
            <a:r>
              <a:rPr sz="1800" b="1" spc="5" dirty="0">
                <a:solidFill>
                  <a:srgbClr val="C00000"/>
                </a:solidFill>
                <a:latin typeface="Trebuchet MS"/>
                <a:cs typeface="Trebuchet MS"/>
              </a:rPr>
              <a:t>s</a:t>
            </a:r>
            <a:r>
              <a:rPr sz="1800" b="1" spc="-10" dirty="0">
                <a:solidFill>
                  <a:srgbClr val="C00000"/>
                </a:solidFill>
                <a:latin typeface="Trebuchet MS"/>
                <a:cs typeface="Trebuchet MS"/>
              </a:rPr>
              <a:t>c</a:t>
            </a:r>
            <a:r>
              <a:rPr sz="1800" b="1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spc="-20" dirty="0">
                <a:solidFill>
                  <a:srgbClr val="C00000"/>
                </a:solidFill>
                <a:latin typeface="Trebuchet MS"/>
                <a:cs typeface="Trebuchet MS"/>
              </a:rPr>
              <a:t>p</a:t>
            </a:r>
            <a:r>
              <a:rPr sz="1800" b="1" spc="-5" dirty="0">
                <a:solidFill>
                  <a:srgbClr val="C00000"/>
                </a:solidFill>
                <a:latin typeface="Trebuchet MS"/>
                <a:cs typeface="Trebuchet MS"/>
              </a:rPr>
              <a:t>ri</a:t>
            </a:r>
            <a:r>
              <a:rPr sz="1800" b="1" spc="60" dirty="0">
                <a:solidFill>
                  <a:srgbClr val="C00000"/>
                </a:solidFill>
                <a:latin typeface="Trebuchet MS"/>
                <a:cs typeface="Trebuchet MS"/>
              </a:rPr>
              <a:t>v</a:t>
            </a:r>
            <a:r>
              <a:rPr sz="1800" b="1" spc="-5" dirty="0">
                <a:solidFill>
                  <a:srgbClr val="C00000"/>
                </a:solidFill>
                <a:latin typeface="Trebuchet MS"/>
                <a:cs typeface="Trebuchet MS"/>
              </a:rPr>
              <a:t>i</a:t>
            </a:r>
            <a:r>
              <a:rPr sz="1800" b="1" spc="5" dirty="0">
                <a:solidFill>
                  <a:srgbClr val="C00000"/>
                </a:solidFill>
                <a:latin typeface="Trebuchet MS"/>
                <a:cs typeface="Trebuchet MS"/>
              </a:rPr>
              <a:t>n</a:t>
            </a:r>
            <a:r>
              <a:rPr sz="1800" b="1" spc="-15" dirty="0">
                <a:solidFill>
                  <a:srgbClr val="C00000"/>
                </a:solidFill>
                <a:latin typeface="Trebuchet MS"/>
                <a:cs typeface="Trebuchet MS"/>
              </a:rPr>
              <a:t>d</a:t>
            </a:r>
            <a:r>
              <a:rPr sz="1800" b="1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spc="-15" dirty="0">
                <a:solidFill>
                  <a:srgbClr val="C00000"/>
                </a:solidFill>
                <a:latin typeface="Trebuchet MS"/>
                <a:cs typeface="Trebuchet MS"/>
              </a:rPr>
              <a:t>produ</a:t>
            </a:r>
            <a:r>
              <a:rPr sz="1800" b="1" spc="-5" dirty="0">
                <a:solidFill>
                  <a:srgbClr val="C00000"/>
                </a:solidFill>
                <a:latin typeface="Trebuchet MS"/>
                <a:cs typeface="Trebuchet MS"/>
              </a:rPr>
              <a:t>s</a:t>
            </a:r>
            <a:r>
              <a:rPr sz="1800" b="1" spc="-15" dirty="0">
                <a:solidFill>
                  <a:srgbClr val="C00000"/>
                </a:solidFill>
                <a:latin typeface="Trebuchet MS"/>
                <a:cs typeface="Trebuchet MS"/>
              </a:rPr>
              <a:t>e</a:t>
            </a:r>
            <a:r>
              <a:rPr sz="1800" b="1" spc="-20" dirty="0">
                <a:solidFill>
                  <a:srgbClr val="C00000"/>
                </a:solidFill>
                <a:latin typeface="Trebuchet MS"/>
                <a:cs typeface="Trebuchet MS"/>
              </a:rPr>
              <a:t>l</a:t>
            </a:r>
            <a:r>
              <a:rPr sz="1800" b="1" spc="-10" dirty="0">
                <a:solidFill>
                  <a:srgbClr val="C00000"/>
                </a:solidFill>
                <a:latin typeface="Trebuchet MS"/>
                <a:cs typeface="Trebuchet MS"/>
              </a:rPr>
              <a:t>e,</a:t>
            </a:r>
            <a:r>
              <a:rPr sz="1800" b="1" spc="1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Trebuchet MS"/>
                <a:cs typeface="Trebuchet MS"/>
              </a:rPr>
              <a:t>ser</a:t>
            </a:r>
            <a:r>
              <a:rPr sz="1800" b="1" spc="45" dirty="0">
                <a:solidFill>
                  <a:srgbClr val="C00000"/>
                </a:solidFill>
                <a:latin typeface="Trebuchet MS"/>
                <a:cs typeface="Trebuchet MS"/>
              </a:rPr>
              <a:t>v</a:t>
            </a:r>
            <a:r>
              <a:rPr sz="1800" b="1" spc="-5" dirty="0">
                <a:solidFill>
                  <a:srgbClr val="C00000"/>
                </a:solidFill>
                <a:latin typeface="Trebuchet MS"/>
                <a:cs typeface="Trebuchet MS"/>
              </a:rPr>
              <a:t>i</a:t>
            </a:r>
            <a:r>
              <a:rPr sz="1800" b="1" dirty="0">
                <a:solidFill>
                  <a:srgbClr val="C00000"/>
                </a:solidFill>
                <a:latin typeface="Trebuchet MS"/>
                <a:cs typeface="Trebuchet MS"/>
              </a:rPr>
              <a:t>c</a:t>
            </a:r>
            <a:r>
              <a:rPr sz="1800" b="1" spc="-5" dirty="0">
                <a:solidFill>
                  <a:srgbClr val="C00000"/>
                </a:solidFill>
                <a:latin typeface="Trebuchet MS"/>
                <a:cs typeface="Trebuchet MS"/>
              </a:rPr>
              <a:t>i</a:t>
            </a:r>
            <a:r>
              <a:rPr sz="1800" b="1" dirty="0">
                <a:solidFill>
                  <a:srgbClr val="C00000"/>
                </a:solidFill>
                <a:latin typeface="Trebuchet MS"/>
                <a:cs typeface="Trebuchet MS"/>
              </a:rPr>
              <a:t>i</a:t>
            </a:r>
            <a:r>
              <a:rPr sz="1800" b="1" spc="-10" dirty="0">
                <a:solidFill>
                  <a:srgbClr val="C00000"/>
                </a:solidFill>
                <a:latin typeface="Trebuchet MS"/>
                <a:cs typeface="Trebuchet MS"/>
              </a:rPr>
              <a:t>l</a:t>
            </a:r>
            <a:r>
              <a:rPr sz="1800" b="1" spc="-20" dirty="0">
                <a:solidFill>
                  <a:srgbClr val="C00000"/>
                </a:solidFill>
                <a:latin typeface="Trebuchet MS"/>
                <a:cs typeface="Trebuchet MS"/>
              </a:rPr>
              <a:t>e</a:t>
            </a:r>
            <a:r>
              <a:rPr sz="1800" b="1" dirty="0">
                <a:solidFill>
                  <a:srgbClr val="C00000"/>
                </a:solidFill>
                <a:latin typeface="Trebuchet MS"/>
                <a:cs typeface="Trebuchet MS"/>
              </a:rPr>
              <a:t>, t</a:t>
            </a:r>
            <a:r>
              <a:rPr sz="1800" b="1" spc="-65" dirty="0">
                <a:solidFill>
                  <a:srgbClr val="C00000"/>
                </a:solidFill>
                <a:latin typeface="Trebuchet MS"/>
                <a:cs typeface="Trebuchet MS"/>
              </a:rPr>
              <a:t>r</a:t>
            </a:r>
            <a:r>
              <a:rPr sz="1800" b="1" dirty="0">
                <a:solidFill>
                  <a:srgbClr val="C00000"/>
                </a:solidFill>
                <a:latin typeface="Trebuchet MS"/>
                <a:cs typeface="Trebuchet MS"/>
              </a:rPr>
              <a:t>a</a:t>
            </a:r>
            <a:r>
              <a:rPr sz="1800" b="1" spc="5" dirty="0">
                <a:solidFill>
                  <a:srgbClr val="C00000"/>
                </a:solidFill>
                <a:latin typeface="Trebuchet MS"/>
                <a:cs typeface="Trebuchet MS"/>
              </a:rPr>
              <a:t>n</a:t>
            </a:r>
            <a:r>
              <a:rPr sz="1800" b="1" dirty="0">
                <a:solidFill>
                  <a:srgbClr val="C00000"/>
                </a:solidFill>
                <a:latin typeface="Trebuchet MS"/>
                <a:cs typeface="Trebuchet MS"/>
              </a:rPr>
              <a:t>zacțiile</a:t>
            </a:r>
            <a:r>
              <a:rPr sz="1800" b="1" spc="2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Trebuchet MS"/>
                <a:cs typeface="Trebuchet MS"/>
              </a:rPr>
              <a:t>sau</a:t>
            </a:r>
            <a:r>
              <a:rPr sz="1800" b="1" spc="-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Trebuchet MS"/>
                <a:cs typeface="Trebuchet MS"/>
              </a:rPr>
              <a:t>canale</a:t>
            </a:r>
            <a:r>
              <a:rPr sz="1800" b="1" spc="-20" dirty="0">
                <a:solidFill>
                  <a:srgbClr val="C00000"/>
                </a:solidFill>
                <a:latin typeface="Trebuchet MS"/>
                <a:cs typeface="Trebuchet MS"/>
              </a:rPr>
              <a:t>l</a:t>
            </a:r>
            <a:r>
              <a:rPr sz="1800" b="1" spc="-15" dirty="0">
                <a:solidFill>
                  <a:srgbClr val="C00000"/>
                </a:solidFill>
                <a:latin typeface="Trebuchet MS"/>
                <a:cs typeface="Trebuchet MS"/>
              </a:rPr>
              <a:t>e</a:t>
            </a:r>
            <a:r>
              <a:rPr sz="1800" b="1" spc="-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spc="-15" dirty="0">
                <a:solidFill>
                  <a:srgbClr val="C00000"/>
                </a:solidFill>
                <a:latin typeface="Trebuchet MS"/>
                <a:cs typeface="Trebuchet MS"/>
              </a:rPr>
              <a:t>de</a:t>
            </a:r>
            <a:r>
              <a:rPr sz="1800" b="1" spc="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C00000"/>
                </a:solidFill>
                <a:latin typeface="Trebuchet MS"/>
                <a:cs typeface="Trebuchet MS"/>
              </a:rPr>
              <a:t>distribu</a:t>
            </a:r>
            <a:r>
              <a:rPr sz="1800" b="1" spc="-10" dirty="0">
                <a:solidFill>
                  <a:srgbClr val="C00000"/>
                </a:solidFill>
                <a:latin typeface="Trebuchet MS"/>
                <a:cs typeface="Trebuchet MS"/>
              </a:rPr>
              <a:t>ț</a:t>
            </a:r>
            <a:r>
              <a:rPr sz="1800" b="1" dirty="0">
                <a:solidFill>
                  <a:srgbClr val="C00000"/>
                </a:solidFill>
                <a:latin typeface="Trebuchet MS"/>
                <a:cs typeface="Trebuchet MS"/>
              </a:rPr>
              <a:t>ie</a:t>
            </a:r>
            <a:endParaRPr sz="1800">
              <a:latin typeface="Trebuchet MS"/>
              <a:cs typeface="Trebuchet MS"/>
            </a:endParaRPr>
          </a:p>
          <a:p>
            <a:pPr marL="469900" marR="6350" lvl="1" indent="-342900" algn="just">
              <a:lnSpc>
                <a:spcPct val="101899"/>
              </a:lnSpc>
              <a:spcBef>
                <a:spcPts val="750"/>
              </a:spcBef>
              <a:buFont typeface="Trebuchet MS"/>
              <a:buChar char="-"/>
              <a:tabLst>
                <a:tab pos="469900" algn="l"/>
              </a:tabLst>
            </a:pPr>
            <a:r>
              <a:rPr sz="1800" u="heavy" dirty="0">
                <a:latin typeface="Trebuchet MS"/>
                <a:cs typeface="Trebuchet MS"/>
              </a:rPr>
              <a:t>Risc</a:t>
            </a:r>
            <a:r>
              <a:rPr sz="1800" u="heavy" spc="100" dirty="0">
                <a:latin typeface="Trebuchet MS"/>
                <a:cs typeface="Trebuchet MS"/>
              </a:rPr>
              <a:t> </a:t>
            </a:r>
            <a:r>
              <a:rPr sz="1800" u="heavy" dirty="0">
                <a:latin typeface="Trebuchet MS"/>
                <a:cs typeface="Trebuchet MS"/>
              </a:rPr>
              <a:t>po</a:t>
            </a:r>
            <a:r>
              <a:rPr sz="1800" u="heavy" spc="-10" dirty="0">
                <a:latin typeface="Trebuchet MS"/>
                <a:cs typeface="Trebuchet MS"/>
              </a:rPr>
              <a:t>t</a:t>
            </a:r>
            <a:r>
              <a:rPr sz="1800" u="heavy" dirty="0">
                <a:latin typeface="Trebuchet MS"/>
                <a:cs typeface="Trebuchet MS"/>
              </a:rPr>
              <a:t>ențial</a:t>
            </a:r>
            <a:r>
              <a:rPr sz="1800" u="heavy" spc="110" dirty="0">
                <a:latin typeface="Trebuchet MS"/>
                <a:cs typeface="Trebuchet MS"/>
              </a:rPr>
              <a:t> </a:t>
            </a:r>
            <a:r>
              <a:rPr sz="1800" u="heavy" dirty="0">
                <a:latin typeface="Trebuchet MS"/>
                <a:cs typeface="Trebuchet MS"/>
              </a:rPr>
              <a:t>ridicat</a:t>
            </a:r>
            <a:r>
              <a:rPr sz="1800" spc="9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–</a:t>
            </a:r>
            <a:r>
              <a:rPr sz="1800" spc="10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-5" dirty="0">
                <a:latin typeface="Trebuchet MS"/>
                <a:cs typeface="Trebuchet MS"/>
              </a:rPr>
              <a:t>x</a:t>
            </a:r>
            <a:r>
              <a:rPr sz="1800" dirty="0">
                <a:latin typeface="Trebuchet MS"/>
                <a:cs typeface="Trebuchet MS"/>
              </a:rPr>
              <a:t>.:</a:t>
            </a:r>
            <a:r>
              <a:rPr sz="1800" spc="105" dirty="0">
                <a:latin typeface="Trebuchet MS"/>
                <a:cs typeface="Trebuchet MS"/>
              </a:rPr>
              <a:t> </a:t>
            </a:r>
            <a:r>
              <a:rPr sz="1800" spc="10" dirty="0">
                <a:latin typeface="Trebuchet MS"/>
                <a:cs typeface="Trebuchet MS"/>
              </a:rPr>
              <a:t>s</a:t>
            </a:r>
            <a:r>
              <a:rPr sz="1800" spc="-5" dirty="0">
                <a:latin typeface="Trebuchet MS"/>
                <a:cs typeface="Trebuchet MS"/>
              </a:rPr>
              <a:t>e</a:t>
            </a:r>
            <a:r>
              <a:rPr sz="1800" spc="5" dirty="0">
                <a:latin typeface="Trebuchet MS"/>
                <a:cs typeface="Trebuchet MS"/>
              </a:rPr>
              <a:t>r</a:t>
            </a:r>
            <a:r>
              <a:rPr sz="1800" spc="-10" dirty="0">
                <a:latin typeface="Trebuchet MS"/>
                <a:cs typeface="Trebuchet MS"/>
              </a:rPr>
              <a:t>v</a:t>
            </a:r>
            <a:r>
              <a:rPr sz="1800" spc="-5" dirty="0">
                <a:latin typeface="Trebuchet MS"/>
                <a:cs typeface="Trebuchet MS"/>
              </a:rPr>
              <a:t>ici</a:t>
            </a:r>
            <a:r>
              <a:rPr sz="1800" dirty="0">
                <a:latin typeface="Trebuchet MS"/>
                <a:cs typeface="Trebuchet MS"/>
              </a:rPr>
              <a:t>i</a:t>
            </a:r>
            <a:r>
              <a:rPr sz="1800" spc="110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f</a:t>
            </a:r>
            <a:r>
              <a:rPr sz="1800" spc="-5" dirty="0">
                <a:latin typeface="Trebuchet MS"/>
                <a:cs typeface="Trebuchet MS"/>
              </a:rPr>
              <a:t>i</a:t>
            </a:r>
            <a:r>
              <a:rPr sz="1800" spc="5" dirty="0">
                <a:latin typeface="Trebuchet MS"/>
                <a:cs typeface="Trebuchet MS"/>
              </a:rPr>
              <a:t>d</a:t>
            </a:r>
            <a:r>
              <a:rPr sz="1800" spc="-5" dirty="0">
                <a:latin typeface="Trebuchet MS"/>
                <a:cs typeface="Trebuchet MS"/>
              </a:rPr>
              <a:t>uciar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10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sau</a:t>
            </a:r>
            <a:r>
              <a:rPr sz="1800" spc="10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se</a:t>
            </a:r>
            <a:r>
              <a:rPr sz="1800" spc="5" dirty="0">
                <a:latin typeface="Trebuchet MS"/>
                <a:cs typeface="Trebuchet MS"/>
              </a:rPr>
              <a:t>r</a:t>
            </a:r>
            <a:r>
              <a:rPr sz="1800" spc="-10" dirty="0">
                <a:latin typeface="Trebuchet MS"/>
                <a:cs typeface="Trebuchet MS"/>
              </a:rPr>
              <a:t>v</a:t>
            </a:r>
            <a:r>
              <a:rPr sz="1800" spc="-5" dirty="0">
                <a:latin typeface="Trebuchet MS"/>
                <a:cs typeface="Trebuchet MS"/>
              </a:rPr>
              <a:t>ici</a:t>
            </a:r>
            <a:r>
              <a:rPr sz="1800" dirty="0">
                <a:latin typeface="Trebuchet MS"/>
                <a:cs typeface="Trebuchet MS"/>
              </a:rPr>
              <a:t>i</a:t>
            </a:r>
            <a:r>
              <a:rPr sz="1800" spc="1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de</a:t>
            </a:r>
            <a:r>
              <a:rPr sz="1800" spc="10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stabi</a:t>
            </a:r>
            <a:r>
              <a:rPr sz="1800" spc="-15" dirty="0">
                <a:latin typeface="Trebuchet MS"/>
                <a:cs typeface="Trebuchet MS"/>
              </a:rPr>
              <a:t>l</a:t>
            </a:r>
            <a:r>
              <a:rPr sz="1800" spc="-5" dirty="0">
                <a:latin typeface="Trebuchet MS"/>
                <a:cs typeface="Trebuchet MS"/>
              </a:rPr>
              <a:t>ir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100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t</a:t>
            </a:r>
            <a:r>
              <a:rPr sz="1800" spc="10" dirty="0">
                <a:latin typeface="Trebuchet MS"/>
                <a:cs typeface="Trebuchet MS"/>
              </a:rPr>
              <a:t>e</a:t>
            </a:r>
            <a:r>
              <a:rPr sz="1800" dirty="0">
                <a:latin typeface="Trebuchet MS"/>
                <a:cs typeface="Trebuchet MS"/>
              </a:rPr>
              <a:t>m</a:t>
            </a:r>
            <a:r>
              <a:rPr sz="1800" spc="5" dirty="0">
                <a:latin typeface="Trebuchet MS"/>
                <a:cs typeface="Trebuchet MS"/>
              </a:rPr>
              <a:t>p</a:t>
            </a:r>
            <a:r>
              <a:rPr sz="1800" spc="-1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ra</a:t>
            </a:r>
            <a:r>
              <a:rPr sz="1800" spc="-10" dirty="0">
                <a:latin typeface="Trebuchet MS"/>
                <a:cs typeface="Trebuchet MS"/>
              </a:rPr>
              <a:t>r</a:t>
            </a:r>
            <a:r>
              <a:rPr sz="1800" dirty="0">
                <a:latin typeface="Trebuchet MS"/>
                <a:cs typeface="Trebuchet MS"/>
              </a:rPr>
              <a:t>ă</a:t>
            </a:r>
            <a:r>
              <a:rPr sz="1800" spc="1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a</a:t>
            </a:r>
            <a:r>
              <a:rPr sz="1800" spc="10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sed</a:t>
            </a:r>
            <a:r>
              <a:rPr sz="1800" spc="-5" dirty="0">
                <a:latin typeface="Trebuchet MS"/>
                <a:cs typeface="Trebuchet MS"/>
              </a:rPr>
              <a:t>iulu</a:t>
            </a:r>
            <a:r>
              <a:rPr sz="1800" dirty="0">
                <a:latin typeface="Trebuchet MS"/>
                <a:cs typeface="Trebuchet MS"/>
              </a:rPr>
              <a:t>i</a:t>
            </a:r>
            <a:r>
              <a:rPr sz="1800" spc="10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p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-5" dirty="0">
                <a:latin typeface="Trebuchet MS"/>
                <a:cs typeface="Trebuchet MS"/>
              </a:rPr>
              <a:t>n</a:t>
            </a:r>
            <a:r>
              <a:rPr sz="1800" spc="-10" dirty="0">
                <a:latin typeface="Trebuchet MS"/>
                <a:cs typeface="Trebuchet MS"/>
              </a:rPr>
              <a:t>t</a:t>
            </a:r>
            <a:r>
              <a:rPr sz="1800" dirty="0">
                <a:latin typeface="Trebuchet MS"/>
                <a:cs typeface="Trebuchet MS"/>
              </a:rPr>
              <a:t>ru</a:t>
            </a:r>
            <a:r>
              <a:rPr sz="1800" spc="114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</a:t>
            </a:r>
            <a:r>
              <a:rPr sz="1800" spc="-1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cie</a:t>
            </a:r>
            <a:r>
              <a:rPr sz="1800" spc="-10" dirty="0">
                <a:latin typeface="Trebuchet MS"/>
                <a:cs typeface="Trebuchet MS"/>
              </a:rPr>
              <a:t>t</a:t>
            </a:r>
            <a:r>
              <a:rPr sz="1800" dirty="0">
                <a:latin typeface="Trebuchet MS"/>
                <a:cs typeface="Trebuchet MS"/>
              </a:rPr>
              <a:t>ăți </a:t>
            </a:r>
            <a:r>
              <a:rPr sz="1800" spc="-5" dirty="0">
                <a:latin typeface="Trebuchet MS"/>
                <a:cs typeface="Trebuchet MS"/>
              </a:rPr>
              <a:t>l</a:t>
            </a:r>
            <a:r>
              <a:rPr sz="1800" dirty="0">
                <a:latin typeface="Trebuchet MS"/>
                <a:cs typeface="Trebuchet MS"/>
              </a:rPr>
              <a:t>a</a:t>
            </a:r>
            <a:r>
              <a:rPr sz="1800" spc="6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sed</a:t>
            </a:r>
            <a:r>
              <a:rPr sz="1800" spc="-5" dirty="0">
                <a:latin typeface="Trebuchet MS"/>
                <a:cs typeface="Trebuchet MS"/>
              </a:rPr>
              <a:t>i</a:t>
            </a:r>
            <a:r>
              <a:rPr sz="1800" dirty="0">
                <a:latin typeface="Trebuchet MS"/>
                <a:cs typeface="Trebuchet MS"/>
              </a:rPr>
              <a:t>u</a:t>
            </a:r>
            <a:r>
              <a:rPr sz="1800" spc="-10" dirty="0">
                <a:latin typeface="Trebuchet MS"/>
                <a:cs typeface="Trebuchet MS"/>
              </a:rPr>
              <a:t>l</a:t>
            </a:r>
            <a:r>
              <a:rPr sz="1800" spc="3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p</a:t>
            </a:r>
            <a:r>
              <a:rPr sz="1800" spc="-10" dirty="0">
                <a:latin typeface="Trebuchet MS"/>
                <a:cs typeface="Trebuchet MS"/>
              </a:rPr>
              <a:t>r</a:t>
            </a:r>
            <a:r>
              <a:rPr sz="1800" spc="-25" dirty="0">
                <a:latin typeface="Trebuchet MS"/>
                <a:cs typeface="Trebuchet MS"/>
              </a:rPr>
              <a:t>o</a:t>
            </a:r>
            <a:r>
              <a:rPr sz="1800" spc="-15" dirty="0">
                <a:latin typeface="Trebuchet MS"/>
                <a:cs typeface="Trebuchet MS"/>
              </a:rPr>
              <a:t>f</a:t>
            </a:r>
            <a:r>
              <a:rPr sz="1800" spc="-5" dirty="0">
                <a:latin typeface="Trebuchet MS"/>
                <a:cs typeface="Trebuchet MS"/>
              </a:rPr>
              <a:t>e</a:t>
            </a:r>
            <a:r>
              <a:rPr sz="1800" dirty="0">
                <a:latin typeface="Trebuchet MS"/>
                <a:cs typeface="Trebuchet MS"/>
              </a:rPr>
              <a:t>s</a:t>
            </a:r>
            <a:r>
              <a:rPr sz="1800" spc="-5" dirty="0">
                <a:latin typeface="Trebuchet MS"/>
                <a:cs typeface="Trebuchet MS"/>
              </a:rPr>
              <a:t>iona</a:t>
            </a:r>
            <a:r>
              <a:rPr sz="1800" dirty="0">
                <a:latin typeface="Trebuchet MS"/>
                <a:cs typeface="Trebuchet MS"/>
              </a:rPr>
              <a:t>l</a:t>
            </a:r>
            <a:r>
              <a:rPr sz="1800" spc="5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al</a:t>
            </a:r>
            <a:r>
              <a:rPr sz="1800" spc="55" dirty="0">
                <a:latin typeface="Trebuchet MS"/>
                <a:cs typeface="Trebuchet MS"/>
              </a:rPr>
              <a:t> </a:t>
            </a:r>
            <a:r>
              <a:rPr sz="1800" spc="-15" dirty="0">
                <a:latin typeface="Trebuchet MS"/>
                <a:cs typeface="Trebuchet MS"/>
              </a:rPr>
              <a:t>av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spc="-5" dirty="0">
                <a:latin typeface="Trebuchet MS"/>
                <a:cs typeface="Trebuchet MS"/>
              </a:rPr>
              <a:t>catu</a:t>
            </a:r>
            <a:r>
              <a:rPr sz="1800" spc="-10" dirty="0">
                <a:latin typeface="Trebuchet MS"/>
                <a:cs typeface="Trebuchet MS"/>
              </a:rPr>
              <a:t>l</a:t>
            </a:r>
            <a:r>
              <a:rPr sz="1800" spc="-5" dirty="0">
                <a:latin typeface="Trebuchet MS"/>
                <a:cs typeface="Trebuchet MS"/>
              </a:rPr>
              <a:t>u</a:t>
            </a:r>
            <a:r>
              <a:rPr sz="1800" dirty="0">
                <a:latin typeface="Trebuchet MS"/>
                <a:cs typeface="Trebuchet MS"/>
              </a:rPr>
              <a:t>i</a:t>
            </a:r>
            <a:r>
              <a:rPr sz="1800" spc="6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a</a:t>
            </a:r>
            <a:r>
              <a:rPr sz="1800" spc="6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căr</a:t>
            </a:r>
            <a:r>
              <a:rPr sz="1800" spc="-15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r</a:t>
            </a:r>
            <a:r>
              <a:rPr sz="1800" spc="50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f</a:t>
            </a:r>
            <a:r>
              <a:rPr sz="1800" spc="5" dirty="0">
                <a:latin typeface="Trebuchet MS"/>
                <a:cs typeface="Trebuchet MS"/>
              </a:rPr>
              <a:t>r</a:t>
            </a:r>
            <a:r>
              <a:rPr sz="1800" dirty="0">
                <a:latin typeface="Trebuchet MS"/>
                <a:cs typeface="Trebuchet MS"/>
              </a:rPr>
              <a:t>ec</a:t>
            </a:r>
            <a:r>
              <a:rPr sz="1800" spc="-10" dirty="0">
                <a:latin typeface="Trebuchet MS"/>
                <a:cs typeface="Trebuchet MS"/>
              </a:rPr>
              <a:t>v</a:t>
            </a:r>
            <a:r>
              <a:rPr sz="1800" spc="10" dirty="0">
                <a:latin typeface="Trebuchet MS"/>
                <a:cs typeface="Trebuchet MS"/>
              </a:rPr>
              <a:t>e</a:t>
            </a:r>
            <a:r>
              <a:rPr sz="1800" dirty="0">
                <a:latin typeface="Trebuchet MS"/>
                <a:cs typeface="Trebuchet MS"/>
              </a:rPr>
              <a:t>nță</a:t>
            </a:r>
            <a:r>
              <a:rPr sz="1800" spc="6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de</a:t>
            </a:r>
            <a:r>
              <a:rPr sz="1800" spc="5" dirty="0">
                <a:latin typeface="Trebuchet MS"/>
                <a:cs typeface="Trebuchet MS"/>
              </a:rPr>
              <a:t>p</a:t>
            </a:r>
            <a:r>
              <a:rPr sz="1800" dirty="0">
                <a:latin typeface="Trebuchet MS"/>
                <a:cs typeface="Trebuchet MS"/>
              </a:rPr>
              <a:t>ă</a:t>
            </a:r>
            <a:r>
              <a:rPr sz="1800" spc="-10" dirty="0">
                <a:latin typeface="Trebuchet MS"/>
                <a:cs typeface="Trebuchet MS"/>
              </a:rPr>
              <a:t>ș</a:t>
            </a:r>
            <a:r>
              <a:rPr sz="1800" dirty="0">
                <a:latin typeface="Trebuchet MS"/>
                <a:cs typeface="Trebuchet MS"/>
              </a:rPr>
              <a:t>ește</a:t>
            </a:r>
            <a:r>
              <a:rPr sz="1800" spc="6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d</a:t>
            </a:r>
            <a:r>
              <a:rPr sz="1800" spc="-1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uă</a:t>
            </a:r>
            <a:r>
              <a:rPr sz="1800" spc="6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acti</a:t>
            </a:r>
            <a:r>
              <a:rPr sz="1800" spc="-10" dirty="0">
                <a:latin typeface="Trebuchet MS"/>
                <a:cs typeface="Trebuchet MS"/>
              </a:rPr>
              <a:t>v</a:t>
            </a:r>
            <a:r>
              <a:rPr sz="1800" dirty="0">
                <a:latin typeface="Trebuchet MS"/>
                <a:cs typeface="Trebuchet MS"/>
              </a:rPr>
              <a:t>it</a:t>
            </a:r>
            <a:r>
              <a:rPr sz="1800" spc="10" dirty="0">
                <a:latin typeface="Trebuchet MS"/>
                <a:cs typeface="Trebuchet MS"/>
              </a:rPr>
              <a:t>ă</a:t>
            </a:r>
            <a:r>
              <a:rPr sz="1800" dirty="0">
                <a:latin typeface="Trebuchet MS"/>
                <a:cs typeface="Trebuchet MS"/>
              </a:rPr>
              <a:t>ți</a:t>
            </a:r>
            <a:r>
              <a:rPr sz="1800" spc="6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d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4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stab</a:t>
            </a:r>
            <a:r>
              <a:rPr sz="1800" spc="-5" dirty="0">
                <a:latin typeface="Trebuchet MS"/>
                <a:cs typeface="Trebuchet MS"/>
              </a:rPr>
              <a:t>i</a:t>
            </a:r>
            <a:r>
              <a:rPr sz="1800" spc="-15" dirty="0">
                <a:latin typeface="Trebuchet MS"/>
                <a:cs typeface="Trebuchet MS"/>
              </a:rPr>
              <a:t>l</a:t>
            </a:r>
            <a:r>
              <a:rPr sz="1800" spc="-5" dirty="0">
                <a:latin typeface="Trebuchet MS"/>
                <a:cs typeface="Trebuchet MS"/>
              </a:rPr>
              <a:t>ir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6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a</a:t>
            </a:r>
            <a:r>
              <a:rPr sz="1800" spc="6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se</a:t>
            </a:r>
            <a:r>
              <a:rPr sz="1800" spc="-10" dirty="0">
                <a:latin typeface="Trebuchet MS"/>
                <a:cs typeface="Trebuchet MS"/>
              </a:rPr>
              <a:t>d</a:t>
            </a:r>
            <a:r>
              <a:rPr sz="1800" spc="-5" dirty="0">
                <a:latin typeface="Trebuchet MS"/>
                <a:cs typeface="Trebuchet MS"/>
              </a:rPr>
              <a:t>iulu</a:t>
            </a:r>
            <a:r>
              <a:rPr sz="1800" dirty="0">
                <a:latin typeface="Trebuchet MS"/>
                <a:cs typeface="Trebuchet MS"/>
              </a:rPr>
              <a:t>i</a:t>
            </a:r>
            <a:r>
              <a:rPr sz="1800" spc="55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p</a:t>
            </a:r>
            <a:r>
              <a:rPr sz="1800" spc="-5" dirty="0">
                <a:latin typeface="Trebuchet MS"/>
                <a:cs typeface="Trebuchet MS"/>
              </a:rPr>
              <a:t>ent</a:t>
            </a:r>
            <a:r>
              <a:rPr sz="1800" spc="5" dirty="0">
                <a:latin typeface="Trebuchet MS"/>
                <a:cs typeface="Trebuchet MS"/>
              </a:rPr>
              <a:t>r</a:t>
            </a:r>
            <a:r>
              <a:rPr sz="1800" dirty="0">
                <a:latin typeface="Trebuchet MS"/>
                <a:cs typeface="Trebuchet MS"/>
              </a:rPr>
              <a:t>u so</a:t>
            </a:r>
            <a:r>
              <a:rPr sz="1800" spc="-10" dirty="0">
                <a:latin typeface="Trebuchet MS"/>
                <a:cs typeface="Trebuchet MS"/>
              </a:rPr>
              <a:t>c</a:t>
            </a:r>
            <a:r>
              <a:rPr sz="1800" dirty="0">
                <a:latin typeface="Trebuchet MS"/>
                <a:cs typeface="Trebuchet MS"/>
              </a:rPr>
              <a:t>ietă</a:t>
            </a:r>
            <a:r>
              <a:rPr sz="1800" spc="-10" dirty="0">
                <a:latin typeface="Trebuchet MS"/>
                <a:cs typeface="Trebuchet MS"/>
              </a:rPr>
              <a:t>ț</a:t>
            </a:r>
            <a:r>
              <a:rPr sz="1800" dirty="0">
                <a:latin typeface="Trebuchet MS"/>
                <a:cs typeface="Trebuchet MS"/>
              </a:rPr>
              <a:t>i</a:t>
            </a:r>
            <a:r>
              <a:rPr sz="1800" spc="6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într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6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car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5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exi</a:t>
            </a:r>
            <a:r>
              <a:rPr sz="1800" spc="5" dirty="0">
                <a:latin typeface="Trebuchet MS"/>
                <a:cs typeface="Trebuchet MS"/>
              </a:rPr>
              <a:t>s</a:t>
            </a:r>
            <a:r>
              <a:rPr sz="1800" dirty="0">
                <a:latin typeface="Trebuchet MS"/>
                <a:cs typeface="Trebuchet MS"/>
              </a:rPr>
              <a:t>tă,</a:t>
            </a:r>
            <a:r>
              <a:rPr sz="1800" spc="6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în</a:t>
            </a:r>
            <a:r>
              <a:rPr sz="1800" spc="7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</a:t>
            </a:r>
            <a:r>
              <a:rPr sz="1800" spc="-15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t</a:t>
            </a:r>
            <a:r>
              <a:rPr sz="1800" spc="5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sau</a:t>
            </a:r>
            <a:r>
              <a:rPr sz="1800" spc="5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în</a:t>
            </a:r>
            <a:r>
              <a:rPr sz="1800" spc="5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p</a:t>
            </a:r>
            <a:r>
              <a:rPr sz="1800" spc="-5" dirty="0">
                <a:latin typeface="Trebuchet MS"/>
                <a:cs typeface="Trebuchet MS"/>
              </a:rPr>
              <a:t>ar</a:t>
            </a:r>
            <a:r>
              <a:rPr sz="1800" dirty="0">
                <a:latin typeface="Trebuchet MS"/>
                <a:cs typeface="Trebuchet MS"/>
              </a:rPr>
              <a:t>t</a:t>
            </a:r>
            <a:r>
              <a:rPr sz="1800" spc="-5" dirty="0">
                <a:latin typeface="Trebuchet MS"/>
                <a:cs typeface="Trebuchet MS"/>
              </a:rPr>
              <a:t>e</a:t>
            </a:r>
            <a:r>
              <a:rPr sz="1800" dirty="0">
                <a:latin typeface="Trebuchet MS"/>
                <a:cs typeface="Trebuchet MS"/>
              </a:rPr>
              <a:t>,</a:t>
            </a:r>
            <a:r>
              <a:rPr sz="1800" spc="60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o</a:t>
            </a:r>
            <a:r>
              <a:rPr sz="1800" spc="5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i</a:t>
            </a:r>
            <a:r>
              <a:rPr sz="1800" spc="5" dirty="0">
                <a:latin typeface="Trebuchet MS"/>
                <a:cs typeface="Trebuchet MS"/>
              </a:rPr>
              <a:t>d</a:t>
            </a:r>
            <a:r>
              <a:rPr sz="1800" spc="-5" dirty="0">
                <a:latin typeface="Trebuchet MS"/>
                <a:cs typeface="Trebuchet MS"/>
              </a:rPr>
              <a:t>e</a:t>
            </a:r>
            <a:r>
              <a:rPr sz="1800" spc="5" dirty="0">
                <a:latin typeface="Trebuchet MS"/>
                <a:cs typeface="Trebuchet MS"/>
              </a:rPr>
              <a:t>n</a:t>
            </a:r>
            <a:r>
              <a:rPr sz="1800" spc="-5" dirty="0">
                <a:latin typeface="Trebuchet MS"/>
                <a:cs typeface="Trebuchet MS"/>
              </a:rPr>
              <a:t>tita</a:t>
            </a:r>
            <a:r>
              <a:rPr sz="1800" spc="10" dirty="0">
                <a:latin typeface="Trebuchet MS"/>
                <a:cs typeface="Trebuchet MS"/>
              </a:rPr>
              <a:t>t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6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d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6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b</a:t>
            </a:r>
            <a:r>
              <a:rPr sz="1800" spc="-5" dirty="0">
                <a:latin typeface="Trebuchet MS"/>
                <a:cs typeface="Trebuchet MS"/>
              </a:rPr>
              <a:t>en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-15" dirty="0">
                <a:latin typeface="Trebuchet MS"/>
                <a:cs typeface="Trebuchet MS"/>
              </a:rPr>
              <a:t>f</a:t>
            </a:r>
            <a:r>
              <a:rPr sz="1800" spc="-5" dirty="0">
                <a:latin typeface="Trebuchet MS"/>
                <a:cs typeface="Trebuchet MS"/>
              </a:rPr>
              <a:t>ici</a:t>
            </a:r>
            <a:r>
              <a:rPr sz="1800" dirty="0">
                <a:latin typeface="Trebuchet MS"/>
                <a:cs typeface="Trebuchet MS"/>
              </a:rPr>
              <a:t>a</a:t>
            </a:r>
            <a:r>
              <a:rPr sz="1800" spc="-10" dirty="0">
                <a:latin typeface="Trebuchet MS"/>
                <a:cs typeface="Trebuchet MS"/>
              </a:rPr>
              <a:t>r</a:t>
            </a:r>
            <a:r>
              <a:rPr sz="1800" spc="6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rea</a:t>
            </a:r>
            <a:r>
              <a:rPr sz="1800" spc="-5" dirty="0">
                <a:latin typeface="Trebuchet MS"/>
                <a:cs typeface="Trebuchet MS"/>
              </a:rPr>
              <a:t>l</a:t>
            </a:r>
            <a:r>
              <a:rPr sz="1800" dirty="0">
                <a:latin typeface="Trebuchet MS"/>
                <a:cs typeface="Trebuchet MS"/>
              </a:rPr>
              <a:t>.</a:t>
            </a:r>
            <a:r>
              <a:rPr sz="1800" spc="5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(</a:t>
            </a:r>
            <a:r>
              <a:rPr sz="1800" b="1" dirty="0">
                <a:latin typeface="Trebuchet MS"/>
                <a:cs typeface="Trebuchet MS"/>
              </a:rPr>
              <a:t>Regl</a:t>
            </a:r>
            <a:r>
              <a:rPr sz="1800" b="1" spc="-10" dirty="0">
                <a:latin typeface="Trebuchet MS"/>
                <a:cs typeface="Trebuchet MS"/>
              </a:rPr>
              <a:t>e</a:t>
            </a:r>
            <a:r>
              <a:rPr sz="1800" b="1" spc="10" dirty="0">
                <a:latin typeface="Trebuchet MS"/>
                <a:cs typeface="Trebuchet MS"/>
              </a:rPr>
              <a:t>m</a:t>
            </a:r>
            <a:r>
              <a:rPr sz="1800" b="1" spc="5" dirty="0">
                <a:latin typeface="Trebuchet MS"/>
                <a:cs typeface="Trebuchet MS"/>
              </a:rPr>
              <a:t>e</a:t>
            </a:r>
            <a:r>
              <a:rPr sz="1800" b="1" dirty="0">
                <a:latin typeface="Trebuchet MS"/>
                <a:cs typeface="Trebuchet MS"/>
              </a:rPr>
              <a:t>ntările</a:t>
            </a:r>
            <a:r>
              <a:rPr sz="1800" b="1" spc="5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sector</a:t>
            </a:r>
            <a:r>
              <a:rPr sz="1800" b="1" spc="5" dirty="0">
                <a:latin typeface="Trebuchet MS"/>
                <a:cs typeface="Trebuchet MS"/>
              </a:rPr>
              <a:t>i</a:t>
            </a:r>
            <a:r>
              <a:rPr sz="1800" b="1" spc="-10" dirty="0">
                <a:latin typeface="Trebuchet MS"/>
                <a:cs typeface="Trebuchet MS"/>
              </a:rPr>
              <a:t>ale, </a:t>
            </a:r>
            <a:r>
              <a:rPr sz="1800" b="1" dirty="0">
                <a:latin typeface="Trebuchet MS"/>
                <a:cs typeface="Trebuchet MS"/>
              </a:rPr>
              <a:t>ar</a:t>
            </a:r>
            <a:r>
              <a:rPr sz="1800" b="1" spc="-10" dirty="0">
                <a:latin typeface="Trebuchet MS"/>
                <a:cs typeface="Trebuchet MS"/>
              </a:rPr>
              <a:t>t</a:t>
            </a:r>
            <a:r>
              <a:rPr sz="1800" b="1" dirty="0">
                <a:latin typeface="Trebuchet MS"/>
                <a:cs typeface="Trebuchet MS"/>
              </a:rPr>
              <a:t>.</a:t>
            </a:r>
            <a:r>
              <a:rPr sz="1800" b="1" spc="10" dirty="0">
                <a:latin typeface="Trebuchet MS"/>
                <a:cs typeface="Trebuchet MS"/>
              </a:rPr>
              <a:t> </a:t>
            </a:r>
            <a:r>
              <a:rPr sz="1800" b="1" spc="-15" dirty="0">
                <a:latin typeface="Trebuchet MS"/>
                <a:cs typeface="Trebuchet MS"/>
              </a:rPr>
              <a:t>10 </a:t>
            </a:r>
            <a:r>
              <a:rPr sz="1800" b="1" spc="-5" dirty="0">
                <a:latin typeface="Trebuchet MS"/>
                <a:cs typeface="Trebuchet MS"/>
              </a:rPr>
              <a:t>(</a:t>
            </a:r>
            <a:r>
              <a:rPr sz="1800" b="1" spc="-15" dirty="0">
                <a:latin typeface="Trebuchet MS"/>
                <a:cs typeface="Trebuchet MS"/>
              </a:rPr>
              <a:t>4</a:t>
            </a:r>
            <a:r>
              <a:rPr sz="1800" b="1" spc="-5" dirty="0">
                <a:latin typeface="Trebuchet MS"/>
                <a:cs typeface="Trebuchet MS"/>
              </a:rPr>
              <a:t>)</a:t>
            </a:r>
            <a:r>
              <a:rPr sz="1800" dirty="0">
                <a:latin typeface="Trebuchet MS"/>
                <a:cs typeface="Trebuchet MS"/>
              </a:rPr>
              <a:t>)</a:t>
            </a:r>
            <a:endParaRPr sz="1800">
              <a:latin typeface="Trebuchet MS"/>
              <a:cs typeface="Trebuchet MS"/>
            </a:endParaRPr>
          </a:p>
          <a:p>
            <a:pPr lvl="1">
              <a:lnSpc>
                <a:spcPts val="2100"/>
              </a:lnSpc>
              <a:spcBef>
                <a:spcPts val="23"/>
              </a:spcBef>
              <a:buFont typeface="Trebuchet MS"/>
              <a:buChar char="-"/>
            </a:pPr>
            <a:endParaRPr sz="2100"/>
          </a:p>
          <a:p>
            <a:pPr marL="424180" indent="-411480">
              <a:lnSpc>
                <a:spcPct val="100000"/>
              </a:lnSpc>
              <a:buFont typeface="Trebuchet MS"/>
              <a:buAutoNum type="arabicPeriod"/>
              <a:tabLst>
                <a:tab pos="424180" algn="l"/>
              </a:tabLst>
            </a:pPr>
            <a:r>
              <a:rPr sz="1800" b="1" spc="-80" dirty="0">
                <a:solidFill>
                  <a:srgbClr val="C00000"/>
                </a:solidFill>
                <a:latin typeface="Trebuchet MS"/>
                <a:cs typeface="Trebuchet MS"/>
              </a:rPr>
              <a:t>F</a:t>
            </a:r>
            <a:r>
              <a:rPr sz="1800" b="1" dirty="0">
                <a:solidFill>
                  <a:srgbClr val="C00000"/>
                </a:solidFill>
                <a:latin typeface="Trebuchet MS"/>
                <a:cs typeface="Trebuchet MS"/>
              </a:rPr>
              <a:t>actori</a:t>
            </a:r>
            <a:r>
              <a:rPr sz="1800" b="1" spc="-1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spc="-20" dirty="0">
                <a:solidFill>
                  <a:srgbClr val="C00000"/>
                </a:solidFill>
                <a:latin typeface="Trebuchet MS"/>
                <a:cs typeface="Trebuchet MS"/>
              </a:rPr>
              <a:t>d</a:t>
            </a:r>
            <a:r>
              <a:rPr sz="1800" b="1" spc="-15" dirty="0">
                <a:solidFill>
                  <a:srgbClr val="C00000"/>
                </a:solidFill>
                <a:latin typeface="Trebuchet MS"/>
                <a:cs typeface="Trebuchet MS"/>
              </a:rPr>
              <a:t>e</a:t>
            </a:r>
            <a:r>
              <a:rPr sz="1800" b="1" spc="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Trebuchet MS"/>
                <a:cs typeface="Trebuchet MS"/>
              </a:rPr>
              <a:t>ri</a:t>
            </a:r>
            <a:r>
              <a:rPr sz="1800" b="1" spc="5" dirty="0">
                <a:solidFill>
                  <a:srgbClr val="C00000"/>
                </a:solidFill>
                <a:latin typeface="Trebuchet MS"/>
                <a:cs typeface="Trebuchet MS"/>
              </a:rPr>
              <a:t>s</a:t>
            </a:r>
            <a:r>
              <a:rPr sz="1800" b="1" spc="-10" dirty="0">
                <a:solidFill>
                  <a:srgbClr val="C00000"/>
                </a:solidFill>
                <a:latin typeface="Trebuchet MS"/>
                <a:cs typeface="Trebuchet MS"/>
              </a:rPr>
              <a:t>c</a:t>
            </a:r>
            <a:r>
              <a:rPr sz="1800" b="1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Trebuchet MS"/>
                <a:cs typeface="Trebuchet MS"/>
              </a:rPr>
              <a:t>g</a:t>
            </a:r>
            <a:r>
              <a:rPr sz="1800" b="1" spc="-25" dirty="0">
                <a:solidFill>
                  <a:srgbClr val="C00000"/>
                </a:solidFill>
                <a:latin typeface="Trebuchet MS"/>
                <a:cs typeface="Trebuchet MS"/>
              </a:rPr>
              <a:t>e</a:t>
            </a:r>
            <a:r>
              <a:rPr sz="1800" b="1" dirty="0">
                <a:solidFill>
                  <a:srgbClr val="C00000"/>
                </a:solidFill>
                <a:latin typeface="Trebuchet MS"/>
                <a:cs typeface="Trebuchet MS"/>
              </a:rPr>
              <a:t>og</a:t>
            </a:r>
            <a:r>
              <a:rPr sz="1800" b="1" spc="-65" dirty="0">
                <a:solidFill>
                  <a:srgbClr val="C00000"/>
                </a:solidFill>
                <a:latin typeface="Trebuchet MS"/>
                <a:cs typeface="Trebuchet MS"/>
              </a:rPr>
              <a:t>r</a:t>
            </a:r>
            <a:r>
              <a:rPr sz="1800" b="1" spc="-10" dirty="0">
                <a:solidFill>
                  <a:srgbClr val="C00000"/>
                </a:solidFill>
                <a:latin typeface="Trebuchet MS"/>
                <a:cs typeface="Trebuchet MS"/>
              </a:rPr>
              <a:t>afic</a:t>
            </a:r>
            <a:r>
              <a:rPr sz="1800" b="1" spc="1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Trebuchet MS"/>
                <a:cs typeface="Trebuchet MS"/>
              </a:rPr>
              <a:t>(</a:t>
            </a:r>
            <a:r>
              <a:rPr sz="1800" b="1" spc="-15" dirty="0">
                <a:solidFill>
                  <a:srgbClr val="C00000"/>
                </a:solidFill>
                <a:latin typeface="Trebuchet MS"/>
                <a:cs typeface="Trebuchet MS"/>
              </a:rPr>
              <a:t>ref</a:t>
            </a:r>
            <a:r>
              <a:rPr sz="1800" b="1" dirty="0">
                <a:solidFill>
                  <a:srgbClr val="C00000"/>
                </a:solidFill>
                <a:latin typeface="Trebuchet MS"/>
                <a:cs typeface="Trebuchet MS"/>
              </a:rPr>
              <a:t>.</a:t>
            </a:r>
            <a:r>
              <a:rPr sz="1800" b="1" spc="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spc="-15" dirty="0">
                <a:solidFill>
                  <a:srgbClr val="C00000"/>
                </a:solidFill>
                <a:latin typeface="Trebuchet MS"/>
                <a:cs typeface="Trebuchet MS"/>
              </a:rPr>
              <a:t>l</a:t>
            </a:r>
            <a:r>
              <a:rPr sz="1800" b="1" spc="-10" dirty="0">
                <a:solidFill>
                  <a:srgbClr val="C00000"/>
                </a:solidFill>
                <a:latin typeface="Trebuchet MS"/>
                <a:cs typeface="Trebuchet MS"/>
              </a:rPr>
              <a:t>a</a:t>
            </a:r>
            <a:r>
              <a:rPr sz="1800" b="1" spc="-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Trebuchet MS"/>
                <a:cs typeface="Trebuchet MS"/>
              </a:rPr>
              <a:t>sediu</a:t>
            </a:r>
            <a:r>
              <a:rPr sz="1800" b="1" dirty="0">
                <a:solidFill>
                  <a:srgbClr val="C00000"/>
                </a:solidFill>
                <a:latin typeface="Trebuchet MS"/>
                <a:cs typeface="Trebuchet MS"/>
              </a:rPr>
              <a:t>l/domiciliul</a:t>
            </a:r>
            <a:r>
              <a:rPr sz="1800" b="1" spc="-3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C00000"/>
                </a:solidFill>
                <a:latin typeface="Trebuchet MS"/>
                <a:cs typeface="Trebuchet MS"/>
              </a:rPr>
              <a:t>clien</a:t>
            </a:r>
            <a:r>
              <a:rPr sz="1800" b="1" spc="-5" dirty="0">
                <a:solidFill>
                  <a:srgbClr val="C00000"/>
                </a:solidFill>
                <a:latin typeface="Trebuchet MS"/>
                <a:cs typeface="Trebuchet MS"/>
              </a:rPr>
              <a:t>tulu</a:t>
            </a:r>
            <a:r>
              <a:rPr sz="1800" b="1" dirty="0">
                <a:solidFill>
                  <a:srgbClr val="C00000"/>
                </a:solidFill>
                <a:latin typeface="Trebuchet MS"/>
                <a:cs typeface="Trebuchet MS"/>
              </a:rPr>
              <a:t>i</a:t>
            </a:r>
            <a:r>
              <a:rPr sz="1800" b="1" spc="-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Trebuchet MS"/>
                <a:cs typeface="Trebuchet MS"/>
              </a:rPr>
              <a:t>sau</a:t>
            </a:r>
            <a:r>
              <a:rPr sz="1800" b="1" spc="-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Trebuchet MS"/>
                <a:cs typeface="Trebuchet MS"/>
              </a:rPr>
              <a:t>locul</a:t>
            </a:r>
            <a:r>
              <a:rPr sz="1800" b="1" spc="-2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C00000"/>
                </a:solidFill>
                <a:latin typeface="Trebuchet MS"/>
                <a:cs typeface="Trebuchet MS"/>
              </a:rPr>
              <a:t>t</a:t>
            </a:r>
            <a:r>
              <a:rPr sz="1800" b="1" spc="-65" dirty="0">
                <a:solidFill>
                  <a:srgbClr val="C00000"/>
                </a:solidFill>
                <a:latin typeface="Trebuchet MS"/>
                <a:cs typeface="Trebuchet MS"/>
              </a:rPr>
              <a:t>r</a:t>
            </a:r>
            <a:r>
              <a:rPr sz="1800" b="1" dirty="0">
                <a:solidFill>
                  <a:srgbClr val="C00000"/>
                </a:solidFill>
                <a:latin typeface="Trebuchet MS"/>
                <a:cs typeface="Trebuchet MS"/>
              </a:rPr>
              <a:t>a</a:t>
            </a:r>
            <a:r>
              <a:rPr sz="1800" b="1" spc="5" dirty="0">
                <a:solidFill>
                  <a:srgbClr val="C00000"/>
                </a:solidFill>
                <a:latin typeface="Trebuchet MS"/>
                <a:cs typeface="Trebuchet MS"/>
              </a:rPr>
              <a:t>n</a:t>
            </a:r>
            <a:r>
              <a:rPr sz="1800" b="1" dirty="0">
                <a:solidFill>
                  <a:srgbClr val="C00000"/>
                </a:solidFill>
                <a:latin typeface="Trebuchet MS"/>
                <a:cs typeface="Trebuchet MS"/>
              </a:rPr>
              <a:t>za</a:t>
            </a:r>
            <a:r>
              <a:rPr sz="1800" b="1" spc="5" dirty="0">
                <a:solidFill>
                  <a:srgbClr val="C00000"/>
                </a:solidFill>
                <a:latin typeface="Trebuchet MS"/>
                <a:cs typeface="Trebuchet MS"/>
              </a:rPr>
              <a:t>c</a:t>
            </a:r>
            <a:r>
              <a:rPr sz="1800" b="1" dirty="0">
                <a:solidFill>
                  <a:srgbClr val="C00000"/>
                </a:solidFill>
                <a:latin typeface="Trebuchet MS"/>
                <a:cs typeface="Trebuchet MS"/>
              </a:rPr>
              <a:t>țiilor</a:t>
            </a:r>
            <a:r>
              <a:rPr sz="1800" b="1" spc="-15" dirty="0">
                <a:solidFill>
                  <a:srgbClr val="C00000"/>
                </a:solidFill>
                <a:latin typeface="Trebuchet MS"/>
                <a:cs typeface="Trebuchet MS"/>
              </a:rPr>
              <a:t>)</a:t>
            </a:r>
            <a:r>
              <a:rPr sz="1800" b="1" dirty="0">
                <a:solidFill>
                  <a:srgbClr val="C00000"/>
                </a:solidFill>
                <a:latin typeface="Trebuchet MS"/>
                <a:cs typeface="Trebuchet MS"/>
              </a:rPr>
              <a:t>:</a:t>
            </a:r>
            <a:endParaRPr sz="1800">
              <a:latin typeface="Trebuchet MS"/>
              <a:cs typeface="Trebuchet MS"/>
            </a:endParaRPr>
          </a:p>
          <a:p>
            <a:pPr marL="629920" lvl="1" indent="-342900">
              <a:lnSpc>
                <a:spcPct val="100000"/>
              </a:lnSpc>
              <a:spcBef>
                <a:spcPts val="1585"/>
              </a:spcBef>
              <a:buFont typeface="Trebuchet MS"/>
              <a:buChar char="-"/>
              <a:tabLst>
                <a:tab pos="629920" algn="l"/>
              </a:tabLst>
            </a:pPr>
            <a:r>
              <a:rPr sz="1800" u="heavy" dirty="0">
                <a:latin typeface="Trebuchet MS"/>
                <a:cs typeface="Trebuchet MS"/>
              </a:rPr>
              <a:t>Risc</a:t>
            </a:r>
            <a:r>
              <a:rPr sz="1800" u="heavy" spc="-15" dirty="0">
                <a:latin typeface="Trebuchet MS"/>
                <a:cs typeface="Trebuchet MS"/>
              </a:rPr>
              <a:t> </a:t>
            </a:r>
            <a:r>
              <a:rPr sz="1800" u="heavy" dirty="0">
                <a:latin typeface="Trebuchet MS"/>
                <a:cs typeface="Trebuchet MS"/>
              </a:rPr>
              <a:t>p</a:t>
            </a:r>
            <a:r>
              <a:rPr sz="1800" u="heavy" spc="-540" dirty="0">
                <a:latin typeface="Trebuchet MS"/>
                <a:cs typeface="Trebuchet MS"/>
              </a:rPr>
              <a:t> </a:t>
            </a:r>
            <a:r>
              <a:rPr sz="1800" u="heavy" spc="-10" dirty="0">
                <a:latin typeface="Trebuchet MS"/>
                <a:cs typeface="Trebuchet MS"/>
              </a:rPr>
              <a:t>o</a:t>
            </a:r>
            <a:r>
              <a:rPr sz="1800" u="heavy" dirty="0">
                <a:latin typeface="Trebuchet MS"/>
                <a:cs typeface="Trebuchet MS"/>
              </a:rPr>
              <a:t>ten</a:t>
            </a:r>
            <a:r>
              <a:rPr sz="1800" u="heavy" spc="-10" dirty="0">
                <a:latin typeface="Trebuchet MS"/>
                <a:cs typeface="Trebuchet MS"/>
              </a:rPr>
              <a:t>ț</a:t>
            </a:r>
            <a:r>
              <a:rPr sz="1800" u="heavy" dirty="0">
                <a:latin typeface="Trebuchet MS"/>
                <a:cs typeface="Trebuchet MS"/>
              </a:rPr>
              <a:t>ia</a:t>
            </a:r>
            <a:r>
              <a:rPr sz="1800" u="heavy" spc="-540" dirty="0">
                <a:latin typeface="Trebuchet MS"/>
                <a:cs typeface="Trebuchet MS"/>
              </a:rPr>
              <a:t> </a:t>
            </a:r>
            <a:r>
              <a:rPr sz="1800" u="heavy" dirty="0">
                <a:latin typeface="Trebuchet MS"/>
                <a:cs typeface="Trebuchet MS"/>
              </a:rPr>
              <a:t>l</a:t>
            </a:r>
            <a:r>
              <a:rPr sz="1800" u="heavy" spc="10" dirty="0">
                <a:latin typeface="Trebuchet MS"/>
                <a:cs typeface="Trebuchet MS"/>
              </a:rPr>
              <a:t> </a:t>
            </a:r>
            <a:r>
              <a:rPr sz="1800" u="heavy" dirty="0">
                <a:latin typeface="Trebuchet MS"/>
                <a:cs typeface="Trebuchet MS"/>
              </a:rPr>
              <a:t>scăzut</a:t>
            </a:r>
            <a:r>
              <a:rPr sz="1800" u="heavy" spc="-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–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ex</a:t>
            </a:r>
            <a:r>
              <a:rPr sz="1800" spc="-5" dirty="0">
                <a:latin typeface="Trebuchet MS"/>
                <a:cs typeface="Trebuchet MS"/>
              </a:rPr>
              <a:t>.</a:t>
            </a:r>
            <a:r>
              <a:rPr sz="1800" dirty="0">
                <a:latin typeface="Trebuchet MS"/>
                <a:cs typeface="Trebuchet MS"/>
              </a:rPr>
              <a:t>: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statele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m</a:t>
            </a:r>
            <a:r>
              <a:rPr sz="1800" spc="-5" dirty="0">
                <a:latin typeface="Trebuchet MS"/>
                <a:cs typeface="Trebuchet MS"/>
              </a:rPr>
              <a:t>e</a:t>
            </a:r>
            <a:r>
              <a:rPr sz="1800" spc="5" dirty="0">
                <a:latin typeface="Trebuchet MS"/>
                <a:cs typeface="Trebuchet MS"/>
              </a:rPr>
              <a:t>m</a:t>
            </a:r>
            <a:r>
              <a:rPr sz="1800" dirty="0">
                <a:latin typeface="Trebuchet MS"/>
                <a:cs typeface="Trebuchet MS"/>
              </a:rPr>
              <a:t>bre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al</a:t>
            </a:r>
            <a:r>
              <a:rPr sz="1800" dirty="0">
                <a:latin typeface="Trebuchet MS"/>
                <a:cs typeface="Trebuchet MS"/>
              </a:rPr>
              <a:t>e </a:t>
            </a:r>
            <a:r>
              <a:rPr sz="1800" spc="-5" dirty="0">
                <a:latin typeface="Trebuchet MS"/>
                <a:cs typeface="Trebuchet MS"/>
              </a:rPr>
              <a:t>Un</a:t>
            </a:r>
            <a:r>
              <a:rPr sz="1800" spc="5" dirty="0">
                <a:latin typeface="Trebuchet MS"/>
                <a:cs typeface="Trebuchet MS"/>
              </a:rPr>
              <a:t>i</a:t>
            </a:r>
            <a:r>
              <a:rPr sz="1800" spc="-5" dirty="0">
                <a:latin typeface="Trebuchet MS"/>
                <a:cs typeface="Trebuchet MS"/>
              </a:rPr>
              <a:t>u</a:t>
            </a:r>
            <a:r>
              <a:rPr sz="1800" dirty="0">
                <a:latin typeface="Trebuchet MS"/>
                <a:cs typeface="Trebuchet MS"/>
              </a:rPr>
              <a:t>n</a:t>
            </a:r>
            <a:r>
              <a:rPr sz="1800" spc="-5" dirty="0">
                <a:latin typeface="Trebuchet MS"/>
                <a:cs typeface="Trebuchet MS"/>
              </a:rPr>
              <a:t>i</a:t>
            </a:r>
            <a:r>
              <a:rPr sz="1800" dirty="0">
                <a:latin typeface="Trebuchet MS"/>
                <a:cs typeface="Trebuchet MS"/>
              </a:rPr>
              <a:t>i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Eu</a:t>
            </a:r>
            <a:r>
              <a:rPr sz="1800" spc="-20" dirty="0">
                <a:latin typeface="Trebuchet MS"/>
                <a:cs typeface="Trebuchet MS"/>
              </a:rPr>
              <a:t>ro</a:t>
            </a:r>
            <a:r>
              <a:rPr sz="1800" dirty="0">
                <a:latin typeface="Trebuchet MS"/>
                <a:cs typeface="Trebuchet MS"/>
              </a:rPr>
              <a:t>p</a:t>
            </a:r>
            <a:r>
              <a:rPr sz="1800" spc="-5" dirty="0">
                <a:latin typeface="Trebuchet MS"/>
                <a:cs typeface="Trebuchet MS"/>
              </a:rPr>
              <a:t>en</a:t>
            </a:r>
            <a:r>
              <a:rPr sz="1800" spc="5" dirty="0">
                <a:latin typeface="Trebuchet MS"/>
                <a:cs typeface="Trebuchet MS"/>
              </a:rPr>
              <a:t>e</a:t>
            </a:r>
            <a:r>
              <a:rPr sz="1800" dirty="0">
                <a:latin typeface="Trebuchet MS"/>
                <a:cs typeface="Trebuchet MS"/>
              </a:rPr>
              <a:t>;</a:t>
            </a:r>
            <a:endParaRPr sz="1800">
              <a:latin typeface="Trebuchet MS"/>
              <a:cs typeface="Trebuchet MS"/>
            </a:endParaRPr>
          </a:p>
          <a:p>
            <a:pPr marL="629920" lvl="1" indent="-342900">
              <a:lnSpc>
                <a:spcPct val="100000"/>
              </a:lnSpc>
              <a:spcBef>
                <a:spcPts val="695"/>
              </a:spcBef>
              <a:buFont typeface="Trebuchet MS"/>
              <a:buChar char="-"/>
              <a:tabLst>
                <a:tab pos="629920" algn="l"/>
              </a:tabLst>
            </a:pPr>
            <a:r>
              <a:rPr sz="1800" u="heavy" dirty="0">
                <a:latin typeface="Trebuchet MS"/>
                <a:cs typeface="Trebuchet MS"/>
              </a:rPr>
              <a:t>Risc</a:t>
            </a:r>
            <a:r>
              <a:rPr sz="1800" u="heavy" spc="35" dirty="0">
                <a:latin typeface="Trebuchet MS"/>
                <a:cs typeface="Trebuchet MS"/>
              </a:rPr>
              <a:t> </a:t>
            </a:r>
            <a:r>
              <a:rPr sz="1800" u="heavy" dirty="0">
                <a:latin typeface="Trebuchet MS"/>
                <a:cs typeface="Trebuchet MS"/>
              </a:rPr>
              <a:t>p</a:t>
            </a:r>
            <a:r>
              <a:rPr sz="1800" u="heavy" spc="-540" dirty="0">
                <a:latin typeface="Trebuchet MS"/>
                <a:cs typeface="Trebuchet MS"/>
              </a:rPr>
              <a:t> </a:t>
            </a:r>
            <a:r>
              <a:rPr sz="1800" u="heavy" spc="-10" dirty="0">
                <a:latin typeface="Trebuchet MS"/>
                <a:cs typeface="Trebuchet MS"/>
              </a:rPr>
              <a:t>o</a:t>
            </a:r>
            <a:r>
              <a:rPr sz="1800" u="heavy" dirty="0">
                <a:latin typeface="Trebuchet MS"/>
                <a:cs typeface="Trebuchet MS"/>
              </a:rPr>
              <a:t>ten</a:t>
            </a:r>
            <a:r>
              <a:rPr sz="1800" u="heavy" spc="-10" dirty="0">
                <a:latin typeface="Trebuchet MS"/>
                <a:cs typeface="Trebuchet MS"/>
              </a:rPr>
              <a:t>ț</a:t>
            </a:r>
            <a:r>
              <a:rPr sz="1800" u="heavy" dirty="0">
                <a:latin typeface="Trebuchet MS"/>
                <a:cs typeface="Trebuchet MS"/>
              </a:rPr>
              <a:t>ia</a:t>
            </a:r>
            <a:r>
              <a:rPr sz="1800" u="heavy" spc="-540" dirty="0">
                <a:latin typeface="Trebuchet MS"/>
                <a:cs typeface="Trebuchet MS"/>
              </a:rPr>
              <a:t> </a:t>
            </a:r>
            <a:r>
              <a:rPr sz="1800" u="heavy" dirty="0">
                <a:latin typeface="Trebuchet MS"/>
                <a:cs typeface="Trebuchet MS"/>
              </a:rPr>
              <a:t>l</a:t>
            </a:r>
            <a:r>
              <a:rPr sz="1800" u="heavy" spc="35" dirty="0">
                <a:latin typeface="Trebuchet MS"/>
                <a:cs typeface="Trebuchet MS"/>
              </a:rPr>
              <a:t> </a:t>
            </a:r>
            <a:r>
              <a:rPr sz="1800" u="heavy" dirty="0">
                <a:latin typeface="Trebuchet MS"/>
                <a:cs typeface="Trebuchet MS"/>
              </a:rPr>
              <a:t>ridi</a:t>
            </a:r>
            <a:r>
              <a:rPr sz="1800" u="heavy" spc="-5" dirty="0">
                <a:latin typeface="Trebuchet MS"/>
                <a:cs typeface="Trebuchet MS"/>
              </a:rPr>
              <a:t>cat</a:t>
            </a:r>
            <a:r>
              <a:rPr sz="1800" u="heavy" spc="2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–</a:t>
            </a:r>
            <a:r>
              <a:rPr sz="1800" spc="3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ex</a:t>
            </a:r>
            <a:r>
              <a:rPr sz="1800" spc="-5" dirty="0">
                <a:latin typeface="Trebuchet MS"/>
                <a:cs typeface="Trebuchet MS"/>
              </a:rPr>
              <a:t>.</a:t>
            </a:r>
            <a:r>
              <a:rPr sz="1800" dirty="0">
                <a:latin typeface="Trebuchet MS"/>
                <a:cs typeface="Trebuchet MS"/>
              </a:rPr>
              <a:t>:</a:t>
            </a:r>
            <a:r>
              <a:rPr sz="1800" spc="30" dirty="0">
                <a:latin typeface="Trebuchet MS"/>
                <a:cs typeface="Trebuchet MS"/>
              </a:rPr>
              <a:t> </a:t>
            </a:r>
            <a:r>
              <a:rPr sz="1800" spc="10" dirty="0">
                <a:latin typeface="Trebuchet MS"/>
                <a:cs typeface="Trebuchet MS"/>
              </a:rPr>
              <a:t>î</a:t>
            </a:r>
            <a:r>
              <a:rPr sz="1800" dirty="0">
                <a:latin typeface="Trebuchet MS"/>
                <a:cs typeface="Trebuchet MS"/>
              </a:rPr>
              <a:t>n</a:t>
            </a:r>
            <a:r>
              <a:rPr sz="1800" spc="3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cazu</a:t>
            </a:r>
            <a:r>
              <a:rPr sz="1800" dirty="0">
                <a:latin typeface="Trebuchet MS"/>
                <a:cs typeface="Trebuchet MS"/>
              </a:rPr>
              <a:t>l</a:t>
            </a:r>
            <a:r>
              <a:rPr sz="1800" spc="2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p</a:t>
            </a:r>
            <a:r>
              <a:rPr sz="1800" spc="-5" dirty="0">
                <a:latin typeface="Trebuchet MS"/>
                <a:cs typeface="Trebuchet MS"/>
              </a:rPr>
              <a:t>ersoanelo</a:t>
            </a:r>
            <a:r>
              <a:rPr sz="1800" spc="-10" dirty="0">
                <a:latin typeface="Trebuchet MS"/>
                <a:cs typeface="Trebuchet MS"/>
              </a:rPr>
              <a:t>r</a:t>
            </a:r>
            <a:r>
              <a:rPr sz="1800" spc="30" dirty="0">
                <a:latin typeface="Trebuchet MS"/>
                <a:cs typeface="Trebuchet MS"/>
              </a:rPr>
              <a:t> </a:t>
            </a:r>
            <a:r>
              <a:rPr sz="1800" spc="-15" dirty="0">
                <a:latin typeface="Trebuchet MS"/>
                <a:cs typeface="Trebuchet MS"/>
              </a:rPr>
              <a:t>f</a:t>
            </a:r>
            <a:r>
              <a:rPr sz="1800" spc="-5" dirty="0">
                <a:latin typeface="Trebuchet MS"/>
                <a:cs typeface="Trebuchet MS"/>
              </a:rPr>
              <a:t>izic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3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sau</a:t>
            </a:r>
            <a:r>
              <a:rPr sz="1800" spc="3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juridi</a:t>
            </a:r>
            <a:r>
              <a:rPr sz="1800" spc="-5" dirty="0">
                <a:latin typeface="Trebuchet MS"/>
                <a:cs typeface="Trebuchet MS"/>
              </a:rPr>
              <a:t>c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3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stab</a:t>
            </a:r>
            <a:r>
              <a:rPr sz="1800" spc="-5" dirty="0">
                <a:latin typeface="Trebuchet MS"/>
                <a:cs typeface="Trebuchet MS"/>
              </a:rPr>
              <a:t>ilit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3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în</a:t>
            </a:r>
            <a:r>
              <a:rPr sz="1800" spc="3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ță</a:t>
            </a:r>
            <a:r>
              <a:rPr sz="1800" spc="-10" dirty="0">
                <a:latin typeface="Trebuchet MS"/>
                <a:cs typeface="Trebuchet MS"/>
              </a:rPr>
              <a:t>r</a:t>
            </a:r>
            <a:r>
              <a:rPr sz="1800" dirty="0">
                <a:latin typeface="Trebuchet MS"/>
                <a:cs typeface="Trebuchet MS"/>
              </a:rPr>
              <a:t>i</a:t>
            </a:r>
            <a:r>
              <a:rPr sz="1800" spc="3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i</a:t>
            </a:r>
            <a:r>
              <a:rPr sz="1800" spc="5" dirty="0">
                <a:latin typeface="Trebuchet MS"/>
                <a:cs typeface="Trebuchet MS"/>
              </a:rPr>
              <a:t>d</a:t>
            </a:r>
            <a:r>
              <a:rPr sz="1800" spc="-5" dirty="0">
                <a:latin typeface="Trebuchet MS"/>
                <a:cs typeface="Trebuchet MS"/>
              </a:rPr>
              <a:t>entificat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35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d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35" dirty="0">
                <a:latin typeface="Trebuchet MS"/>
                <a:cs typeface="Trebuchet MS"/>
              </a:rPr>
              <a:t> </a:t>
            </a:r>
            <a:r>
              <a:rPr sz="1800" spc="-20" dirty="0">
                <a:latin typeface="Trebuchet MS"/>
                <a:cs typeface="Trebuchet MS"/>
              </a:rPr>
              <a:t>C</a:t>
            </a:r>
            <a:r>
              <a:rPr sz="1800" spc="-5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m</a:t>
            </a:r>
            <a:r>
              <a:rPr sz="1800" spc="-15" dirty="0">
                <a:latin typeface="Trebuchet MS"/>
                <a:cs typeface="Trebuchet MS"/>
              </a:rPr>
              <a:t>i</a:t>
            </a:r>
            <a:r>
              <a:rPr sz="1800" spc="-10" dirty="0">
                <a:latin typeface="Trebuchet MS"/>
                <a:cs typeface="Trebuchet MS"/>
              </a:rPr>
              <a:t>s</a:t>
            </a:r>
            <a:r>
              <a:rPr sz="1800" spc="-5" dirty="0">
                <a:latin typeface="Trebuchet MS"/>
                <a:cs typeface="Trebuchet MS"/>
              </a:rPr>
              <a:t>ia</a:t>
            </a:r>
            <a:endParaRPr sz="1800">
              <a:latin typeface="Trebuchet MS"/>
              <a:cs typeface="Trebuchet MS"/>
            </a:endParaRPr>
          </a:p>
          <a:p>
            <a:pPr marL="629285">
              <a:lnSpc>
                <a:spcPct val="100000"/>
              </a:lnSpc>
            </a:pPr>
            <a:r>
              <a:rPr sz="1800" dirty="0">
                <a:latin typeface="Trebuchet MS"/>
                <a:cs typeface="Trebuchet MS"/>
              </a:rPr>
              <a:t>Eu</a:t>
            </a:r>
            <a:r>
              <a:rPr sz="1800" spc="-10" dirty="0">
                <a:latin typeface="Trebuchet MS"/>
                <a:cs typeface="Trebuchet MS"/>
              </a:rPr>
              <a:t>ro</a:t>
            </a:r>
            <a:r>
              <a:rPr sz="1800" dirty="0">
                <a:latin typeface="Trebuchet MS"/>
                <a:cs typeface="Trebuchet MS"/>
              </a:rPr>
              <a:t>peană</a:t>
            </a:r>
            <a:r>
              <a:rPr sz="1800" spc="2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drept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ță</a:t>
            </a:r>
            <a:r>
              <a:rPr sz="1800" spc="-10" dirty="0">
                <a:latin typeface="Trebuchet MS"/>
                <a:cs typeface="Trebuchet MS"/>
              </a:rPr>
              <a:t>r</a:t>
            </a:r>
            <a:r>
              <a:rPr sz="1800" dirty="0">
                <a:latin typeface="Trebuchet MS"/>
                <a:cs typeface="Trebuchet MS"/>
              </a:rPr>
              <a:t>i te</a:t>
            </a:r>
            <a:r>
              <a:rPr sz="1800" spc="-10" dirty="0">
                <a:latin typeface="Trebuchet MS"/>
                <a:cs typeface="Trebuchet MS"/>
              </a:rPr>
              <a:t>r</a:t>
            </a:r>
            <a:r>
              <a:rPr sz="1800" dirty="0">
                <a:latin typeface="Trebuchet MS"/>
                <a:cs typeface="Trebuchet MS"/>
              </a:rPr>
              <a:t>țe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c</a:t>
            </a:r>
            <a:r>
              <a:rPr sz="1800" dirty="0">
                <a:latin typeface="Trebuchet MS"/>
                <a:cs typeface="Trebuchet MS"/>
              </a:rPr>
              <a:t>u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g</a:t>
            </a:r>
            <a:r>
              <a:rPr sz="1800" spc="-20" dirty="0">
                <a:latin typeface="Trebuchet MS"/>
                <a:cs typeface="Trebuchet MS"/>
              </a:rPr>
              <a:t>r</a:t>
            </a:r>
            <a:r>
              <a:rPr sz="1800" spc="-5" dirty="0">
                <a:latin typeface="Trebuchet MS"/>
                <a:cs typeface="Trebuchet MS"/>
              </a:rPr>
              <a:t>a</a:t>
            </a:r>
            <a:r>
              <a:rPr sz="1800" dirty="0">
                <a:latin typeface="Trebuchet MS"/>
                <a:cs typeface="Trebuchet MS"/>
              </a:rPr>
              <a:t>d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în</a:t>
            </a:r>
            <a:r>
              <a:rPr sz="1800" dirty="0">
                <a:latin typeface="Trebuchet MS"/>
                <a:cs typeface="Trebuchet MS"/>
              </a:rPr>
              <a:t>alt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d</a:t>
            </a:r>
            <a:r>
              <a:rPr sz="1800" dirty="0">
                <a:latin typeface="Trebuchet MS"/>
                <a:cs typeface="Trebuchet MS"/>
              </a:rPr>
              <a:t>e </a:t>
            </a:r>
            <a:r>
              <a:rPr sz="1800" spc="-10" dirty="0">
                <a:latin typeface="Trebuchet MS"/>
                <a:cs typeface="Trebuchet MS"/>
              </a:rPr>
              <a:t>ris</a:t>
            </a:r>
            <a:r>
              <a:rPr sz="1800" spc="-15" dirty="0">
                <a:latin typeface="Trebuchet MS"/>
                <a:cs typeface="Trebuchet MS"/>
              </a:rPr>
              <a:t>c</a:t>
            </a:r>
            <a:r>
              <a:rPr sz="1800" dirty="0">
                <a:latin typeface="Trebuchet MS"/>
                <a:cs typeface="Trebuchet MS"/>
              </a:rPr>
              <a:t>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711200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544681" y="220090"/>
            <a:ext cx="393700" cy="271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5" dirty="0"/>
              <a:t>A</a:t>
            </a:r>
            <a:r>
              <a:rPr dirty="0"/>
              <a:t>vocații</a:t>
            </a:r>
            <a:r>
              <a:rPr spc="-25" dirty="0"/>
              <a:t> </a:t>
            </a:r>
            <a:r>
              <a:rPr dirty="0"/>
              <a:t>–</a:t>
            </a:r>
            <a:r>
              <a:rPr spc="5" dirty="0"/>
              <a:t> </a:t>
            </a:r>
            <a:r>
              <a:rPr dirty="0"/>
              <a:t>Cunoașterea</a:t>
            </a:r>
            <a:r>
              <a:rPr spc="-55" dirty="0"/>
              <a:t> </a:t>
            </a:r>
            <a:r>
              <a:rPr spc="-10" dirty="0"/>
              <a:t>c</a:t>
            </a:r>
            <a:r>
              <a:rPr dirty="0"/>
              <a:t>lientelei</a:t>
            </a:r>
            <a:r>
              <a:rPr spc="-5" dirty="0"/>
              <a:t> </a:t>
            </a:r>
            <a:r>
              <a:rPr spc="-5" dirty="0">
                <a:latin typeface="Trebuchet MS"/>
                <a:cs typeface="Trebuchet MS"/>
              </a:rPr>
              <a:t>(A</a:t>
            </a:r>
            <a:r>
              <a:rPr spc="5" dirty="0">
                <a:latin typeface="Trebuchet MS"/>
                <a:cs typeface="Trebuchet MS"/>
              </a:rPr>
              <a:t>n</a:t>
            </a:r>
            <a:r>
              <a:rPr dirty="0">
                <a:latin typeface="Trebuchet MS"/>
                <a:cs typeface="Trebuchet MS"/>
              </a:rPr>
              <a:t>aliza</a:t>
            </a:r>
            <a:r>
              <a:rPr spc="-35" dirty="0">
                <a:latin typeface="Trebuchet MS"/>
                <a:cs typeface="Trebuchet MS"/>
              </a:rPr>
              <a:t> </a:t>
            </a:r>
            <a:r>
              <a:rPr dirty="0">
                <a:latin typeface="Trebuchet MS"/>
                <a:cs typeface="Trebuchet MS"/>
              </a:rPr>
              <a:t>de </a:t>
            </a:r>
            <a:r>
              <a:rPr spc="-5" dirty="0">
                <a:latin typeface="Trebuchet MS"/>
                <a:cs typeface="Trebuchet MS"/>
              </a:rPr>
              <a:t>ris</a:t>
            </a:r>
            <a:r>
              <a:rPr dirty="0">
                <a:latin typeface="Trebuchet MS"/>
                <a:cs typeface="Trebuchet MS"/>
              </a:rPr>
              <a:t>c</a:t>
            </a:r>
            <a:r>
              <a:rPr spc="-5" dirty="0">
                <a:latin typeface="Trebuchet MS"/>
                <a:cs typeface="Trebuchet MS"/>
              </a:rPr>
              <a:t> </a:t>
            </a:r>
            <a:r>
              <a:rPr dirty="0">
                <a:latin typeface="Trebuchet MS"/>
                <a:cs typeface="Trebuchet MS"/>
              </a:rPr>
              <a:t>-</a:t>
            </a:r>
            <a:r>
              <a:rPr spc="-10" dirty="0">
                <a:latin typeface="Trebuchet MS"/>
                <a:cs typeface="Trebuchet MS"/>
              </a:rPr>
              <a:t> N</a:t>
            </a:r>
            <a:r>
              <a:rPr dirty="0">
                <a:latin typeface="Trebuchet MS"/>
                <a:cs typeface="Trebuchet MS"/>
              </a:rPr>
              <a:t>atu</a:t>
            </a:r>
            <a:r>
              <a:rPr spc="-65" dirty="0">
                <a:latin typeface="Trebuchet MS"/>
                <a:cs typeface="Trebuchet MS"/>
              </a:rPr>
              <a:t>r</a:t>
            </a:r>
            <a:r>
              <a:rPr dirty="0">
                <a:latin typeface="Trebuchet MS"/>
                <a:cs typeface="Trebuchet MS"/>
              </a:rPr>
              <a:t>a</a:t>
            </a:r>
            <a:r>
              <a:rPr spc="-15" dirty="0">
                <a:latin typeface="Trebuchet MS"/>
                <a:cs typeface="Trebuchet MS"/>
              </a:rPr>
              <a:t> </a:t>
            </a:r>
            <a:r>
              <a:rPr spc="-5" dirty="0">
                <a:latin typeface="Trebuchet MS"/>
                <a:cs typeface="Trebuchet MS"/>
              </a:rPr>
              <a:t>t</a:t>
            </a:r>
            <a:r>
              <a:rPr spc="-70" dirty="0">
                <a:latin typeface="Trebuchet MS"/>
                <a:cs typeface="Trebuchet MS"/>
              </a:rPr>
              <a:t>r</a:t>
            </a:r>
            <a:r>
              <a:rPr dirty="0">
                <a:latin typeface="Trebuchet MS"/>
                <a:cs typeface="Trebuchet MS"/>
              </a:rPr>
              <a:t>anza</a:t>
            </a:r>
            <a:r>
              <a:rPr spc="-5" dirty="0">
                <a:latin typeface="Trebuchet MS"/>
                <a:cs typeface="Trebuchet MS"/>
              </a:rPr>
              <a:t>c</a:t>
            </a:r>
            <a:r>
              <a:rPr spc="-5" dirty="0"/>
              <a:t>ț</a:t>
            </a:r>
            <a:r>
              <a:rPr spc="-5" dirty="0">
                <a:latin typeface="Trebuchet MS"/>
                <a:cs typeface="Trebuchet MS"/>
              </a:rPr>
              <a:t>ie</a:t>
            </a:r>
            <a:r>
              <a:rPr spc="5" dirty="0">
                <a:latin typeface="Trebuchet MS"/>
                <a:cs typeface="Trebuchet MS"/>
              </a:rPr>
              <a:t>i</a:t>
            </a:r>
            <a:r>
              <a:rPr dirty="0">
                <a:latin typeface="Trebuchet MS"/>
                <a:cs typeface="Trebuchet MS"/>
              </a:rPr>
              <a:t>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419" y="913510"/>
            <a:ext cx="11306175" cy="5003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Trebuchet MS"/>
                <a:cs typeface="Trebuchet MS"/>
              </a:rPr>
              <a:t>Ar</a:t>
            </a:r>
            <a:r>
              <a:rPr sz="1800" b="1" spc="-10" dirty="0">
                <a:latin typeface="Trebuchet MS"/>
                <a:cs typeface="Trebuchet MS"/>
              </a:rPr>
              <a:t>t</a:t>
            </a:r>
            <a:r>
              <a:rPr sz="1800" b="1" dirty="0">
                <a:latin typeface="Trebuchet MS"/>
                <a:cs typeface="Trebuchet MS"/>
              </a:rPr>
              <a:t>.</a:t>
            </a:r>
            <a:r>
              <a:rPr sz="1800" b="1" spc="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17</a:t>
            </a:r>
            <a:r>
              <a:rPr sz="1800" b="1" spc="-15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(</a:t>
            </a:r>
            <a:r>
              <a:rPr sz="1800" b="1" dirty="0">
                <a:latin typeface="Trebuchet MS"/>
                <a:cs typeface="Trebuchet MS"/>
              </a:rPr>
              <a:t>2)</a:t>
            </a:r>
            <a:r>
              <a:rPr sz="1800" b="1" spc="-20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din Le</a:t>
            </a:r>
            <a:r>
              <a:rPr sz="1800" b="1" spc="-10" dirty="0">
                <a:latin typeface="Trebuchet MS"/>
                <a:cs typeface="Trebuchet MS"/>
              </a:rPr>
              <a:t>g</a:t>
            </a:r>
            <a:r>
              <a:rPr sz="1800" b="1" dirty="0">
                <a:latin typeface="Trebuchet MS"/>
                <a:cs typeface="Trebuchet MS"/>
              </a:rPr>
              <a:t>ea 129/20</a:t>
            </a:r>
            <a:r>
              <a:rPr sz="1800" b="1" spc="-10" dirty="0">
                <a:latin typeface="Trebuchet MS"/>
                <a:cs typeface="Trebuchet MS"/>
              </a:rPr>
              <a:t>1</a:t>
            </a:r>
            <a:r>
              <a:rPr sz="1800" b="1" spc="-5" dirty="0">
                <a:latin typeface="Trebuchet MS"/>
                <a:cs typeface="Trebuchet MS"/>
              </a:rPr>
              <a:t>9</a:t>
            </a:r>
            <a:r>
              <a:rPr sz="1800" b="1" dirty="0">
                <a:latin typeface="Trebuchet MS"/>
                <a:cs typeface="Trebuchet MS"/>
              </a:rPr>
              <a:t>:</a:t>
            </a:r>
            <a:endParaRPr sz="180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  <a:spcBef>
                <a:spcPts val="600"/>
              </a:spcBef>
              <a:tabLst>
                <a:tab pos="2040889" algn="l"/>
                <a:tab pos="3033395" algn="l"/>
                <a:tab pos="4140200" algn="l"/>
                <a:tab pos="4429760" algn="l"/>
                <a:tab pos="5201920" algn="l"/>
                <a:tab pos="7511415" algn="l"/>
                <a:tab pos="9369425" algn="l"/>
                <a:tab pos="10469880" algn="l"/>
              </a:tabLst>
            </a:pPr>
            <a:r>
              <a:rPr sz="1800" i="1" spc="-10" dirty="0">
                <a:latin typeface="Trebuchet MS"/>
                <a:cs typeface="Trebuchet MS"/>
              </a:rPr>
              <a:t>Soci</a:t>
            </a:r>
            <a:r>
              <a:rPr sz="1800" i="1" spc="-15" dirty="0">
                <a:latin typeface="Trebuchet MS"/>
                <a:cs typeface="Trebuchet MS"/>
              </a:rPr>
              <a:t>e</a:t>
            </a:r>
            <a:r>
              <a:rPr sz="1800" i="1" dirty="0">
                <a:latin typeface="Trebuchet MS"/>
                <a:cs typeface="Trebuchet MS"/>
              </a:rPr>
              <a:t>ta</a:t>
            </a:r>
            <a:r>
              <a:rPr sz="1800" i="1" spc="-20" dirty="0">
                <a:latin typeface="Trebuchet MS"/>
                <a:cs typeface="Trebuchet MS"/>
              </a:rPr>
              <a:t>t</a:t>
            </a:r>
            <a:r>
              <a:rPr sz="1800" i="1" spc="5" dirty="0">
                <a:latin typeface="Trebuchet MS"/>
                <a:cs typeface="Trebuchet MS"/>
              </a:rPr>
              <a:t>e</a:t>
            </a:r>
            <a:r>
              <a:rPr sz="1800" i="1" dirty="0">
                <a:latin typeface="Trebuchet MS"/>
                <a:cs typeface="Trebuchet MS"/>
              </a:rPr>
              <a:t>a </a:t>
            </a:r>
            <a:r>
              <a:rPr sz="1800" i="1" spc="-90" dirty="0">
                <a:latin typeface="Trebuchet MS"/>
                <a:cs typeface="Trebuchet MS"/>
              </a:rPr>
              <a:t> </a:t>
            </a:r>
            <a:r>
              <a:rPr sz="1800" i="1" spc="-10" dirty="0">
                <a:latin typeface="Trebuchet MS"/>
                <a:cs typeface="Trebuchet MS"/>
              </a:rPr>
              <a:t>v</a:t>
            </a:r>
            <a:r>
              <a:rPr sz="1800" i="1" dirty="0">
                <a:latin typeface="Trebuchet MS"/>
                <a:cs typeface="Trebuchet MS"/>
              </a:rPr>
              <a:t>a	examina	</a:t>
            </a:r>
            <a:r>
              <a:rPr sz="1800" i="1" spc="-10" dirty="0">
                <a:latin typeface="Trebuchet MS"/>
                <a:cs typeface="Trebuchet MS"/>
              </a:rPr>
              <a:t>c</a:t>
            </a:r>
            <a:r>
              <a:rPr sz="1800" i="1" spc="-20" dirty="0">
                <a:latin typeface="Trebuchet MS"/>
                <a:cs typeface="Trebuchet MS"/>
              </a:rPr>
              <a:t>o</a:t>
            </a:r>
            <a:r>
              <a:rPr sz="1800" i="1" spc="-15" dirty="0">
                <a:latin typeface="Trebuchet MS"/>
                <a:cs typeface="Trebuchet MS"/>
              </a:rPr>
              <a:t>n</a:t>
            </a:r>
            <a:r>
              <a:rPr sz="1800" i="1" dirty="0">
                <a:latin typeface="Trebuchet MS"/>
                <a:cs typeface="Trebuchet MS"/>
              </a:rPr>
              <a:t>te</a:t>
            </a:r>
            <a:r>
              <a:rPr sz="1800" i="1" spc="-25" dirty="0">
                <a:latin typeface="Trebuchet MS"/>
                <a:cs typeface="Trebuchet MS"/>
              </a:rPr>
              <a:t>x</a:t>
            </a:r>
            <a:r>
              <a:rPr sz="1800" i="1" spc="-10" dirty="0">
                <a:latin typeface="Trebuchet MS"/>
                <a:cs typeface="Trebuchet MS"/>
              </a:rPr>
              <a:t>t</a:t>
            </a:r>
            <a:r>
              <a:rPr sz="1800" i="1" spc="-20" dirty="0">
                <a:latin typeface="Trebuchet MS"/>
                <a:cs typeface="Trebuchet MS"/>
              </a:rPr>
              <a:t>u</a:t>
            </a:r>
            <a:r>
              <a:rPr sz="1800" i="1" dirty="0">
                <a:latin typeface="Trebuchet MS"/>
                <a:cs typeface="Trebuchet MS"/>
              </a:rPr>
              <a:t>l	</a:t>
            </a:r>
            <a:r>
              <a:rPr sz="1800" i="1" spc="-10" dirty="0">
                <a:latin typeface="Trebuchet MS"/>
                <a:cs typeface="Trebuchet MS"/>
              </a:rPr>
              <a:t>ș</a:t>
            </a:r>
            <a:r>
              <a:rPr sz="1800" i="1" dirty="0">
                <a:latin typeface="Trebuchet MS"/>
                <a:cs typeface="Trebuchet MS"/>
              </a:rPr>
              <a:t>i	</a:t>
            </a:r>
            <a:r>
              <a:rPr sz="1800" i="1" spc="-20" dirty="0">
                <a:latin typeface="Trebuchet MS"/>
                <a:cs typeface="Trebuchet MS"/>
              </a:rPr>
              <a:t>s</a:t>
            </a:r>
            <a:r>
              <a:rPr sz="1800" i="1" spc="-10" dirty="0">
                <a:latin typeface="Trebuchet MS"/>
                <a:cs typeface="Trebuchet MS"/>
              </a:rPr>
              <a:t>c</a:t>
            </a:r>
            <a:r>
              <a:rPr sz="1800" i="1" spc="-20" dirty="0">
                <a:latin typeface="Trebuchet MS"/>
                <a:cs typeface="Trebuchet MS"/>
              </a:rPr>
              <a:t>o</a:t>
            </a:r>
            <a:r>
              <a:rPr sz="1800" i="1" spc="-10" dirty="0">
                <a:latin typeface="Trebuchet MS"/>
                <a:cs typeface="Trebuchet MS"/>
              </a:rPr>
              <a:t>p</a:t>
            </a:r>
            <a:r>
              <a:rPr sz="1800" i="1" spc="-20" dirty="0">
                <a:latin typeface="Trebuchet MS"/>
                <a:cs typeface="Trebuchet MS"/>
              </a:rPr>
              <a:t>u</a:t>
            </a:r>
            <a:r>
              <a:rPr sz="1800" i="1" dirty="0">
                <a:latin typeface="Trebuchet MS"/>
                <a:cs typeface="Trebuchet MS"/>
              </a:rPr>
              <a:t>l	</a:t>
            </a:r>
            <a:r>
              <a:rPr sz="1800" i="1" spc="-10" dirty="0">
                <a:latin typeface="Trebuchet MS"/>
                <a:cs typeface="Trebuchet MS"/>
              </a:rPr>
              <a:t>tutu</a:t>
            </a:r>
            <a:r>
              <a:rPr sz="1800" i="1" spc="-20" dirty="0">
                <a:latin typeface="Trebuchet MS"/>
                <a:cs typeface="Trebuchet MS"/>
              </a:rPr>
              <a:t>r</a:t>
            </a:r>
            <a:r>
              <a:rPr sz="1800" i="1" spc="-10" dirty="0">
                <a:latin typeface="Trebuchet MS"/>
                <a:cs typeface="Trebuchet MS"/>
              </a:rPr>
              <a:t>or</a:t>
            </a:r>
            <a:r>
              <a:rPr sz="1800" i="1" dirty="0">
                <a:latin typeface="Trebuchet MS"/>
                <a:cs typeface="Trebuchet MS"/>
              </a:rPr>
              <a:t> </a:t>
            </a:r>
            <a:r>
              <a:rPr sz="1800" i="1" spc="-100" dirty="0">
                <a:latin typeface="Trebuchet MS"/>
                <a:cs typeface="Trebuchet MS"/>
              </a:rPr>
              <a:t> </a:t>
            </a:r>
            <a:r>
              <a:rPr sz="1800" i="1" dirty="0">
                <a:latin typeface="Trebuchet MS"/>
                <a:cs typeface="Trebuchet MS"/>
              </a:rPr>
              <a:t>t</a:t>
            </a:r>
            <a:r>
              <a:rPr sz="1800" i="1" spc="-10" dirty="0">
                <a:latin typeface="Trebuchet MS"/>
                <a:cs typeface="Trebuchet MS"/>
              </a:rPr>
              <a:t>r</a:t>
            </a:r>
            <a:r>
              <a:rPr sz="1800" i="1" spc="10" dirty="0">
                <a:latin typeface="Trebuchet MS"/>
                <a:cs typeface="Trebuchet MS"/>
              </a:rPr>
              <a:t>a</a:t>
            </a:r>
            <a:r>
              <a:rPr sz="1800" i="1" dirty="0">
                <a:latin typeface="Trebuchet MS"/>
                <a:cs typeface="Trebuchet MS"/>
              </a:rPr>
              <a:t>nzacțiil</a:t>
            </a:r>
            <a:r>
              <a:rPr sz="1800" i="1" spc="-10" dirty="0">
                <a:latin typeface="Trebuchet MS"/>
                <a:cs typeface="Trebuchet MS"/>
              </a:rPr>
              <a:t>o</a:t>
            </a:r>
            <a:r>
              <a:rPr sz="1800" i="1" dirty="0">
                <a:latin typeface="Trebuchet MS"/>
                <a:cs typeface="Trebuchet MS"/>
              </a:rPr>
              <a:t>r	ca</a:t>
            </a:r>
            <a:r>
              <a:rPr sz="1800" i="1" spc="-10" dirty="0">
                <a:latin typeface="Trebuchet MS"/>
                <a:cs typeface="Trebuchet MS"/>
              </a:rPr>
              <a:t>re</a:t>
            </a:r>
            <a:r>
              <a:rPr sz="1800" i="1" dirty="0">
                <a:latin typeface="Trebuchet MS"/>
                <a:cs typeface="Trebuchet MS"/>
              </a:rPr>
              <a:t> </a:t>
            </a:r>
            <a:r>
              <a:rPr sz="1800" i="1" spc="-90" dirty="0">
                <a:latin typeface="Trebuchet MS"/>
                <a:cs typeface="Trebuchet MS"/>
              </a:rPr>
              <a:t> </a:t>
            </a:r>
            <a:r>
              <a:rPr sz="1800" i="1" dirty="0">
                <a:latin typeface="Trebuchet MS"/>
                <a:cs typeface="Trebuchet MS"/>
              </a:rPr>
              <a:t>în</a:t>
            </a:r>
            <a:r>
              <a:rPr sz="1800" i="1" spc="-10" dirty="0">
                <a:latin typeface="Trebuchet MS"/>
                <a:cs typeface="Trebuchet MS"/>
              </a:rPr>
              <a:t>d</a:t>
            </a:r>
            <a:r>
              <a:rPr sz="1800" i="1" dirty="0">
                <a:latin typeface="Trebuchet MS"/>
                <a:cs typeface="Trebuchet MS"/>
              </a:rPr>
              <a:t>ep</a:t>
            </a:r>
            <a:r>
              <a:rPr sz="1800" i="1" spc="-15" dirty="0">
                <a:latin typeface="Trebuchet MS"/>
                <a:cs typeface="Trebuchet MS"/>
              </a:rPr>
              <a:t>l</a:t>
            </a:r>
            <a:r>
              <a:rPr sz="1800" i="1" dirty="0">
                <a:latin typeface="Trebuchet MS"/>
                <a:cs typeface="Trebuchet MS"/>
              </a:rPr>
              <a:t>in</a:t>
            </a:r>
            <a:r>
              <a:rPr sz="1800" i="1" spc="-10" dirty="0">
                <a:latin typeface="Trebuchet MS"/>
                <a:cs typeface="Trebuchet MS"/>
              </a:rPr>
              <a:t>esc</a:t>
            </a:r>
            <a:r>
              <a:rPr sz="1800" i="1" dirty="0">
                <a:latin typeface="Trebuchet MS"/>
                <a:cs typeface="Trebuchet MS"/>
              </a:rPr>
              <a:t>	</a:t>
            </a:r>
            <a:r>
              <a:rPr sz="1800" i="1" spc="-25" dirty="0">
                <a:latin typeface="Trebuchet MS"/>
                <a:cs typeface="Trebuchet MS"/>
              </a:rPr>
              <a:t>c</a:t>
            </a:r>
            <a:r>
              <a:rPr sz="1800" i="1" dirty="0">
                <a:latin typeface="Trebuchet MS"/>
                <a:cs typeface="Trebuchet MS"/>
              </a:rPr>
              <a:t>el </a:t>
            </a:r>
            <a:r>
              <a:rPr sz="1800" i="1" spc="-90" dirty="0">
                <a:latin typeface="Trebuchet MS"/>
                <a:cs typeface="Trebuchet MS"/>
              </a:rPr>
              <a:t> </a:t>
            </a:r>
            <a:r>
              <a:rPr sz="1800" i="1" dirty="0">
                <a:latin typeface="Trebuchet MS"/>
                <a:cs typeface="Trebuchet MS"/>
              </a:rPr>
              <a:t>p</a:t>
            </a:r>
            <a:r>
              <a:rPr sz="1800" i="1" spc="-10" dirty="0">
                <a:latin typeface="Trebuchet MS"/>
                <a:cs typeface="Trebuchet MS"/>
              </a:rPr>
              <a:t>u</a:t>
            </a:r>
            <a:r>
              <a:rPr sz="1800" i="1" dirty="0">
                <a:latin typeface="Trebuchet MS"/>
                <a:cs typeface="Trebuchet MS"/>
              </a:rPr>
              <a:t>țin	</a:t>
            </a:r>
            <a:r>
              <a:rPr sz="1800" i="1" spc="-20" dirty="0">
                <a:latin typeface="Trebuchet MS"/>
                <a:cs typeface="Trebuchet MS"/>
              </a:rPr>
              <a:t>u</a:t>
            </a:r>
            <a:r>
              <a:rPr sz="1800" i="1" spc="-5" dirty="0">
                <a:latin typeface="Trebuchet MS"/>
                <a:cs typeface="Trebuchet MS"/>
              </a:rPr>
              <a:t>n</a:t>
            </a:r>
            <a:r>
              <a:rPr sz="1800" i="1" dirty="0">
                <a:latin typeface="Trebuchet MS"/>
                <a:cs typeface="Trebuchet MS"/>
              </a:rPr>
              <a:t>a </a:t>
            </a:r>
            <a:r>
              <a:rPr sz="1800" i="1" spc="-85" dirty="0">
                <a:latin typeface="Trebuchet MS"/>
                <a:cs typeface="Trebuchet MS"/>
              </a:rPr>
              <a:t> </a:t>
            </a:r>
            <a:r>
              <a:rPr sz="1800" i="1" dirty="0">
                <a:latin typeface="Trebuchet MS"/>
                <a:cs typeface="Trebuchet MS"/>
              </a:rPr>
              <a:t>din</a:t>
            </a:r>
            <a:endParaRPr sz="180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</a:pPr>
            <a:r>
              <a:rPr sz="1800" i="1" dirty="0">
                <a:latin typeface="Trebuchet MS"/>
                <a:cs typeface="Trebuchet MS"/>
              </a:rPr>
              <a:t>u</a:t>
            </a:r>
            <a:r>
              <a:rPr sz="1800" i="1" spc="-10" dirty="0">
                <a:latin typeface="Trebuchet MS"/>
                <a:cs typeface="Trebuchet MS"/>
              </a:rPr>
              <a:t>r</a:t>
            </a:r>
            <a:r>
              <a:rPr sz="1800" i="1" spc="5" dirty="0">
                <a:latin typeface="Trebuchet MS"/>
                <a:cs typeface="Trebuchet MS"/>
              </a:rPr>
              <a:t>m</a:t>
            </a:r>
            <a:r>
              <a:rPr sz="1800" i="1" dirty="0">
                <a:latin typeface="Trebuchet MS"/>
                <a:cs typeface="Trebuchet MS"/>
              </a:rPr>
              <a:t>ătoar</a:t>
            </a:r>
            <a:r>
              <a:rPr sz="1800" i="1" spc="5" dirty="0">
                <a:latin typeface="Trebuchet MS"/>
                <a:cs typeface="Trebuchet MS"/>
              </a:rPr>
              <a:t>e</a:t>
            </a:r>
            <a:r>
              <a:rPr sz="1800" i="1" dirty="0">
                <a:latin typeface="Trebuchet MS"/>
                <a:cs typeface="Trebuchet MS"/>
              </a:rPr>
              <a:t>le</a:t>
            </a:r>
            <a:r>
              <a:rPr sz="1800" i="1" spc="-25" dirty="0">
                <a:latin typeface="Trebuchet MS"/>
                <a:cs typeface="Trebuchet MS"/>
              </a:rPr>
              <a:t> </a:t>
            </a:r>
            <a:r>
              <a:rPr sz="1800" i="1" dirty="0">
                <a:latin typeface="Trebuchet MS"/>
                <a:cs typeface="Trebuchet MS"/>
              </a:rPr>
              <a:t>c</a:t>
            </a:r>
            <a:r>
              <a:rPr sz="1800" i="1" spc="-10" dirty="0">
                <a:latin typeface="Trebuchet MS"/>
                <a:cs typeface="Trebuchet MS"/>
              </a:rPr>
              <a:t>o</a:t>
            </a:r>
            <a:r>
              <a:rPr sz="1800" i="1" dirty="0">
                <a:latin typeface="Trebuchet MS"/>
                <a:cs typeface="Trebuchet MS"/>
              </a:rPr>
              <a:t>n</a:t>
            </a:r>
            <a:r>
              <a:rPr sz="1800" i="1" spc="5" dirty="0">
                <a:latin typeface="Trebuchet MS"/>
                <a:cs typeface="Trebuchet MS"/>
              </a:rPr>
              <a:t>d</a:t>
            </a:r>
            <a:r>
              <a:rPr sz="1800" i="1" dirty="0">
                <a:latin typeface="Trebuchet MS"/>
                <a:cs typeface="Trebuchet MS"/>
              </a:rPr>
              <a:t>iții:</a:t>
            </a:r>
            <a:endParaRPr sz="1800">
              <a:latin typeface="Trebuchet MS"/>
              <a:cs typeface="Trebuchet MS"/>
            </a:endParaRPr>
          </a:p>
          <a:p>
            <a:pPr marL="1213485" indent="-286385">
              <a:lnSpc>
                <a:spcPct val="100000"/>
              </a:lnSpc>
              <a:spcBef>
                <a:spcPts val="300"/>
              </a:spcBef>
              <a:buFont typeface="Trebuchet MS"/>
              <a:buAutoNum type="alphaLcPeriod"/>
              <a:tabLst>
                <a:tab pos="1214120" algn="l"/>
              </a:tabLst>
            </a:pPr>
            <a:r>
              <a:rPr sz="1800" i="1" spc="-10" dirty="0">
                <a:latin typeface="Trebuchet MS"/>
                <a:cs typeface="Trebuchet MS"/>
              </a:rPr>
              <a:t>sunt</a:t>
            </a:r>
            <a:r>
              <a:rPr sz="1800" i="1" spc="-20" dirty="0">
                <a:latin typeface="Trebuchet MS"/>
                <a:cs typeface="Trebuchet MS"/>
              </a:rPr>
              <a:t> </a:t>
            </a:r>
            <a:r>
              <a:rPr sz="1800" i="1" dirty="0">
                <a:latin typeface="Trebuchet MS"/>
                <a:cs typeface="Trebuchet MS"/>
              </a:rPr>
              <a:t>t</a:t>
            </a:r>
            <a:r>
              <a:rPr sz="1800" i="1" spc="-10" dirty="0">
                <a:latin typeface="Trebuchet MS"/>
                <a:cs typeface="Trebuchet MS"/>
              </a:rPr>
              <a:t>r</a:t>
            </a:r>
            <a:r>
              <a:rPr sz="1800" i="1" dirty="0">
                <a:latin typeface="Trebuchet MS"/>
                <a:cs typeface="Trebuchet MS"/>
              </a:rPr>
              <a:t>anzacții </a:t>
            </a:r>
            <a:r>
              <a:rPr sz="1800" i="1" spc="-10" dirty="0">
                <a:latin typeface="Trebuchet MS"/>
                <a:cs typeface="Trebuchet MS"/>
              </a:rPr>
              <a:t>com</a:t>
            </a:r>
            <a:r>
              <a:rPr sz="1800" i="1" spc="5" dirty="0">
                <a:latin typeface="Trebuchet MS"/>
                <a:cs typeface="Trebuchet MS"/>
              </a:rPr>
              <a:t>p</a:t>
            </a:r>
            <a:r>
              <a:rPr sz="1800" i="1" spc="-5" dirty="0">
                <a:latin typeface="Trebuchet MS"/>
                <a:cs typeface="Trebuchet MS"/>
              </a:rPr>
              <a:t>l</a:t>
            </a:r>
            <a:r>
              <a:rPr sz="1800" i="1" spc="5" dirty="0">
                <a:latin typeface="Trebuchet MS"/>
                <a:cs typeface="Trebuchet MS"/>
              </a:rPr>
              <a:t>e</a:t>
            </a:r>
            <a:r>
              <a:rPr sz="1800" i="1" dirty="0">
                <a:latin typeface="Trebuchet MS"/>
                <a:cs typeface="Trebuchet MS"/>
              </a:rPr>
              <a:t>xe;</a:t>
            </a:r>
            <a:endParaRPr sz="1800">
              <a:latin typeface="Trebuchet MS"/>
              <a:cs typeface="Trebuchet MS"/>
            </a:endParaRPr>
          </a:p>
          <a:p>
            <a:pPr marL="1213485" indent="-286385">
              <a:lnSpc>
                <a:spcPct val="100000"/>
              </a:lnSpc>
              <a:spcBef>
                <a:spcPts val="300"/>
              </a:spcBef>
              <a:buFont typeface="Trebuchet MS"/>
              <a:buAutoNum type="alphaLcPeriod"/>
              <a:tabLst>
                <a:tab pos="1214120" algn="l"/>
              </a:tabLst>
            </a:pPr>
            <a:r>
              <a:rPr sz="1800" i="1" spc="-10" dirty="0">
                <a:latin typeface="Trebuchet MS"/>
                <a:cs typeface="Trebuchet MS"/>
              </a:rPr>
              <a:t>sunt</a:t>
            </a:r>
            <a:r>
              <a:rPr sz="1800" i="1" spc="-20" dirty="0">
                <a:latin typeface="Trebuchet MS"/>
                <a:cs typeface="Trebuchet MS"/>
              </a:rPr>
              <a:t> </a:t>
            </a:r>
            <a:r>
              <a:rPr sz="1800" i="1" dirty="0">
                <a:latin typeface="Trebuchet MS"/>
                <a:cs typeface="Trebuchet MS"/>
              </a:rPr>
              <a:t>t</a:t>
            </a:r>
            <a:r>
              <a:rPr sz="1800" i="1" spc="-10" dirty="0">
                <a:latin typeface="Trebuchet MS"/>
                <a:cs typeface="Trebuchet MS"/>
              </a:rPr>
              <a:t>r</a:t>
            </a:r>
            <a:r>
              <a:rPr sz="1800" i="1" dirty="0">
                <a:latin typeface="Trebuchet MS"/>
                <a:cs typeface="Trebuchet MS"/>
              </a:rPr>
              <a:t>anzacții </a:t>
            </a:r>
            <a:r>
              <a:rPr sz="1800" i="1" spc="-10" dirty="0">
                <a:latin typeface="Trebuchet MS"/>
                <a:cs typeface="Trebuchet MS"/>
              </a:rPr>
              <a:t>cu</a:t>
            </a:r>
            <a:r>
              <a:rPr sz="1800" i="1" spc="-20" dirty="0">
                <a:latin typeface="Trebuchet MS"/>
                <a:cs typeface="Trebuchet MS"/>
              </a:rPr>
              <a:t> </a:t>
            </a:r>
            <a:r>
              <a:rPr sz="1800" i="1" spc="-15" dirty="0">
                <a:latin typeface="Trebuchet MS"/>
                <a:cs typeface="Trebuchet MS"/>
              </a:rPr>
              <a:t>valo</a:t>
            </a:r>
            <a:r>
              <a:rPr sz="1800" i="1" spc="-20" dirty="0">
                <a:latin typeface="Trebuchet MS"/>
                <a:cs typeface="Trebuchet MS"/>
              </a:rPr>
              <a:t>r</a:t>
            </a:r>
            <a:r>
              <a:rPr sz="1800" i="1" spc="-10" dirty="0">
                <a:latin typeface="Trebuchet MS"/>
                <a:cs typeface="Trebuchet MS"/>
              </a:rPr>
              <a:t>i</a:t>
            </a:r>
            <a:r>
              <a:rPr sz="1800" i="1" spc="20" dirty="0">
                <a:latin typeface="Trebuchet MS"/>
                <a:cs typeface="Trebuchet MS"/>
              </a:rPr>
              <a:t> </a:t>
            </a:r>
            <a:r>
              <a:rPr sz="1800" i="1" dirty="0">
                <a:latin typeface="Trebuchet MS"/>
                <a:cs typeface="Trebuchet MS"/>
              </a:rPr>
              <a:t>n</a:t>
            </a:r>
            <a:r>
              <a:rPr sz="1800" i="1" spc="5" dirty="0">
                <a:latin typeface="Trebuchet MS"/>
                <a:cs typeface="Trebuchet MS"/>
              </a:rPr>
              <a:t>e</a:t>
            </a:r>
            <a:r>
              <a:rPr sz="1800" i="1" spc="-10" dirty="0">
                <a:latin typeface="Trebuchet MS"/>
                <a:cs typeface="Trebuchet MS"/>
              </a:rPr>
              <a:t>o</a:t>
            </a:r>
            <a:r>
              <a:rPr sz="1800" i="1" dirty="0">
                <a:latin typeface="Trebuchet MS"/>
                <a:cs typeface="Trebuchet MS"/>
              </a:rPr>
              <a:t>bișnuit</a:t>
            </a:r>
            <a:r>
              <a:rPr sz="1800" i="1" spc="-30" dirty="0">
                <a:latin typeface="Trebuchet MS"/>
                <a:cs typeface="Trebuchet MS"/>
              </a:rPr>
              <a:t> </a:t>
            </a:r>
            <a:r>
              <a:rPr sz="1800" i="1" spc="5" dirty="0">
                <a:latin typeface="Trebuchet MS"/>
                <a:cs typeface="Trebuchet MS"/>
              </a:rPr>
              <a:t>d</a:t>
            </a:r>
            <a:r>
              <a:rPr sz="1800" i="1" dirty="0">
                <a:latin typeface="Trebuchet MS"/>
                <a:cs typeface="Trebuchet MS"/>
              </a:rPr>
              <a:t>e</a:t>
            </a:r>
            <a:r>
              <a:rPr sz="1800" i="1" spc="-25" dirty="0">
                <a:latin typeface="Trebuchet MS"/>
                <a:cs typeface="Trebuchet MS"/>
              </a:rPr>
              <a:t> </a:t>
            </a:r>
            <a:r>
              <a:rPr sz="1800" i="1" spc="5" dirty="0">
                <a:latin typeface="Trebuchet MS"/>
                <a:cs typeface="Trebuchet MS"/>
              </a:rPr>
              <a:t>m</a:t>
            </a:r>
            <a:r>
              <a:rPr sz="1800" i="1" dirty="0">
                <a:latin typeface="Trebuchet MS"/>
                <a:cs typeface="Trebuchet MS"/>
              </a:rPr>
              <a:t>a</a:t>
            </a:r>
            <a:r>
              <a:rPr sz="1800" i="1" spc="-10" dirty="0">
                <a:latin typeface="Trebuchet MS"/>
                <a:cs typeface="Trebuchet MS"/>
              </a:rPr>
              <a:t>r</a:t>
            </a:r>
            <a:r>
              <a:rPr sz="1800" i="1" spc="-20" dirty="0">
                <a:latin typeface="Trebuchet MS"/>
                <a:cs typeface="Trebuchet MS"/>
              </a:rPr>
              <a:t>i</a:t>
            </a:r>
            <a:r>
              <a:rPr sz="1800" i="1" dirty="0">
                <a:latin typeface="Trebuchet MS"/>
                <a:cs typeface="Trebuchet MS"/>
              </a:rPr>
              <a:t>;</a:t>
            </a:r>
            <a:endParaRPr sz="1800">
              <a:latin typeface="Trebuchet MS"/>
              <a:cs typeface="Trebuchet MS"/>
            </a:endParaRPr>
          </a:p>
          <a:p>
            <a:pPr marL="1213485" indent="-286385">
              <a:lnSpc>
                <a:spcPct val="100000"/>
              </a:lnSpc>
              <a:spcBef>
                <a:spcPts val="300"/>
              </a:spcBef>
              <a:buFont typeface="Trebuchet MS"/>
              <a:buAutoNum type="alphaLcPeriod"/>
              <a:tabLst>
                <a:tab pos="1214120" algn="l"/>
              </a:tabLst>
            </a:pPr>
            <a:r>
              <a:rPr sz="1800" i="1" spc="-5" dirty="0">
                <a:latin typeface="Trebuchet MS"/>
                <a:cs typeface="Trebuchet MS"/>
              </a:rPr>
              <a:t>n</a:t>
            </a:r>
            <a:r>
              <a:rPr sz="1800" i="1" dirty="0">
                <a:latin typeface="Trebuchet MS"/>
                <a:cs typeface="Trebuchet MS"/>
              </a:rPr>
              <a:t>u</a:t>
            </a:r>
            <a:r>
              <a:rPr sz="1800" i="1" spc="170" dirty="0">
                <a:latin typeface="Trebuchet MS"/>
                <a:cs typeface="Trebuchet MS"/>
              </a:rPr>
              <a:t> </a:t>
            </a:r>
            <a:r>
              <a:rPr sz="1800" i="1" dirty="0">
                <a:latin typeface="Trebuchet MS"/>
                <a:cs typeface="Trebuchet MS"/>
              </a:rPr>
              <a:t>se</a:t>
            </a:r>
            <a:r>
              <a:rPr sz="1800" i="1" spc="180" dirty="0">
                <a:latin typeface="Trebuchet MS"/>
                <a:cs typeface="Trebuchet MS"/>
              </a:rPr>
              <a:t> </a:t>
            </a:r>
            <a:r>
              <a:rPr sz="1800" i="1" dirty="0">
                <a:latin typeface="Trebuchet MS"/>
                <a:cs typeface="Trebuchet MS"/>
              </a:rPr>
              <a:t>încadre</a:t>
            </a:r>
            <a:r>
              <a:rPr sz="1800" i="1" spc="-15" dirty="0">
                <a:latin typeface="Trebuchet MS"/>
                <a:cs typeface="Trebuchet MS"/>
              </a:rPr>
              <a:t>a</a:t>
            </a:r>
            <a:r>
              <a:rPr sz="1800" i="1" dirty="0">
                <a:latin typeface="Trebuchet MS"/>
                <a:cs typeface="Trebuchet MS"/>
              </a:rPr>
              <a:t>ză</a:t>
            </a:r>
            <a:r>
              <a:rPr sz="1800" i="1" spc="175" dirty="0">
                <a:latin typeface="Trebuchet MS"/>
                <a:cs typeface="Trebuchet MS"/>
              </a:rPr>
              <a:t> </a:t>
            </a:r>
            <a:r>
              <a:rPr sz="1800" i="1" spc="-5" dirty="0">
                <a:latin typeface="Trebuchet MS"/>
                <a:cs typeface="Trebuchet MS"/>
              </a:rPr>
              <a:t>î</a:t>
            </a:r>
            <a:r>
              <a:rPr sz="1800" i="1" dirty="0">
                <a:latin typeface="Trebuchet MS"/>
                <a:cs typeface="Trebuchet MS"/>
              </a:rPr>
              <a:t>n</a:t>
            </a:r>
            <a:r>
              <a:rPr sz="1800" i="1" spc="175" dirty="0">
                <a:latin typeface="Trebuchet MS"/>
                <a:cs typeface="Trebuchet MS"/>
              </a:rPr>
              <a:t> </a:t>
            </a:r>
            <a:r>
              <a:rPr sz="1800" i="1" dirty="0">
                <a:latin typeface="Trebuchet MS"/>
                <a:cs typeface="Trebuchet MS"/>
              </a:rPr>
              <a:t>tipar</a:t>
            </a:r>
            <a:r>
              <a:rPr sz="1800" i="1" spc="-15" dirty="0">
                <a:latin typeface="Trebuchet MS"/>
                <a:cs typeface="Trebuchet MS"/>
              </a:rPr>
              <a:t>u</a:t>
            </a:r>
            <a:r>
              <a:rPr sz="1800" i="1" dirty="0">
                <a:latin typeface="Trebuchet MS"/>
                <a:cs typeface="Trebuchet MS"/>
              </a:rPr>
              <a:t>l</a:t>
            </a:r>
            <a:r>
              <a:rPr sz="1800" i="1" spc="175" dirty="0">
                <a:latin typeface="Trebuchet MS"/>
                <a:cs typeface="Trebuchet MS"/>
              </a:rPr>
              <a:t> </a:t>
            </a:r>
            <a:r>
              <a:rPr sz="1800" i="1" spc="-10" dirty="0">
                <a:latin typeface="Trebuchet MS"/>
                <a:cs typeface="Trebuchet MS"/>
              </a:rPr>
              <a:t>o</a:t>
            </a:r>
            <a:r>
              <a:rPr sz="1800" i="1" dirty="0">
                <a:latin typeface="Trebuchet MS"/>
                <a:cs typeface="Trebuchet MS"/>
              </a:rPr>
              <a:t>bișnuit</a:t>
            </a:r>
            <a:r>
              <a:rPr sz="1800" i="1" spc="170" dirty="0">
                <a:latin typeface="Trebuchet MS"/>
                <a:cs typeface="Trebuchet MS"/>
              </a:rPr>
              <a:t> </a:t>
            </a:r>
            <a:r>
              <a:rPr sz="1800" i="1" spc="-5" dirty="0">
                <a:latin typeface="Trebuchet MS"/>
                <a:cs typeface="Trebuchet MS"/>
              </a:rPr>
              <a:t>(l</a:t>
            </a:r>
            <a:r>
              <a:rPr sz="1800" i="1" spc="-15" dirty="0">
                <a:latin typeface="Trebuchet MS"/>
                <a:cs typeface="Trebuchet MS"/>
              </a:rPr>
              <a:t>u</a:t>
            </a:r>
            <a:r>
              <a:rPr sz="1800" i="1" spc="-5" dirty="0">
                <a:latin typeface="Trebuchet MS"/>
                <a:cs typeface="Trebuchet MS"/>
              </a:rPr>
              <a:t>ân</a:t>
            </a:r>
            <a:r>
              <a:rPr sz="1800" i="1" dirty="0">
                <a:latin typeface="Trebuchet MS"/>
                <a:cs typeface="Trebuchet MS"/>
              </a:rPr>
              <a:t>d</a:t>
            </a:r>
            <a:r>
              <a:rPr sz="1800" i="1" spc="170" dirty="0">
                <a:latin typeface="Trebuchet MS"/>
                <a:cs typeface="Trebuchet MS"/>
              </a:rPr>
              <a:t> </a:t>
            </a:r>
            <a:r>
              <a:rPr sz="1800" i="1" spc="-5" dirty="0">
                <a:latin typeface="Trebuchet MS"/>
                <a:cs typeface="Trebuchet MS"/>
              </a:rPr>
              <a:t>î</a:t>
            </a:r>
            <a:r>
              <a:rPr sz="1800" i="1" dirty="0">
                <a:latin typeface="Trebuchet MS"/>
                <a:cs typeface="Trebuchet MS"/>
              </a:rPr>
              <a:t>n</a:t>
            </a:r>
            <a:r>
              <a:rPr sz="1800" i="1" spc="175" dirty="0">
                <a:latin typeface="Trebuchet MS"/>
                <a:cs typeface="Trebuchet MS"/>
              </a:rPr>
              <a:t> </a:t>
            </a:r>
            <a:r>
              <a:rPr sz="1800" i="1" dirty="0">
                <a:latin typeface="Trebuchet MS"/>
                <a:cs typeface="Trebuchet MS"/>
              </a:rPr>
              <a:t>c</a:t>
            </a:r>
            <a:r>
              <a:rPr sz="1800" i="1" spc="-10" dirty="0">
                <a:latin typeface="Trebuchet MS"/>
                <a:cs typeface="Trebuchet MS"/>
              </a:rPr>
              <a:t>o</a:t>
            </a:r>
            <a:r>
              <a:rPr sz="1800" i="1" spc="-5" dirty="0">
                <a:latin typeface="Trebuchet MS"/>
                <a:cs typeface="Trebuchet MS"/>
              </a:rPr>
              <a:t>nsidera</a:t>
            </a:r>
            <a:r>
              <a:rPr sz="1800" i="1" spc="-10" dirty="0">
                <a:latin typeface="Trebuchet MS"/>
                <a:cs typeface="Trebuchet MS"/>
              </a:rPr>
              <a:t>r</a:t>
            </a:r>
            <a:r>
              <a:rPr sz="1800" i="1" dirty="0">
                <a:latin typeface="Trebuchet MS"/>
                <a:cs typeface="Trebuchet MS"/>
              </a:rPr>
              <a:t>e</a:t>
            </a:r>
            <a:r>
              <a:rPr sz="1800" i="1" spc="180" dirty="0">
                <a:latin typeface="Trebuchet MS"/>
                <a:cs typeface="Trebuchet MS"/>
              </a:rPr>
              <a:t> </a:t>
            </a:r>
            <a:r>
              <a:rPr sz="1800" i="1" dirty="0">
                <a:latin typeface="Trebuchet MS"/>
                <a:cs typeface="Trebuchet MS"/>
              </a:rPr>
              <a:t>și</a:t>
            </a:r>
            <a:r>
              <a:rPr sz="1800" i="1" spc="175" dirty="0">
                <a:latin typeface="Trebuchet MS"/>
                <a:cs typeface="Trebuchet MS"/>
              </a:rPr>
              <a:t> </a:t>
            </a:r>
            <a:r>
              <a:rPr sz="1800" i="1" spc="-5" dirty="0">
                <a:latin typeface="Trebuchet MS"/>
                <a:cs typeface="Trebuchet MS"/>
              </a:rPr>
              <a:t>event</a:t>
            </a:r>
            <a:r>
              <a:rPr sz="1800" i="1" spc="-10" dirty="0">
                <a:latin typeface="Trebuchet MS"/>
                <a:cs typeface="Trebuchet MS"/>
              </a:rPr>
              <a:t>u</a:t>
            </a:r>
            <a:r>
              <a:rPr sz="1800" i="1" spc="-5" dirty="0">
                <a:latin typeface="Trebuchet MS"/>
                <a:cs typeface="Trebuchet MS"/>
              </a:rPr>
              <a:t>a</a:t>
            </a:r>
            <a:r>
              <a:rPr sz="1800" i="1" spc="-15" dirty="0">
                <a:latin typeface="Trebuchet MS"/>
                <a:cs typeface="Trebuchet MS"/>
              </a:rPr>
              <a:t>l</a:t>
            </a:r>
            <a:r>
              <a:rPr sz="1800" i="1" spc="-5" dirty="0">
                <a:latin typeface="Trebuchet MS"/>
                <a:cs typeface="Trebuchet MS"/>
              </a:rPr>
              <a:t>e</a:t>
            </a:r>
            <a:r>
              <a:rPr sz="1800" i="1" spc="-10" dirty="0">
                <a:latin typeface="Trebuchet MS"/>
                <a:cs typeface="Trebuchet MS"/>
              </a:rPr>
              <a:t>l</a:t>
            </a:r>
            <a:r>
              <a:rPr sz="1800" i="1" dirty="0">
                <a:latin typeface="Trebuchet MS"/>
                <a:cs typeface="Trebuchet MS"/>
              </a:rPr>
              <a:t>e</a:t>
            </a:r>
            <a:r>
              <a:rPr sz="1800" i="1" spc="180" dirty="0">
                <a:latin typeface="Trebuchet MS"/>
                <a:cs typeface="Trebuchet MS"/>
              </a:rPr>
              <a:t> </a:t>
            </a:r>
            <a:r>
              <a:rPr sz="1800" i="1" spc="-10" dirty="0">
                <a:latin typeface="Trebuchet MS"/>
                <a:cs typeface="Trebuchet MS"/>
              </a:rPr>
              <a:t>d</a:t>
            </a:r>
            <a:r>
              <a:rPr sz="1800" i="1" spc="-5" dirty="0">
                <a:latin typeface="Trebuchet MS"/>
                <a:cs typeface="Trebuchet MS"/>
              </a:rPr>
              <a:t>evier</a:t>
            </a:r>
            <a:r>
              <a:rPr sz="1800" i="1" dirty="0">
                <a:latin typeface="Trebuchet MS"/>
                <a:cs typeface="Trebuchet MS"/>
              </a:rPr>
              <a:t>i</a:t>
            </a:r>
            <a:r>
              <a:rPr sz="1800" i="1" spc="175" dirty="0">
                <a:latin typeface="Trebuchet MS"/>
                <a:cs typeface="Trebuchet MS"/>
              </a:rPr>
              <a:t> </a:t>
            </a:r>
            <a:r>
              <a:rPr sz="1800" i="1" spc="-10" dirty="0">
                <a:latin typeface="Trebuchet MS"/>
                <a:cs typeface="Trebuchet MS"/>
              </a:rPr>
              <a:t>r</a:t>
            </a:r>
            <a:r>
              <a:rPr sz="1800" i="1" spc="-5" dirty="0">
                <a:latin typeface="Trebuchet MS"/>
                <a:cs typeface="Trebuchet MS"/>
              </a:rPr>
              <a:t>ez</a:t>
            </a:r>
            <a:r>
              <a:rPr sz="1800" i="1" spc="-20" dirty="0">
                <a:latin typeface="Trebuchet MS"/>
                <a:cs typeface="Trebuchet MS"/>
              </a:rPr>
              <a:t>o</a:t>
            </a:r>
            <a:r>
              <a:rPr sz="1800" i="1" spc="-5" dirty="0">
                <a:latin typeface="Trebuchet MS"/>
                <a:cs typeface="Trebuchet MS"/>
              </a:rPr>
              <a:t>na</a:t>
            </a:r>
            <a:r>
              <a:rPr sz="1800" i="1" dirty="0">
                <a:latin typeface="Trebuchet MS"/>
                <a:cs typeface="Trebuchet MS"/>
              </a:rPr>
              <a:t>bile</a:t>
            </a:r>
            <a:r>
              <a:rPr sz="1800" i="1" spc="170" dirty="0">
                <a:latin typeface="Trebuchet MS"/>
                <a:cs typeface="Trebuchet MS"/>
              </a:rPr>
              <a:t> </a:t>
            </a:r>
            <a:r>
              <a:rPr sz="1800" i="1" dirty="0">
                <a:latin typeface="Trebuchet MS"/>
                <a:cs typeface="Trebuchet MS"/>
              </a:rPr>
              <a:t>sau</a:t>
            </a:r>
            <a:endParaRPr sz="1800">
              <a:latin typeface="Trebuchet MS"/>
              <a:cs typeface="Trebuchet MS"/>
            </a:endParaRPr>
          </a:p>
          <a:p>
            <a:pPr marL="1213485">
              <a:lnSpc>
                <a:spcPct val="100000"/>
              </a:lnSpc>
            </a:pPr>
            <a:r>
              <a:rPr sz="1800" i="1" spc="-10" dirty="0">
                <a:latin typeface="Trebuchet MS"/>
                <a:cs typeface="Trebuchet MS"/>
              </a:rPr>
              <a:t>j</a:t>
            </a:r>
            <a:r>
              <a:rPr sz="1800" i="1" spc="-20" dirty="0">
                <a:latin typeface="Trebuchet MS"/>
                <a:cs typeface="Trebuchet MS"/>
              </a:rPr>
              <a:t>u</a:t>
            </a:r>
            <a:r>
              <a:rPr sz="1800" i="1" spc="-10" dirty="0">
                <a:latin typeface="Trebuchet MS"/>
                <a:cs typeface="Trebuchet MS"/>
              </a:rPr>
              <a:t>stificate</a:t>
            </a:r>
            <a:r>
              <a:rPr sz="1800" i="1" spc="-20" dirty="0">
                <a:latin typeface="Trebuchet MS"/>
                <a:cs typeface="Trebuchet MS"/>
              </a:rPr>
              <a:t> </a:t>
            </a:r>
            <a:r>
              <a:rPr sz="1800" i="1" spc="5" dirty="0">
                <a:latin typeface="Trebuchet MS"/>
                <a:cs typeface="Trebuchet MS"/>
              </a:rPr>
              <a:t>d</a:t>
            </a:r>
            <a:r>
              <a:rPr sz="1800" i="1" dirty="0">
                <a:latin typeface="Trebuchet MS"/>
                <a:cs typeface="Trebuchet MS"/>
              </a:rPr>
              <a:t>e</a:t>
            </a:r>
            <a:r>
              <a:rPr sz="1800" i="1" spc="-25" dirty="0">
                <a:latin typeface="Trebuchet MS"/>
                <a:cs typeface="Trebuchet MS"/>
              </a:rPr>
              <a:t> </a:t>
            </a:r>
            <a:r>
              <a:rPr sz="1800" i="1" spc="-5" dirty="0">
                <a:latin typeface="Trebuchet MS"/>
                <a:cs typeface="Trebuchet MS"/>
              </a:rPr>
              <a:t>l</a:t>
            </a:r>
            <a:r>
              <a:rPr sz="1800" i="1" dirty="0">
                <a:latin typeface="Trebuchet MS"/>
                <a:cs typeface="Trebuchet MS"/>
              </a:rPr>
              <a:t>a tipa</a:t>
            </a:r>
            <a:r>
              <a:rPr sz="1800" i="1" spc="-20" dirty="0">
                <a:latin typeface="Trebuchet MS"/>
                <a:cs typeface="Trebuchet MS"/>
              </a:rPr>
              <a:t>r</a:t>
            </a:r>
            <a:r>
              <a:rPr sz="1800" i="1" dirty="0">
                <a:latin typeface="Trebuchet MS"/>
                <a:cs typeface="Trebuchet MS"/>
              </a:rPr>
              <a:t>);</a:t>
            </a:r>
            <a:endParaRPr sz="1800">
              <a:latin typeface="Trebuchet MS"/>
              <a:cs typeface="Trebuchet MS"/>
            </a:endParaRPr>
          </a:p>
          <a:p>
            <a:pPr marL="1213485" indent="-286385">
              <a:lnSpc>
                <a:spcPct val="100000"/>
              </a:lnSpc>
              <a:spcBef>
                <a:spcPts val="300"/>
              </a:spcBef>
              <a:buFont typeface="Trebuchet MS"/>
              <a:buAutoNum type="alphaLcPeriod" startAt="4"/>
              <a:tabLst>
                <a:tab pos="1214120" algn="l"/>
              </a:tabLst>
            </a:pPr>
            <a:r>
              <a:rPr sz="1800" i="1" dirty="0">
                <a:latin typeface="Trebuchet MS"/>
                <a:cs typeface="Trebuchet MS"/>
              </a:rPr>
              <a:t>nu</a:t>
            </a:r>
            <a:r>
              <a:rPr sz="1800" i="1" spc="-10" dirty="0">
                <a:latin typeface="Trebuchet MS"/>
                <a:cs typeface="Trebuchet MS"/>
              </a:rPr>
              <a:t> </a:t>
            </a:r>
            <a:r>
              <a:rPr sz="1800" i="1" dirty="0">
                <a:latin typeface="Trebuchet MS"/>
                <a:cs typeface="Trebuchet MS"/>
              </a:rPr>
              <a:t>au </a:t>
            </a:r>
            <a:r>
              <a:rPr sz="1800" i="1" spc="-10" dirty="0">
                <a:latin typeface="Trebuchet MS"/>
                <a:cs typeface="Trebuchet MS"/>
              </a:rPr>
              <a:t>u</a:t>
            </a:r>
            <a:r>
              <a:rPr sz="1800" i="1" dirty="0">
                <a:latin typeface="Trebuchet MS"/>
                <a:cs typeface="Trebuchet MS"/>
              </a:rPr>
              <a:t>n</a:t>
            </a:r>
            <a:r>
              <a:rPr sz="1800" i="1" spc="-5" dirty="0">
                <a:latin typeface="Trebuchet MS"/>
                <a:cs typeface="Trebuchet MS"/>
              </a:rPr>
              <a:t> </a:t>
            </a:r>
            <a:r>
              <a:rPr sz="1800" i="1" spc="-10" dirty="0">
                <a:latin typeface="Trebuchet MS"/>
                <a:cs typeface="Trebuchet MS"/>
              </a:rPr>
              <a:t>scop</a:t>
            </a:r>
            <a:r>
              <a:rPr sz="1800" i="1" spc="-15" dirty="0">
                <a:latin typeface="Trebuchet MS"/>
                <a:cs typeface="Trebuchet MS"/>
              </a:rPr>
              <a:t> </a:t>
            </a:r>
            <a:r>
              <a:rPr sz="1800" i="1" dirty="0">
                <a:latin typeface="Trebuchet MS"/>
                <a:cs typeface="Trebuchet MS"/>
              </a:rPr>
              <a:t>e</a:t>
            </a:r>
            <a:r>
              <a:rPr sz="1800" i="1" spc="-10" dirty="0">
                <a:latin typeface="Trebuchet MS"/>
                <a:cs typeface="Trebuchet MS"/>
              </a:rPr>
              <a:t>c</a:t>
            </a:r>
            <a:r>
              <a:rPr sz="1800" i="1" spc="-20" dirty="0">
                <a:latin typeface="Trebuchet MS"/>
                <a:cs typeface="Trebuchet MS"/>
              </a:rPr>
              <a:t>o</a:t>
            </a:r>
            <a:r>
              <a:rPr sz="1800" i="1" spc="-15" dirty="0">
                <a:latin typeface="Trebuchet MS"/>
                <a:cs typeface="Trebuchet MS"/>
              </a:rPr>
              <a:t>nomic</a:t>
            </a:r>
            <a:r>
              <a:rPr sz="1800" i="1" spc="-10" dirty="0">
                <a:latin typeface="Trebuchet MS"/>
                <a:cs typeface="Trebuchet MS"/>
              </a:rPr>
              <a:t>, c</a:t>
            </a:r>
            <a:r>
              <a:rPr sz="1800" i="1" spc="-20" dirty="0">
                <a:latin typeface="Trebuchet MS"/>
                <a:cs typeface="Trebuchet MS"/>
              </a:rPr>
              <a:t>o</a:t>
            </a:r>
            <a:r>
              <a:rPr sz="1800" i="1" dirty="0">
                <a:latin typeface="Trebuchet MS"/>
                <a:cs typeface="Trebuchet MS"/>
              </a:rPr>
              <a:t>me</a:t>
            </a:r>
            <a:r>
              <a:rPr sz="1800" i="1" spc="-20" dirty="0">
                <a:latin typeface="Trebuchet MS"/>
                <a:cs typeface="Trebuchet MS"/>
              </a:rPr>
              <a:t>r</a:t>
            </a:r>
            <a:r>
              <a:rPr sz="1800" i="1" dirty="0">
                <a:latin typeface="Trebuchet MS"/>
                <a:cs typeface="Trebuchet MS"/>
              </a:rPr>
              <a:t>cial</a:t>
            </a:r>
            <a:r>
              <a:rPr sz="1800" i="1" spc="-10" dirty="0">
                <a:latin typeface="Trebuchet MS"/>
                <a:cs typeface="Trebuchet MS"/>
              </a:rPr>
              <a:t> sau </a:t>
            </a:r>
            <a:r>
              <a:rPr sz="1800" i="1" spc="-5" dirty="0">
                <a:latin typeface="Trebuchet MS"/>
                <a:cs typeface="Trebuchet MS"/>
              </a:rPr>
              <a:t>l</a:t>
            </a:r>
            <a:r>
              <a:rPr sz="1800" i="1" spc="5" dirty="0">
                <a:latin typeface="Trebuchet MS"/>
                <a:cs typeface="Trebuchet MS"/>
              </a:rPr>
              <a:t>e</a:t>
            </a:r>
            <a:r>
              <a:rPr sz="1800" i="1" dirty="0">
                <a:latin typeface="Trebuchet MS"/>
                <a:cs typeface="Trebuchet MS"/>
              </a:rPr>
              <a:t>gal</a:t>
            </a:r>
            <a:r>
              <a:rPr sz="1800" i="1" spc="-15" dirty="0">
                <a:latin typeface="Trebuchet MS"/>
                <a:cs typeface="Trebuchet MS"/>
              </a:rPr>
              <a:t> </a:t>
            </a:r>
            <a:r>
              <a:rPr sz="1800" i="1" dirty="0">
                <a:latin typeface="Trebuchet MS"/>
                <a:cs typeface="Trebuchet MS"/>
              </a:rPr>
              <a:t>e</a:t>
            </a:r>
            <a:r>
              <a:rPr sz="1800" i="1" spc="-15" dirty="0">
                <a:latin typeface="Trebuchet MS"/>
                <a:cs typeface="Trebuchet MS"/>
              </a:rPr>
              <a:t>v</a:t>
            </a:r>
            <a:r>
              <a:rPr sz="1800" i="1" spc="-10" dirty="0">
                <a:latin typeface="Trebuchet MS"/>
                <a:cs typeface="Trebuchet MS"/>
              </a:rPr>
              <a:t>id</a:t>
            </a:r>
            <a:r>
              <a:rPr sz="1800" i="1" spc="-5" dirty="0">
                <a:latin typeface="Trebuchet MS"/>
                <a:cs typeface="Trebuchet MS"/>
              </a:rPr>
              <a:t>en</a:t>
            </a:r>
            <a:r>
              <a:rPr sz="1800" i="1" dirty="0">
                <a:latin typeface="Trebuchet MS"/>
                <a:cs typeface="Trebuchet MS"/>
              </a:rPr>
              <a:t>t.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800" u="heavy" spc="-545" dirty="0">
                <a:latin typeface="Trebuchet MS"/>
                <a:cs typeface="Trebuchet MS"/>
              </a:rPr>
              <a:t> </a:t>
            </a:r>
            <a:r>
              <a:rPr sz="1800" u="heavy" spc="-10" dirty="0">
                <a:latin typeface="Trebuchet MS"/>
                <a:cs typeface="Trebuchet MS"/>
              </a:rPr>
              <a:t>A</a:t>
            </a:r>
            <a:r>
              <a:rPr sz="1800" u="heavy" dirty="0">
                <a:latin typeface="Trebuchet MS"/>
                <a:cs typeface="Trebuchet MS"/>
              </a:rPr>
              <a:t>c</a:t>
            </a:r>
            <a:r>
              <a:rPr sz="1800" u="heavy" spc="-10" dirty="0">
                <a:latin typeface="Trebuchet MS"/>
                <a:cs typeface="Trebuchet MS"/>
              </a:rPr>
              <a:t>ț</a:t>
            </a:r>
            <a:r>
              <a:rPr sz="1800" u="heavy" dirty="0">
                <a:latin typeface="Trebuchet MS"/>
                <a:cs typeface="Trebuchet MS"/>
              </a:rPr>
              <a:t>iun</a:t>
            </a:r>
            <a:r>
              <a:rPr sz="1800" u="heavy" spc="-540" dirty="0">
                <a:latin typeface="Trebuchet MS"/>
                <a:cs typeface="Trebuchet MS"/>
              </a:rPr>
              <a:t> </a:t>
            </a:r>
            <a:r>
              <a:rPr sz="1800" u="heavy" dirty="0">
                <a:latin typeface="Trebuchet MS"/>
                <a:cs typeface="Trebuchet MS"/>
              </a:rPr>
              <a:t>e</a:t>
            </a:r>
            <a:r>
              <a:rPr sz="1800" u="heavy" spc="-52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: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15" dirty="0">
                <a:latin typeface="Trebuchet MS"/>
                <a:cs typeface="Trebuchet MS"/>
              </a:rPr>
              <a:t>f</a:t>
            </a:r>
            <a:r>
              <a:rPr sz="1800" spc="-5" dirty="0">
                <a:latin typeface="Trebuchet MS"/>
                <a:cs typeface="Trebuchet MS"/>
              </a:rPr>
              <a:t>i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a</a:t>
            </a:r>
            <a:r>
              <a:rPr sz="1800" spc="5" dirty="0">
                <a:latin typeface="Trebuchet MS"/>
                <a:cs typeface="Trebuchet MS"/>
              </a:rPr>
              <a:t>p</a:t>
            </a:r>
            <a:r>
              <a:rPr sz="1800" dirty="0">
                <a:latin typeface="Trebuchet MS"/>
                <a:cs typeface="Trebuchet MS"/>
              </a:rPr>
              <a:t>licarea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d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C00000"/>
                </a:solidFill>
                <a:latin typeface="Trebuchet MS"/>
                <a:cs typeface="Trebuchet MS"/>
              </a:rPr>
              <a:t>mă</a:t>
            </a:r>
            <a:r>
              <a:rPr sz="1800" spc="-10" dirty="0">
                <a:solidFill>
                  <a:srgbClr val="C00000"/>
                </a:solidFill>
                <a:latin typeface="Trebuchet MS"/>
                <a:cs typeface="Trebuchet MS"/>
              </a:rPr>
              <a:t>s</a:t>
            </a:r>
            <a:r>
              <a:rPr sz="1800" dirty="0">
                <a:solidFill>
                  <a:srgbClr val="C00000"/>
                </a:solidFill>
                <a:latin typeface="Trebuchet MS"/>
                <a:cs typeface="Trebuchet MS"/>
              </a:rPr>
              <a:t>uri</a:t>
            </a:r>
            <a:r>
              <a:rPr sz="1800" spc="1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C00000"/>
                </a:solidFill>
                <a:latin typeface="Trebuchet MS"/>
                <a:cs typeface="Trebuchet MS"/>
              </a:rPr>
              <a:t>su</a:t>
            </a:r>
            <a:r>
              <a:rPr sz="1800" spc="5" dirty="0">
                <a:solidFill>
                  <a:srgbClr val="C00000"/>
                </a:solidFill>
                <a:latin typeface="Trebuchet MS"/>
                <a:cs typeface="Trebuchet MS"/>
              </a:rPr>
              <a:t>p</a:t>
            </a:r>
            <a:r>
              <a:rPr sz="1800" dirty="0">
                <a:solidFill>
                  <a:srgbClr val="C00000"/>
                </a:solidFill>
                <a:latin typeface="Trebuchet MS"/>
                <a:cs typeface="Trebuchet MS"/>
              </a:rPr>
              <a:t>lim</a:t>
            </a:r>
            <a:r>
              <a:rPr sz="1800" spc="-5" dirty="0">
                <a:solidFill>
                  <a:srgbClr val="C00000"/>
                </a:solidFill>
                <a:latin typeface="Trebuchet MS"/>
                <a:cs typeface="Trebuchet MS"/>
              </a:rPr>
              <a:t>entar</a:t>
            </a:r>
            <a:r>
              <a:rPr sz="1800" spc="5" dirty="0">
                <a:solidFill>
                  <a:srgbClr val="C00000"/>
                </a:solidFill>
                <a:latin typeface="Trebuchet MS"/>
                <a:cs typeface="Trebuchet MS"/>
              </a:rPr>
              <a:t>e</a:t>
            </a:r>
            <a:r>
              <a:rPr sz="1800" dirty="0">
                <a:latin typeface="Trebuchet MS"/>
                <a:cs typeface="Trebuchet MS"/>
              </a:rPr>
              <a:t>,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15" dirty="0">
                <a:latin typeface="Trebuchet MS"/>
                <a:cs typeface="Trebuchet MS"/>
              </a:rPr>
              <a:t>f</a:t>
            </a:r>
            <a:r>
              <a:rPr sz="1800" spc="-5" dirty="0">
                <a:latin typeface="Trebuchet MS"/>
                <a:cs typeface="Trebuchet MS"/>
              </a:rPr>
              <a:t>i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solidFill>
                  <a:srgbClr val="C00000"/>
                </a:solidFill>
                <a:latin typeface="Trebuchet MS"/>
                <a:cs typeface="Trebuchet MS"/>
              </a:rPr>
              <a:t>m</a:t>
            </a:r>
            <a:r>
              <a:rPr sz="1800" dirty="0">
                <a:solidFill>
                  <a:srgbClr val="C00000"/>
                </a:solidFill>
                <a:latin typeface="Trebuchet MS"/>
                <a:cs typeface="Trebuchet MS"/>
              </a:rPr>
              <a:t>onito</a:t>
            </a:r>
            <a:r>
              <a:rPr sz="1800" spc="-5" dirty="0">
                <a:solidFill>
                  <a:srgbClr val="C00000"/>
                </a:solidFill>
                <a:latin typeface="Trebuchet MS"/>
                <a:cs typeface="Trebuchet MS"/>
              </a:rPr>
              <a:t>riz</a:t>
            </a:r>
            <a:r>
              <a:rPr sz="1800" spc="5" dirty="0">
                <a:solidFill>
                  <a:srgbClr val="C00000"/>
                </a:solidFill>
                <a:latin typeface="Trebuchet MS"/>
                <a:cs typeface="Trebuchet MS"/>
              </a:rPr>
              <a:t>a</a:t>
            </a:r>
            <a:r>
              <a:rPr sz="1800" dirty="0">
                <a:solidFill>
                  <a:srgbClr val="C00000"/>
                </a:solidFill>
                <a:latin typeface="Trebuchet MS"/>
                <a:cs typeface="Trebuchet MS"/>
              </a:rPr>
              <a:t>rea s</a:t>
            </a:r>
            <a:r>
              <a:rPr sz="1800" spc="5" dirty="0">
                <a:solidFill>
                  <a:srgbClr val="C00000"/>
                </a:solidFill>
                <a:latin typeface="Trebuchet MS"/>
                <a:cs typeface="Trebuchet MS"/>
              </a:rPr>
              <a:t>p</a:t>
            </a:r>
            <a:r>
              <a:rPr sz="1800" spc="-10" dirty="0">
                <a:solidFill>
                  <a:srgbClr val="C00000"/>
                </a:solidFill>
                <a:latin typeface="Trebuchet MS"/>
                <a:cs typeface="Trebuchet MS"/>
              </a:rPr>
              <a:t>o</a:t>
            </a:r>
            <a:r>
              <a:rPr sz="1800" dirty="0">
                <a:solidFill>
                  <a:srgbClr val="C00000"/>
                </a:solidFill>
                <a:latin typeface="Trebuchet MS"/>
                <a:cs typeface="Trebuchet MS"/>
              </a:rPr>
              <a:t>ri</a:t>
            </a:r>
            <a:r>
              <a:rPr sz="1800" spc="-10" dirty="0">
                <a:solidFill>
                  <a:srgbClr val="C00000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C00000"/>
                </a:solidFill>
                <a:latin typeface="Trebuchet MS"/>
                <a:cs typeface="Trebuchet MS"/>
              </a:rPr>
              <a:t>ă</a:t>
            </a:r>
            <a:r>
              <a:rPr sz="1800" spc="1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a</a:t>
            </a:r>
            <a:r>
              <a:rPr sz="1800" spc="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rela</a:t>
            </a:r>
            <a:r>
              <a:rPr sz="1800" spc="-10" dirty="0">
                <a:latin typeface="Trebuchet MS"/>
                <a:cs typeface="Trebuchet MS"/>
              </a:rPr>
              <a:t>ț</a:t>
            </a:r>
            <a:r>
              <a:rPr sz="1800" dirty="0">
                <a:latin typeface="Trebuchet MS"/>
                <a:cs typeface="Trebuchet MS"/>
              </a:rPr>
              <a:t>iei</a:t>
            </a:r>
            <a:r>
              <a:rPr sz="1800" spc="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p</a:t>
            </a:r>
            <a:r>
              <a:rPr sz="1800" spc="-5" dirty="0">
                <a:latin typeface="Trebuchet MS"/>
                <a:cs typeface="Trebuchet MS"/>
              </a:rPr>
              <a:t>en</a:t>
            </a:r>
            <a:r>
              <a:rPr sz="1800" spc="5" dirty="0">
                <a:latin typeface="Trebuchet MS"/>
                <a:cs typeface="Trebuchet MS"/>
              </a:rPr>
              <a:t>t</a:t>
            </a:r>
            <a:r>
              <a:rPr sz="1800" dirty="0">
                <a:latin typeface="Trebuchet MS"/>
                <a:cs typeface="Trebuchet MS"/>
              </a:rPr>
              <a:t>ru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a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p</a:t>
            </a:r>
            <a:r>
              <a:rPr sz="1800" spc="-5" dirty="0">
                <a:latin typeface="Trebuchet MS"/>
                <a:cs typeface="Trebuchet MS"/>
              </a:rPr>
              <a:t>ute</a:t>
            </a:r>
            <a:r>
              <a:rPr sz="1800" dirty="0">
                <a:latin typeface="Trebuchet MS"/>
                <a:cs typeface="Trebuchet MS"/>
              </a:rPr>
              <a:t>a</a:t>
            </a:r>
            <a:r>
              <a:rPr sz="1800" spc="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st</a:t>
            </a:r>
            <a:r>
              <a:rPr sz="1800" spc="5" dirty="0">
                <a:latin typeface="Trebuchet MS"/>
                <a:cs typeface="Trebuchet MS"/>
              </a:rPr>
              <a:t>a</a:t>
            </a:r>
            <a:r>
              <a:rPr sz="1800" dirty="0">
                <a:latin typeface="Trebuchet MS"/>
                <a:cs typeface="Trebuchet MS"/>
              </a:rPr>
              <a:t>b</a:t>
            </a:r>
            <a:r>
              <a:rPr sz="1800" spc="-5" dirty="0">
                <a:latin typeface="Trebuchet MS"/>
                <a:cs typeface="Trebuchet MS"/>
              </a:rPr>
              <a:t>i</a:t>
            </a:r>
            <a:r>
              <a:rPr sz="1800" spc="-15" dirty="0">
                <a:latin typeface="Trebuchet MS"/>
                <a:cs typeface="Trebuchet MS"/>
              </a:rPr>
              <a:t>l</a:t>
            </a:r>
            <a:r>
              <a:rPr sz="1800" dirty="0">
                <a:latin typeface="Trebuchet MS"/>
                <a:cs typeface="Trebuchet MS"/>
              </a:rPr>
              <a:t>i</a:t>
            </a:r>
            <a:r>
              <a:rPr sz="1800" spc="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d</a:t>
            </a:r>
            <a:r>
              <a:rPr sz="1800" spc="-10" dirty="0">
                <a:latin typeface="Trebuchet MS"/>
                <a:cs typeface="Trebuchet MS"/>
              </a:rPr>
              <a:t>a</a:t>
            </a:r>
            <a:r>
              <a:rPr sz="1800" spc="-15" dirty="0">
                <a:latin typeface="Trebuchet MS"/>
                <a:cs typeface="Trebuchet MS"/>
              </a:rPr>
              <a:t>c</a:t>
            </a:r>
            <a:r>
              <a:rPr sz="1800" dirty="0">
                <a:latin typeface="Trebuchet MS"/>
                <a:cs typeface="Trebuchet MS"/>
              </a:rPr>
              <a:t>ă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Trebuchet MS"/>
                <a:cs typeface="Trebuchet MS"/>
              </a:rPr>
              <a:t>a</a:t>
            </a:r>
            <a:r>
              <a:rPr sz="1800" dirty="0">
                <a:latin typeface="Trebuchet MS"/>
                <a:cs typeface="Trebuchet MS"/>
              </a:rPr>
              <a:t>s</a:t>
            </a:r>
            <a:r>
              <a:rPr sz="1800" spc="-5" dirty="0">
                <a:latin typeface="Trebuchet MS"/>
                <a:cs typeface="Trebuchet MS"/>
              </a:rPr>
              <a:t>t</a:t>
            </a:r>
            <a:r>
              <a:rPr sz="1800" spc="-15" dirty="0">
                <a:latin typeface="Trebuchet MS"/>
                <a:cs typeface="Trebuchet MS"/>
              </a:rPr>
              <a:t>f</a:t>
            </a:r>
            <a:r>
              <a:rPr sz="1800" spc="-5" dirty="0">
                <a:latin typeface="Trebuchet MS"/>
                <a:cs typeface="Trebuchet MS"/>
              </a:rPr>
              <a:t>e</a:t>
            </a:r>
            <a:r>
              <a:rPr sz="1800" dirty="0">
                <a:latin typeface="Trebuchet MS"/>
                <a:cs typeface="Trebuchet MS"/>
              </a:rPr>
              <a:t>l </a:t>
            </a:r>
            <a:r>
              <a:rPr sz="1800" spc="5" dirty="0">
                <a:latin typeface="Trebuchet MS"/>
                <a:cs typeface="Trebuchet MS"/>
              </a:rPr>
              <a:t>d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t</a:t>
            </a:r>
            <a:r>
              <a:rPr sz="1800" spc="-10" dirty="0">
                <a:latin typeface="Trebuchet MS"/>
                <a:cs typeface="Trebuchet MS"/>
              </a:rPr>
              <a:t>r</a:t>
            </a:r>
            <a:r>
              <a:rPr sz="1800" dirty="0">
                <a:latin typeface="Trebuchet MS"/>
                <a:cs typeface="Trebuchet MS"/>
              </a:rPr>
              <a:t>anzacții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sunt</a:t>
            </a:r>
            <a:r>
              <a:rPr sz="1800" spc="-10" dirty="0">
                <a:latin typeface="Trebuchet MS"/>
                <a:cs typeface="Trebuchet MS"/>
              </a:rPr>
              <a:t> sus</a:t>
            </a:r>
            <a:r>
              <a:rPr sz="1800" dirty="0">
                <a:latin typeface="Trebuchet MS"/>
                <a:cs typeface="Trebuchet MS"/>
              </a:rPr>
              <a:t>p</a:t>
            </a:r>
            <a:r>
              <a:rPr sz="1800" spc="-5" dirty="0">
                <a:latin typeface="Trebuchet MS"/>
                <a:cs typeface="Trebuchet MS"/>
              </a:rPr>
              <a:t>ect</a:t>
            </a:r>
            <a:r>
              <a:rPr sz="1800" dirty="0">
                <a:latin typeface="Trebuchet MS"/>
                <a:cs typeface="Trebuchet MS"/>
              </a:rPr>
              <a:t>e.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ts val="1550"/>
              </a:lnSpc>
              <a:spcBef>
                <a:spcPts val="3"/>
              </a:spcBef>
            </a:pPr>
            <a:endParaRPr sz="1550"/>
          </a:p>
          <a:p>
            <a:pPr>
              <a:lnSpc>
                <a:spcPts val="1800"/>
              </a:lnSpc>
            </a:pPr>
            <a:endParaRPr sz="1800"/>
          </a:p>
          <a:p>
            <a:pPr marL="12700">
              <a:lnSpc>
                <a:spcPct val="100000"/>
              </a:lnSpc>
            </a:pPr>
            <a:r>
              <a:rPr sz="2000" u="heavy" spc="-10" dirty="0">
                <a:latin typeface="Trebuchet MS"/>
                <a:cs typeface="Trebuchet MS"/>
              </a:rPr>
              <a:t>E</a:t>
            </a:r>
            <a:r>
              <a:rPr sz="2000" u="heavy" dirty="0">
                <a:latin typeface="Trebuchet MS"/>
                <a:cs typeface="Trebuchet MS"/>
              </a:rPr>
              <a:t>xe</a:t>
            </a:r>
            <a:r>
              <a:rPr sz="2000" u="heavy" spc="5" dirty="0">
                <a:latin typeface="Trebuchet MS"/>
                <a:cs typeface="Trebuchet MS"/>
              </a:rPr>
              <a:t>m</a:t>
            </a:r>
            <a:r>
              <a:rPr sz="2000" u="heavy" spc="-5" dirty="0">
                <a:latin typeface="Trebuchet MS"/>
                <a:cs typeface="Trebuchet MS"/>
              </a:rPr>
              <a:t>pl</a:t>
            </a:r>
            <a:r>
              <a:rPr sz="2000" u="heavy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  <a:p>
            <a:pPr marL="756285" marR="647065" indent="-286385">
              <a:lnSpc>
                <a:spcPct val="100000"/>
              </a:lnSpc>
              <a:spcBef>
                <a:spcPts val="605"/>
              </a:spcBef>
              <a:buFont typeface="Courier New"/>
              <a:buChar char="o"/>
              <a:tabLst>
                <a:tab pos="756920" algn="l"/>
              </a:tabLst>
            </a:pPr>
            <a:r>
              <a:rPr sz="1800" dirty="0">
                <a:latin typeface="Trebuchet MS"/>
                <a:cs typeface="Trebuchet MS"/>
              </a:rPr>
              <a:t>Un </a:t>
            </a:r>
            <a:r>
              <a:rPr sz="1800" spc="-10" dirty="0">
                <a:latin typeface="Trebuchet MS"/>
                <a:cs typeface="Trebuchet MS"/>
              </a:rPr>
              <a:t>c</a:t>
            </a:r>
            <a:r>
              <a:rPr sz="1800" dirty="0">
                <a:latin typeface="Trebuchet MS"/>
                <a:cs typeface="Trebuchet MS"/>
              </a:rPr>
              <a:t>lient s</a:t>
            </a:r>
            <a:r>
              <a:rPr sz="1800" spc="-1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licită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înființa</a:t>
            </a:r>
            <a:r>
              <a:rPr sz="1800" spc="-10" dirty="0">
                <a:latin typeface="Trebuchet MS"/>
                <a:cs typeface="Trebuchet MS"/>
              </a:rPr>
              <a:t>r</a:t>
            </a:r>
            <a:r>
              <a:rPr sz="1800" dirty="0">
                <a:latin typeface="Trebuchet MS"/>
                <a:cs typeface="Trebuchet MS"/>
              </a:rPr>
              <a:t>ea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unei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so</a:t>
            </a:r>
            <a:r>
              <a:rPr sz="1800" spc="-10" dirty="0">
                <a:latin typeface="Trebuchet MS"/>
                <a:cs typeface="Trebuchet MS"/>
              </a:rPr>
              <a:t>c</a:t>
            </a:r>
            <a:r>
              <a:rPr sz="1800" dirty="0">
                <a:latin typeface="Trebuchet MS"/>
                <a:cs typeface="Trebuchet MS"/>
              </a:rPr>
              <a:t>ietă</a:t>
            </a:r>
            <a:r>
              <a:rPr sz="1800" spc="-10" dirty="0">
                <a:latin typeface="Trebuchet MS"/>
                <a:cs typeface="Trebuchet MS"/>
              </a:rPr>
              <a:t>ț</a:t>
            </a:r>
            <a:r>
              <a:rPr sz="1800" dirty="0">
                <a:latin typeface="Trebuchet MS"/>
                <a:cs typeface="Trebuchet MS"/>
              </a:rPr>
              <a:t>i cu o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st</a:t>
            </a:r>
            <a:r>
              <a:rPr sz="1800" spc="-10" dirty="0">
                <a:latin typeface="Trebuchet MS"/>
                <a:cs typeface="Trebuchet MS"/>
              </a:rPr>
              <a:t>r</a:t>
            </a:r>
            <a:r>
              <a:rPr sz="1800" dirty="0">
                <a:latin typeface="Trebuchet MS"/>
                <a:cs typeface="Trebuchet MS"/>
              </a:rPr>
              <a:t>uc</a:t>
            </a:r>
            <a:r>
              <a:rPr sz="1800" spc="-10" dirty="0">
                <a:latin typeface="Trebuchet MS"/>
                <a:cs typeface="Trebuchet MS"/>
              </a:rPr>
              <a:t>t</a:t>
            </a:r>
            <a:r>
              <a:rPr sz="1800" dirty="0">
                <a:latin typeface="Trebuchet MS"/>
                <a:cs typeface="Trebuchet MS"/>
              </a:rPr>
              <a:t>ură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pred</a:t>
            </a:r>
            <a:r>
              <a:rPr sz="1800" spc="5" dirty="0">
                <a:latin typeface="Trebuchet MS"/>
                <a:cs typeface="Trebuchet MS"/>
              </a:rPr>
              <a:t>e</a:t>
            </a:r>
            <a:r>
              <a:rPr sz="1800" dirty="0">
                <a:latin typeface="Trebuchet MS"/>
                <a:cs typeface="Trebuchet MS"/>
              </a:rPr>
              <a:t>te</a:t>
            </a:r>
            <a:r>
              <a:rPr sz="1800" spc="-10" dirty="0">
                <a:latin typeface="Trebuchet MS"/>
                <a:cs typeface="Trebuchet MS"/>
              </a:rPr>
              <a:t>r</a:t>
            </a:r>
            <a:r>
              <a:rPr sz="1800" dirty="0">
                <a:latin typeface="Trebuchet MS"/>
                <a:cs typeface="Trebuchet MS"/>
              </a:rPr>
              <a:t>min</a:t>
            </a:r>
            <a:r>
              <a:rPr sz="1800" spc="5" dirty="0">
                <a:latin typeface="Trebuchet MS"/>
                <a:cs typeface="Trebuchet MS"/>
              </a:rPr>
              <a:t>a</a:t>
            </a:r>
            <a:r>
              <a:rPr sz="1800" dirty="0">
                <a:latin typeface="Trebuchet MS"/>
                <a:cs typeface="Trebuchet MS"/>
              </a:rPr>
              <a:t>tă,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f</a:t>
            </a:r>
            <a:r>
              <a:rPr sz="1800" dirty="0">
                <a:latin typeface="Trebuchet MS"/>
                <a:cs typeface="Trebuchet MS"/>
              </a:rPr>
              <a:t>ără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a cere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asisten</a:t>
            </a:r>
            <a:r>
              <a:rPr sz="1800" spc="-10" dirty="0">
                <a:latin typeface="Trebuchet MS"/>
                <a:cs typeface="Trebuchet MS"/>
              </a:rPr>
              <a:t>ț</a:t>
            </a:r>
            <a:r>
              <a:rPr sz="1800" dirty="0">
                <a:latin typeface="Trebuchet MS"/>
                <a:cs typeface="Trebuchet MS"/>
              </a:rPr>
              <a:t>ă pri</a:t>
            </a:r>
            <a:r>
              <a:rPr sz="1800" spc="-10" dirty="0">
                <a:latin typeface="Trebuchet MS"/>
                <a:cs typeface="Trebuchet MS"/>
              </a:rPr>
              <a:t>v</a:t>
            </a:r>
            <a:r>
              <a:rPr sz="1800" dirty="0">
                <a:latin typeface="Trebuchet MS"/>
                <a:cs typeface="Trebuchet MS"/>
              </a:rPr>
              <a:t>ind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cea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mai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bună s</a:t>
            </a:r>
            <a:r>
              <a:rPr sz="1800" spc="-1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lu</a:t>
            </a:r>
            <a:r>
              <a:rPr sz="1800" spc="-10" dirty="0">
                <a:latin typeface="Trebuchet MS"/>
                <a:cs typeface="Trebuchet MS"/>
              </a:rPr>
              <a:t>ț</a:t>
            </a:r>
            <a:r>
              <a:rPr sz="1800" dirty="0">
                <a:latin typeface="Trebuchet MS"/>
                <a:cs typeface="Trebuchet MS"/>
              </a:rPr>
              <a:t>ie d</a:t>
            </a:r>
            <a:r>
              <a:rPr sz="1800" spc="5" dirty="0">
                <a:latin typeface="Trebuchet MS"/>
                <a:cs typeface="Trebuchet MS"/>
              </a:rPr>
              <a:t>i</a:t>
            </a:r>
            <a:r>
              <a:rPr sz="1800" dirty="0">
                <a:latin typeface="Trebuchet MS"/>
                <a:cs typeface="Trebuchet MS"/>
              </a:rPr>
              <a:t>n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punct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de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v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5" dirty="0">
                <a:latin typeface="Trebuchet MS"/>
                <a:cs typeface="Trebuchet MS"/>
              </a:rPr>
              <a:t>d</a:t>
            </a:r>
            <a:r>
              <a:rPr sz="1800" dirty="0">
                <a:latin typeface="Trebuchet MS"/>
                <a:cs typeface="Trebuchet MS"/>
              </a:rPr>
              <a:t>ere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so</a:t>
            </a:r>
            <a:r>
              <a:rPr sz="1800" spc="-10" dirty="0">
                <a:latin typeface="Trebuchet MS"/>
                <a:cs typeface="Trebuchet MS"/>
              </a:rPr>
              <a:t>c</a:t>
            </a:r>
            <a:r>
              <a:rPr sz="1800" dirty="0">
                <a:latin typeface="Trebuchet MS"/>
                <a:cs typeface="Trebuchet MS"/>
              </a:rPr>
              <a:t>ietar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p</a:t>
            </a:r>
            <a:r>
              <a:rPr sz="1800" spc="5" dirty="0">
                <a:latin typeface="Trebuchet MS"/>
                <a:cs typeface="Trebuchet MS"/>
              </a:rPr>
              <a:t>e</a:t>
            </a:r>
            <a:r>
              <a:rPr sz="1800" dirty="0">
                <a:latin typeface="Trebuchet MS"/>
                <a:cs typeface="Trebuchet MS"/>
              </a:rPr>
              <a:t>nt</a:t>
            </a:r>
            <a:r>
              <a:rPr sz="1800" spc="-10" dirty="0">
                <a:latin typeface="Trebuchet MS"/>
                <a:cs typeface="Trebuchet MS"/>
              </a:rPr>
              <a:t>r</a:t>
            </a:r>
            <a:r>
              <a:rPr sz="1800" dirty="0">
                <a:latin typeface="Trebuchet MS"/>
                <a:cs typeface="Trebuchet MS"/>
              </a:rPr>
              <a:t>u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afacerea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lui (</a:t>
            </a:r>
            <a:r>
              <a:rPr sz="1800" spc="40" dirty="0">
                <a:latin typeface="Trebuchet MS"/>
                <a:cs typeface="Trebuchet MS"/>
              </a:rPr>
              <a:t>„</a:t>
            </a:r>
            <a:r>
              <a:rPr sz="1800" dirty="0">
                <a:latin typeface="Trebuchet MS"/>
                <a:cs typeface="Trebuchet MS"/>
              </a:rPr>
              <a:t>she</a:t>
            </a:r>
            <a:r>
              <a:rPr sz="1800" spc="-10" dirty="0">
                <a:latin typeface="Trebuchet MS"/>
                <a:cs typeface="Trebuchet MS"/>
              </a:rPr>
              <a:t>ll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c</a:t>
            </a:r>
            <a:r>
              <a:rPr sz="1800" spc="-1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mpany</a:t>
            </a:r>
            <a:r>
              <a:rPr sz="1800" spc="5" dirty="0">
                <a:latin typeface="Trebuchet MS"/>
                <a:cs typeface="Trebuchet MS"/>
              </a:rPr>
              <a:t>”</a:t>
            </a:r>
            <a:r>
              <a:rPr sz="1800" dirty="0">
                <a:latin typeface="Trebuchet MS"/>
                <a:cs typeface="Trebuchet MS"/>
              </a:rPr>
              <a:t>)</a:t>
            </a:r>
            <a:endParaRPr sz="1800">
              <a:latin typeface="Trebuchet MS"/>
              <a:cs typeface="Trebuchet MS"/>
            </a:endParaRPr>
          </a:p>
          <a:p>
            <a:pPr marL="756285" indent="-286385">
              <a:lnSpc>
                <a:spcPct val="100000"/>
              </a:lnSpc>
              <a:spcBef>
                <a:spcPts val="600"/>
              </a:spcBef>
              <a:buFont typeface="Courier New"/>
              <a:buChar char="o"/>
              <a:tabLst>
                <a:tab pos="756920" algn="l"/>
              </a:tabLst>
            </a:pPr>
            <a:r>
              <a:rPr sz="1800" dirty="0">
                <a:latin typeface="Trebuchet MS"/>
                <a:cs typeface="Trebuchet MS"/>
              </a:rPr>
              <a:t>Un bun im</a:t>
            </a:r>
            <a:r>
              <a:rPr sz="1800" spc="-1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bil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este </a:t>
            </a:r>
            <a:r>
              <a:rPr sz="1800" spc="-10" dirty="0">
                <a:latin typeface="Trebuchet MS"/>
                <a:cs typeface="Trebuchet MS"/>
              </a:rPr>
              <a:t>v</a:t>
            </a:r>
            <a:r>
              <a:rPr sz="1800" dirty="0">
                <a:latin typeface="Trebuchet MS"/>
                <a:cs typeface="Trebuchet MS"/>
              </a:rPr>
              <a:t>ân</a:t>
            </a:r>
            <a:r>
              <a:rPr sz="1800" spc="5" dirty="0">
                <a:latin typeface="Trebuchet MS"/>
                <a:cs typeface="Trebuchet MS"/>
              </a:rPr>
              <a:t>d</a:t>
            </a:r>
            <a:r>
              <a:rPr sz="1800" dirty="0">
                <a:latin typeface="Trebuchet MS"/>
                <a:cs typeface="Trebuchet MS"/>
              </a:rPr>
              <a:t>ut</a:t>
            </a:r>
            <a:r>
              <a:rPr sz="1800" spc="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succes</a:t>
            </a:r>
            <a:r>
              <a:rPr sz="1800" spc="5" dirty="0">
                <a:latin typeface="Trebuchet MS"/>
                <a:cs typeface="Trebuchet MS"/>
              </a:rPr>
              <a:t>i</a:t>
            </a:r>
            <a:r>
              <a:rPr sz="1800" spc="-250" dirty="0">
                <a:latin typeface="Trebuchet MS"/>
                <a:cs typeface="Trebuchet MS"/>
              </a:rPr>
              <a:t>v</a:t>
            </a:r>
            <a:r>
              <a:rPr sz="1800" dirty="0">
                <a:latin typeface="Trebuchet MS"/>
                <a:cs typeface="Trebuchet MS"/>
              </a:rPr>
              <a:t>,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pre</a:t>
            </a:r>
            <a:r>
              <a:rPr sz="1800" spc="-10" dirty="0">
                <a:latin typeface="Trebuchet MS"/>
                <a:cs typeface="Trebuchet MS"/>
              </a:rPr>
              <a:t>ț</a:t>
            </a:r>
            <a:r>
              <a:rPr sz="1800" dirty="0">
                <a:latin typeface="Trebuchet MS"/>
                <a:cs typeface="Trebuchet MS"/>
              </a:rPr>
              <a:t>ul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ul</a:t>
            </a:r>
            <a:r>
              <a:rPr sz="1800" spc="-10" dirty="0">
                <a:latin typeface="Trebuchet MS"/>
                <a:cs typeface="Trebuchet MS"/>
              </a:rPr>
              <a:t>t</a:t>
            </a:r>
            <a:r>
              <a:rPr sz="1800" dirty="0">
                <a:latin typeface="Trebuchet MS"/>
                <a:cs typeface="Trebuchet MS"/>
              </a:rPr>
              <a:t>im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de</a:t>
            </a:r>
            <a:r>
              <a:rPr sz="1800" spc="-10" dirty="0">
                <a:latin typeface="Trebuchet MS"/>
                <a:cs typeface="Trebuchet MS"/>
              </a:rPr>
              <a:t> v</a:t>
            </a:r>
            <a:r>
              <a:rPr sz="1800" dirty="0">
                <a:latin typeface="Trebuchet MS"/>
                <a:cs typeface="Trebuchet MS"/>
              </a:rPr>
              <a:t>ânzare</a:t>
            </a:r>
            <a:r>
              <a:rPr sz="1800" spc="20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f</a:t>
            </a:r>
            <a:r>
              <a:rPr sz="1800" dirty="0">
                <a:latin typeface="Trebuchet MS"/>
                <a:cs typeface="Trebuchet MS"/>
              </a:rPr>
              <a:t>iind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a</a:t>
            </a:r>
            <a:r>
              <a:rPr sz="1800" spc="5" dirty="0">
                <a:latin typeface="Trebuchet MS"/>
                <a:cs typeface="Trebuchet MS"/>
              </a:rPr>
              <a:t>p</a:t>
            </a:r>
            <a:r>
              <a:rPr sz="1800" dirty="0">
                <a:latin typeface="Trebuchet MS"/>
                <a:cs typeface="Trebuchet MS"/>
              </a:rPr>
              <a:t>recia</a:t>
            </a:r>
            <a:r>
              <a:rPr sz="1800" spc="5" dirty="0">
                <a:latin typeface="Trebuchet MS"/>
                <a:cs typeface="Trebuchet MS"/>
              </a:rPr>
              <a:t>b</a:t>
            </a:r>
            <a:r>
              <a:rPr sz="1800" dirty="0">
                <a:latin typeface="Trebuchet MS"/>
                <a:cs typeface="Trebuchet MS"/>
              </a:rPr>
              <a:t>il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(și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a</a:t>
            </a:r>
            <a:r>
              <a:rPr sz="1800" spc="5" dirty="0">
                <a:latin typeface="Trebuchet MS"/>
                <a:cs typeface="Trebuchet MS"/>
              </a:rPr>
              <a:t>p</a:t>
            </a:r>
            <a:r>
              <a:rPr sz="1800" dirty="0">
                <a:latin typeface="Trebuchet MS"/>
                <a:cs typeface="Trebuchet MS"/>
              </a:rPr>
              <a:t>arent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neju</a:t>
            </a:r>
            <a:r>
              <a:rPr sz="1800" spc="5" dirty="0">
                <a:latin typeface="Trebuchet MS"/>
                <a:cs typeface="Trebuchet MS"/>
              </a:rPr>
              <a:t>s</a:t>
            </a:r>
            <a:r>
              <a:rPr sz="1800" dirty="0">
                <a:latin typeface="Trebuchet MS"/>
                <a:cs typeface="Trebuchet MS"/>
              </a:rPr>
              <a:t>ti</a:t>
            </a:r>
            <a:r>
              <a:rPr sz="1800" spc="-10" dirty="0">
                <a:latin typeface="Trebuchet MS"/>
                <a:cs typeface="Trebuchet MS"/>
              </a:rPr>
              <a:t>f</a:t>
            </a:r>
            <a:r>
              <a:rPr sz="1800" dirty="0">
                <a:latin typeface="Trebuchet MS"/>
                <a:cs typeface="Trebuchet MS"/>
              </a:rPr>
              <a:t>icat)</a:t>
            </a:r>
            <a:endParaRPr sz="1800">
              <a:latin typeface="Trebuchet MS"/>
              <a:cs typeface="Trebuchet MS"/>
            </a:endParaRPr>
          </a:p>
          <a:p>
            <a:pPr marL="756285">
              <a:lnSpc>
                <a:spcPct val="100000"/>
              </a:lnSpc>
            </a:pPr>
            <a:r>
              <a:rPr sz="1800" dirty="0">
                <a:latin typeface="Trebuchet MS"/>
                <a:cs typeface="Trebuchet MS"/>
              </a:rPr>
              <a:t>mai mare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decât</a:t>
            </a:r>
            <a:r>
              <a:rPr sz="1800" spc="-10" dirty="0">
                <a:latin typeface="Trebuchet MS"/>
                <a:cs typeface="Trebuchet MS"/>
              </a:rPr>
              <a:t> c</a:t>
            </a:r>
            <a:r>
              <a:rPr sz="1800" dirty="0">
                <a:latin typeface="Trebuchet MS"/>
                <a:cs typeface="Trebuchet MS"/>
              </a:rPr>
              <a:t>el de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cumpăra</a:t>
            </a:r>
            <a:r>
              <a:rPr sz="1800" spc="-10" dirty="0">
                <a:latin typeface="Trebuchet MS"/>
                <a:cs typeface="Trebuchet MS"/>
              </a:rPr>
              <a:t>r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(met</a:t>
            </a:r>
            <a:r>
              <a:rPr sz="1800" spc="-1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dă de a int</a:t>
            </a:r>
            <a:r>
              <a:rPr sz="1800" spc="-10" dirty="0">
                <a:latin typeface="Trebuchet MS"/>
                <a:cs typeface="Trebuchet MS"/>
              </a:rPr>
              <a:t>ro</a:t>
            </a:r>
            <a:r>
              <a:rPr sz="1800" dirty="0">
                <a:latin typeface="Trebuchet MS"/>
                <a:cs typeface="Trebuchet MS"/>
              </a:rPr>
              <a:t>duce bani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c</a:t>
            </a:r>
            <a:r>
              <a:rPr sz="1800" dirty="0">
                <a:latin typeface="Trebuchet MS"/>
                <a:cs typeface="Trebuchet MS"/>
              </a:rPr>
              <a:t>ura</a:t>
            </a:r>
            <a:r>
              <a:rPr sz="1800" spc="-10" dirty="0">
                <a:latin typeface="Trebuchet MS"/>
                <a:cs typeface="Trebuchet MS"/>
              </a:rPr>
              <a:t>ț</a:t>
            </a:r>
            <a:r>
              <a:rPr sz="1800" dirty="0">
                <a:latin typeface="Trebuchet MS"/>
                <a:cs typeface="Trebuchet MS"/>
              </a:rPr>
              <a:t>i pe pia</a:t>
            </a:r>
            <a:r>
              <a:rPr sz="1800" spc="-10" dirty="0">
                <a:latin typeface="Trebuchet MS"/>
                <a:cs typeface="Trebuchet MS"/>
              </a:rPr>
              <a:t>ț</a:t>
            </a:r>
            <a:r>
              <a:rPr sz="1800" dirty="0">
                <a:latin typeface="Trebuchet MS"/>
                <a:cs typeface="Trebuchet MS"/>
              </a:rPr>
              <a:t>ă)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711200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544681" y="220090"/>
            <a:ext cx="393700" cy="271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pc="-35" dirty="0"/>
              <a:t>A</a:t>
            </a:r>
            <a:r>
              <a:rPr dirty="0"/>
              <a:t>vocații</a:t>
            </a:r>
            <a:r>
              <a:rPr spc="-25" dirty="0"/>
              <a:t> </a:t>
            </a:r>
            <a:r>
              <a:rPr dirty="0"/>
              <a:t>–</a:t>
            </a:r>
            <a:r>
              <a:rPr spc="-10" dirty="0"/>
              <a:t> </a:t>
            </a:r>
            <a:r>
              <a:rPr dirty="0"/>
              <a:t>Cunoașterea</a:t>
            </a:r>
            <a:r>
              <a:rPr spc="-40" dirty="0"/>
              <a:t> </a:t>
            </a:r>
            <a:r>
              <a:rPr spc="-10" dirty="0"/>
              <a:t>c</a:t>
            </a:r>
            <a:r>
              <a:rPr dirty="0"/>
              <a:t>lientelei</a:t>
            </a:r>
            <a:r>
              <a:rPr spc="-5" dirty="0"/>
              <a:t> </a:t>
            </a:r>
            <a:r>
              <a:rPr spc="-5" dirty="0">
                <a:latin typeface="Trebuchet MS"/>
                <a:cs typeface="Trebuchet MS"/>
              </a:rPr>
              <a:t>(Analiz</a:t>
            </a:r>
            <a:r>
              <a:rPr dirty="0">
                <a:latin typeface="Trebuchet MS"/>
                <a:cs typeface="Trebuchet MS"/>
              </a:rPr>
              <a:t>a</a:t>
            </a:r>
            <a:r>
              <a:rPr spc="-20" dirty="0">
                <a:latin typeface="Trebuchet MS"/>
                <a:cs typeface="Trebuchet MS"/>
              </a:rPr>
              <a:t> </a:t>
            </a:r>
            <a:r>
              <a:rPr dirty="0">
                <a:latin typeface="Trebuchet MS"/>
                <a:cs typeface="Trebuchet MS"/>
              </a:rPr>
              <a:t>de</a:t>
            </a:r>
            <a:r>
              <a:rPr spc="-20" dirty="0">
                <a:latin typeface="Trebuchet MS"/>
                <a:cs typeface="Trebuchet MS"/>
              </a:rPr>
              <a:t> </a:t>
            </a:r>
            <a:r>
              <a:rPr spc="-5" dirty="0">
                <a:latin typeface="Trebuchet MS"/>
                <a:cs typeface="Trebuchet MS"/>
              </a:rPr>
              <a:t>ris</a:t>
            </a:r>
            <a:r>
              <a:rPr dirty="0">
                <a:latin typeface="Trebuchet MS"/>
                <a:cs typeface="Trebuchet MS"/>
              </a:rPr>
              <a:t>c</a:t>
            </a:r>
            <a:r>
              <a:rPr spc="5" dirty="0">
                <a:latin typeface="Trebuchet MS"/>
                <a:cs typeface="Trebuchet MS"/>
              </a:rPr>
              <a:t> </a:t>
            </a:r>
            <a:r>
              <a:rPr dirty="0">
                <a:latin typeface="Trebuchet MS"/>
                <a:cs typeface="Trebuchet MS"/>
              </a:rPr>
              <a:t>-</a:t>
            </a:r>
            <a:r>
              <a:rPr spc="-10" dirty="0">
                <a:latin typeface="Trebuchet MS"/>
                <a:cs typeface="Trebuchet MS"/>
              </a:rPr>
              <a:t> </a:t>
            </a:r>
            <a:r>
              <a:rPr dirty="0"/>
              <a:t>Sanc</a:t>
            </a:r>
            <a:r>
              <a:rPr spc="-10" dirty="0"/>
              <a:t>ț</a:t>
            </a:r>
            <a:r>
              <a:rPr dirty="0"/>
              <a:t>iuni</a:t>
            </a:r>
            <a:r>
              <a:rPr spc="-25" dirty="0"/>
              <a:t> </a:t>
            </a:r>
            <a:r>
              <a:rPr dirty="0"/>
              <a:t>i</a:t>
            </a:r>
            <a:r>
              <a:rPr spc="5" dirty="0"/>
              <a:t>n</a:t>
            </a:r>
            <a:r>
              <a:rPr dirty="0"/>
              <a:t>tern</a:t>
            </a:r>
            <a:r>
              <a:rPr spc="-15" dirty="0"/>
              <a:t>a</a:t>
            </a:r>
            <a:r>
              <a:rPr dirty="0"/>
              <a:t>țio</a:t>
            </a:r>
            <a:r>
              <a:rPr spc="-10" dirty="0"/>
              <a:t>n</a:t>
            </a:r>
            <a:r>
              <a:rPr spc="-15" dirty="0"/>
              <a:t>a</a:t>
            </a:r>
            <a:r>
              <a:rPr dirty="0"/>
              <a:t>le)</a:t>
            </a:r>
          </a:p>
        </p:txBody>
      </p:sp>
      <p:sp>
        <p:nvSpPr>
          <p:cNvPr id="3" name="object 3"/>
          <p:cNvSpPr/>
          <p:nvPr/>
        </p:nvSpPr>
        <p:spPr>
          <a:xfrm>
            <a:off x="396240" y="1257808"/>
            <a:ext cx="3738879" cy="0"/>
          </a:xfrm>
          <a:custGeom>
            <a:avLst/>
            <a:gdLst/>
            <a:ahLst/>
            <a:cxnLst/>
            <a:rect l="l" t="t" r="r" b="b"/>
            <a:pathLst>
              <a:path w="3738879">
                <a:moveTo>
                  <a:pt x="0" y="0"/>
                </a:moveTo>
                <a:lnTo>
                  <a:pt x="373837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34611" y="1257807"/>
            <a:ext cx="67310" cy="0"/>
          </a:xfrm>
          <a:custGeom>
            <a:avLst/>
            <a:gdLst/>
            <a:ahLst/>
            <a:cxnLst/>
            <a:rect l="l" t="t" r="r" b="b"/>
            <a:pathLst>
              <a:path w="67310">
                <a:moveTo>
                  <a:pt x="0" y="0"/>
                </a:moveTo>
                <a:lnTo>
                  <a:pt x="67055" y="0"/>
                </a:lnTo>
              </a:path>
            </a:pathLst>
          </a:custGeom>
          <a:ln w="13462">
            <a:solidFill>
              <a:srgbClr val="C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01667" y="1257808"/>
            <a:ext cx="4177665" cy="0"/>
          </a:xfrm>
          <a:custGeom>
            <a:avLst/>
            <a:gdLst/>
            <a:ahLst/>
            <a:cxnLst/>
            <a:rect l="l" t="t" r="r" b="b"/>
            <a:pathLst>
              <a:path w="4177665">
                <a:moveTo>
                  <a:pt x="0" y="0"/>
                </a:moveTo>
                <a:lnTo>
                  <a:pt x="417728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83540" y="1000633"/>
            <a:ext cx="11490325" cy="545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800" b="1" dirty="0">
                <a:latin typeface="Trebuchet MS"/>
                <a:cs typeface="Trebuchet MS"/>
              </a:rPr>
              <a:t>Sa</a:t>
            </a:r>
            <a:r>
              <a:rPr sz="1800" b="1" spc="5" dirty="0">
                <a:latin typeface="Trebuchet MS"/>
                <a:cs typeface="Trebuchet MS"/>
              </a:rPr>
              <a:t>n</a:t>
            </a:r>
            <a:r>
              <a:rPr sz="1800" b="1" dirty="0">
                <a:latin typeface="Trebuchet MS"/>
                <a:cs typeface="Trebuchet MS"/>
              </a:rPr>
              <a:t>cțiuni</a:t>
            </a:r>
            <a:r>
              <a:rPr sz="1800" b="1" spc="-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i</a:t>
            </a:r>
            <a:r>
              <a:rPr sz="1800" b="1" spc="5" dirty="0">
                <a:latin typeface="Trebuchet MS"/>
                <a:cs typeface="Trebuchet MS"/>
              </a:rPr>
              <a:t>n</a:t>
            </a:r>
            <a:r>
              <a:rPr sz="1800" b="1" dirty="0">
                <a:latin typeface="Trebuchet MS"/>
                <a:cs typeface="Trebuchet MS"/>
              </a:rPr>
              <a:t>t</a:t>
            </a:r>
            <a:r>
              <a:rPr sz="1800" b="1" spc="-10" dirty="0">
                <a:latin typeface="Trebuchet MS"/>
                <a:cs typeface="Trebuchet MS"/>
              </a:rPr>
              <a:t>e</a:t>
            </a:r>
            <a:r>
              <a:rPr sz="1800" b="1" dirty="0">
                <a:latin typeface="Trebuchet MS"/>
                <a:cs typeface="Trebuchet MS"/>
              </a:rPr>
              <a:t>rnațio</a:t>
            </a:r>
            <a:r>
              <a:rPr sz="1800" b="1" spc="5" dirty="0">
                <a:latin typeface="Trebuchet MS"/>
                <a:cs typeface="Trebuchet MS"/>
              </a:rPr>
              <a:t>n</a:t>
            </a:r>
            <a:r>
              <a:rPr sz="1800" b="1" dirty="0">
                <a:latin typeface="Trebuchet MS"/>
                <a:cs typeface="Trebuchet MS"/>
              </a:rPr>
              <a:t>ale</a:t>
            </a:r>
            <a:r>
              <a:rPr sz="1800" b="1" spc="-5" dirty="0">
                <a:latin typeface="Trebuchet MS"/>
                <a:cs typeface="Trebuchet MS"/>
              </a:rPr>
              <a:t> </a:t>
            </a:r>
            <a:r>
              <a:rPr sz="1800" b="1" spc="-15" dirty="0">
                <a:latin typeface="Trebuchet MS"/>
                <a:cs typeface="Trebuchet MS"/>
              </a:rPr>
              <a:t>obl</a:t>
            </a:r>
            <a:r>
              <a:rPr sz="1800" b="1" spc="-5" dirty="0">
                <a:latin typeface="Trebuchet MS"/>
                <a:cs typeface="Trebuchet MS"/>
              </a:rPr>
              <a:t>igatori</a:t>
            </a:r>
            <a:r>
              <a:rPr sz="1800" b="1" dirty="0">
                <a:latin typeface="Trebuchet MS"/>
                <a:cs typeface="Trebuchet MS"/>
              </a:rPr>
              <a:t>i</a:t>
            </a:r>
            <a:r>
              <a:rPr sz="1800" b="1" spc="-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în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dreptul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inter</a:t>
            </a:r>
            <a:r>
              <a:rPr sz="1800" dirty="0">
                <a:latin typeface="Trebuchet MS"/>
                <a:cs typeface="Trebuchet MS"/>
              </a:rPr>
              <a:t>n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sunt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cel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in</a:t>
            </a:r>
            <a:r>
              <a:rPr sz="1800" spc="5" dirty="0">
                <a:latin typeface="Trebuchet MS"/>
                <a:cs typeface="Trebuchet MS"/>
              </a:rPr>
              <a:t>s</a:t>
            </a:r>
            <a:r>
              <a:rPr sz="1800" spc="-5" dirty="0">
                <a:latin typeface="Trebuchet MS"/>
                <a:cs typeface="Trebuchet MS"/>
              </a:rPr>
              <a:t>ti</a:t>
            </a:r>
            <a:r>
              <a:rPr sz="1800" spc="-10" dirty="0">
                <a:latin typeface="Trebuchet MS"/>
                <a:cs typeface="Trebuchet MS"/>
              </a:rPr>
              <a:t>t</a:t>
            </a:r>
            <a:r>
              <a:rPr sz="1800" spc="-5" dirty="0">
                <a:latin typeface="Trebuchet MS"/>
                <a:cs typeface="Trebuchet MS"/>
              </a:rPr>
              <a:t>uit</a:t>
            </a:r>
            <a:r>
              <a:rPr sz="1800" dirty="0">
                <a:latin typeface="Trebuchet MS"/>
                <a:cs typeface="Trebuchet MS"/>
              </a:rPr>
              <a:t>e prin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(Ar</a:t>
            </a:r>
            <a:r>
              <a:rPr sz="1800" b="1" spc="-10" dirty="0">
                <a:latin typeface="Trebuchet MS"/>
                <a:cs typeface="Trebuchet MS"/>
              </a:rPr>
              <a:t>t</a:t>
            </a:r>
            <a:r>
              <a:rPr sz="1800" b="1" dirty="0">
                <a:latin typeface="Trebuchet MS"/>
                <a:cs typeface="Trebuchet MS"/>
              </a:rPr>
              <a:t>.</a:t>
            </a:r>
            <a:r>
              <a:rPr sz="1800" b="1" spc="5" dirty="0">
                <a:latin typeface="Trebuchet MS"/>
                <a:cs typeface="Trebuchet MS"/>
              </a:rPr>
              <a:t> </a:t>
            </a:r>
            <a:r>
              <a:rPr sz="1800" b="1" spc="-15" dirty="0">
                <a:latin typeface="Trebuchet MS"/>
                <a:cs typeface="Trebuchet MS"/>
              </a:rPr>
              <a:t>1</a:t>
            </a:r>
            <a:r>
              <a:rPr sz="1800" b="1" spc="-5" dirty="0">
                <a:latin typeface="Trebuchet MS"/>
                <a:cs typeface="Trebuchet MS"/>
              </a:rPr>
              <a:t>(</a:t>
            </a:r>
            <a:r>
              <a:rPr sz="1800" b="1" spc="-15" dirty="0">
                <a:latin typeface="Trebuchet MS"/>
                <a:cs typeface="Trebuchet MS"/>
              </a:rPr>
              <a:t>1</a:t>
            </a:r>
            <a:r>
              <a:rPr sz="1800" b="1" dirty="0">
                <a:latin typeface="Trebuchet MS"/>
                <a:cs typeface="Trebuchet MS"/>
              </a:rPr>
              <a:t>)</a:t>
            </a:r>
            <a:r>
              <a:rPr sz="1800" b="1" spc="-1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din </a:t>
            </a:r>
            <a:r>
              <a:rPr sz="1800" b="1" spc="-10" dirty="0">
                <a:latin typeface="Trebuchet MS"/>
                <a:cs typeface="Trebuchet MS"/>
              </a:rPr>
              <a:t>O</a:t>
            </a:r>
            <a:r>
              <a:rPr sz="1800" b="1" dirty="0">
                <a:latin typeface="Trebuchet MS"/>
                <a:cs typeface="Trebuchet MS"/>
              </a:rPr>
              <a:t>UG</a:t>
            </a:r>
            <a:r>
              <a:rPr sz="1800" b="1" spc="5" dirty="0">
                <a:latin typeface="Trebuchet MS"/>
                <a:cs typeface="Trebuchet MS"/>
              </a:rPr>
              <a:t> </a:t>
            </a:r>
            <a:r>
              <a:rPr sz="1800" b="1" spc="-15" dirty="0">
                <a:latin typeface="Trebuchet MS"/>
                <a:cs typeface="Trebuchet MS"/>
              </a:rPr>
              <a:t>20</a:t>
            </a:r>
            <a:r>
              <a:rPr sz="1800" b="1" spc="-20" dirty="0">
                <a:latin typeface="Trebuchet MS"/>
                <a:cs typeface="Trebuchet MS"/>
              </a:rPr>
              <a:t>2</a:t>
            </a:r>
            <a:r>
              <a:rPr sz="1800" b="1" spc="5" dirty="0">
                <a:latin typeface="Trebuchet MS"/>
                <a:cs typeface="Trebuchet MS"/>
              </a:rPr>
              <a:t>/</a:t>
            </a:r>
            <a:r>
              <a:rPr sz="1800" b="1" spc="-15" dirty="0">
                <a:latin typeface="Trebuchet MS"/>
                <a:cs typeface="Trebuchet MS"/>
              </a:rPr>
              <a:t>200</a:t>
            </a:r>
            <a:r>
              <a:rPr sz="1800" b="1" spc="-30" dirty="0">
                <a:latin typeface="Trebuchet MS"/>
                <a:cs typeface="Trebuchet MS"/>
              </a:rPr>
              <a:t>8</a:t>
            </a:r>
            <a:r>
              <a:rPr sz="1800" spc="-5" dirty="0">
                <a:latin typeface="Trebuchet MS"/>
                <a:cs typeface="Trebuchet MS"/>
              </a:rPr>
              <a:t>)</a:t>
            </a:r>
            <a:r>
              <a:rPr sz="1800" dirty="0">
                <a:latin typeface="Trebuchet MS"/>
                <a:cs typeface="Trebuchet MS"/>
              </a:rPr>
              <a:t>:</a:t>
            </a:r>
            <a:endParaRPr sz="1800">
              <a:latin typeface="Trebuchet MS"/>
              <a:cs typeface="Trebuchet MS"/>
            </a:endParaRPr>
          </a:p>
          <a:p>
            <a:pPr marL="469900" indent="-342900">
              <a:lnSpc>
                <a:spcPct val="100000"/>
              </a:lnSpc>
              <a:spcBef>
                <a:spcPts val="994"/>
              </a:spcBef>
              <a:buFont typeface="Trebuchet MS"/>
              <a:buAutoNum type="alphaLcParenR"/>
              <a:tabLst>
                <a:tab pos="469900" algn="l"/>
              </a:tabLst>
            </a:pPr>
            <a:r>
              <a:rPr sz="1800" b="1" dirty="0">
                <a:latin typeface="Trebuchet MS"/>
                <a:cs typeface="Trebuchet MS"/>
              </a:rPr>
              <a:t>re</a:t>
            </a:r>
            <a:r>
              <a:rPr sz="1800" b="1" spc="-10" dirty="0">
                <a:latin typeface="Trebuchet MS"/>
                <a:cs typeface="Trebuchet MS"/>
              </a:rPr>
              <a:t>z</a:t>
            </a:r>
            <a:r>
              <a:rPr sz="1800" b="1" dirty="0">
                <a:latin typeface="Trebuchet MS"/>
                <a:cs typeface="Trebuchet MS"/>
              </a:rPr>
              <a:t>oluţiile</a:t>
            </a:r>
            <a:r>
              <a:rPr sz="1800" b="1" spc="-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Co</a:t>
            </a:r>
            <a:r>
              <a:rPr sz="1800" b="1" spc="5" dirty="0">
                <a:latin typeface="Trebuchet MS"/>
                <a:cs typeface="Trebuchet MS"/>
              </a:rPr>
              <a:t>n</a:t>
            </a:r>
            <a:r>
              <a:rPr sz="1800" b="1" dirty="0">
                <a:latin typeface="Trebuchet MS"/>
                <a:cs typeface="Trebuchet MS"/>
              </a:rPr>
              <a:t>si</a:t>
            </a:r>
            <a:r>
              <a:rPr sz="1800" b="1" spc="-10" dirty="0">
                <a:latin typeface="Trebuchet MS"/>
                <a:cs typeface="Trebuchet MS"/>
              </a:rPr>
              <a:t>liul</a:t>
            </a:r>
            <a:r>
              <a:rPr sz="1800" b="1" spc="-25" dirty="0">
                <a:latin typeface="Trebuchet MS"/>
                <a:cs typeface="Trebuchet MS"/>
              </a:rPr>
              <a:t>u</a:t>
            </a:r>
            <a:r>
              <a:rPr sz="1800" b="1" dirty="0">
                <a:latin typeface="Trebuchet MS"/>
                <a:cs typeface="Trebuchet MS"/>
              </a:rPr>
              <a:t>i</a:t>
            </a:r>
            <a:r>
              <a:rPr sz="1800" b="1" spc="-35" dirty="0">
                <a:latin typeface="Trebuchet MS"/>
                <a:cs typeface="Trebuchet MS"/>
              </a:rPr>
              <a:t> </a:t>
            </a:r>
            <a:r>
              <a:rPr sz="1800" b="1" spc="-15" dirty="0">
                <a:latin typeface="Trebuchet MS"/>
                <a:cs typeface="Trebuchet MS"/>
              </a:rPr>
              <a:t>de</a:t>
            </a:r>
            <a:r>
              <a:rPr sz="1800" b="1" dirty="0">
                <a:latin typeface="Trebuchet MS"/>
                <a:cs typeface="Trebuchet MS"/>
              </a:rPr>
              <a:t> </a:t>
            </a:r>
            <a:r>
              <a:rPr sz="1800" b="1" spc="-15" dirty="0">
                <a:latin typeface="Trebuchet MS"/>
                <a:cs typeface="Trebuchet MS"/>
              </a:rPr>
              <a:t>Sec</a:t>
            </a:r>
            <a:r>
              <a:rPr sz="1800" b="1" spc="-10" dirty="0">
                <a:latin typeface="Trebuchet MS"/>
                <a:cs typeface="Trebuchet MS"/>
              </a:rPr>
              <a:t>u</a:t>
            </a:r>
            <a:r>
              <a:rPr sz="1800" b="1" spc="-5" dirty="0">
                <a:latin typeface="Trebuchet MS"/>
                <a:cs typeface="Trebuchet MS"/>
              </a:rPr>
              <a:t>rita</a:t>
            </a:r>
            <a:r>
              <a:rPr sz="1800" b="1" spc="-10" dirty="0">
                <a:latin typeface="Trebuchet MS"/>
                <a:cs typeface="Trebuchet MS"/>
              </a:rPr>
              <a:t>t</a:t>
            </a:r>
            <a:r>
              <a:rPr sz="1800" b="1" spc="-15" dirty="0">
                <a:latin typeface="Trebuchet MS"/>
                <a:cs typeface="Trebuchet MS"/>
              </a:rPr>
              <a:t>e</a:t>
            </a:r>
            <a:r>
              <a:rPr sz="1800" b="1" spc="5" dirty="0">
                <a:latin typeface="Trebuchet MS"/>
                <a:cs typeface="Trebuchet MS"/>
              </a:rPr>
              <a:t> </a:t>
            </a:r>
            <a:r>
              <a:rPr sz="1800" b="1" spc="-10" dirty="0">
                <a:latin typeface="Trebuchet MS"/>
                <a:cs typeface="Trebuchet MS"/>
              </a:rPr>
              <a:t>al</a:t>
            </a:r>
            <a:r>
              <a:rPr sz="1800" b="1" spc="-5" dirty="0">
                <a:latin typeface="Trebuchet MS"/>
                <a:cs typeface="Trebuchet MS"/>
              </a:rPr>
              <a:t> </a:t>
            </a:r>
            <a:r>
              <a:rPr sz="1800" b="1" spc="-10" dirty="0">
                <a:latin typeface="Trebuchet MS"/>
                <a:cs typeface="Trebuchet MS"/>
              </a:rPr>
              <a:t>O</a:t>
            </a:r>
            <a:r>
              <a:rPr sz="1800" b="1" spc="-5" dirty="0">
                <a:latin typeface="Trebuchet MS"/>
                <a:cs typeface="Trebuchet MS"/>
              </a:rPr>
              <a:t>N</a:t>
            </a:r>
            <a:r>
              <a:rPr sz="1800" b="1" dirty="0">
                <a:latin typeface="Trebuchet MS"/>
                <a:cs typeface="Trebuchet MS"/>
              </a:rPr>
              <a:t>U</a:t>
            </a:r>
            <a:r>
              <a:rPr sz="1800" b="1" spc="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sau</a:t>
            </a:r>
            <a:r>
              <a:rPr sz="1800" spc="-5" dirty="0">
                <a:latin typeface="Trebuchet MS"/>
                <a:cs typeface="Trebuchet MS"/>
              </a:rPr>
              <a:t> al</a:t>
            </a:r>
            <a:r>
              <a:rPr sz="1800" spc="-10" dirty="0">
                <a:latin typeface="Trebuchet MS"/>
                <a:cs typeface="Trebuchet MS"/>
              </a:rPr>
              <a:t>t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-5" dirty="0">
                <a:latin typeface="Trebuchet MS"/>
                <a:cs typeface="Trebuchet MS"/>
              </a:rPr>
              <a:t> act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a</a:t>
            </a:r>
            <a:r>
              <a:rPr sz="1800" spc="5" dirty="0">
                <a:latin typeface="Trebuchet MS"/>
                <a:cs typeface="Trebuchet MS"/>
              </a:rPr>
              <a:t>d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p</a:t>
            </a:r>
            <a:r>
              <a:rPr sz="1800" spc="-5" dirty="0">
                <a:latin typeface="Trebuchet MS"/>
                <a:cs typeface="Trebuchet MS"/>
              </a:rPr>
              <a:t>ta</a:t>
            </a:r>
            <a:r>
              <a:rPr sz="1800" spc="-10" dirty="0">
                <a:latin typeface="Trebuchet MS"/>
                <a:cs typeface="Trebuchet MS"/>
              </a:rPr>
              <a:t>t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-5" dirty="0">
                <a:latin typeface="Trebuchet MS"/>
                <a:cs typeface="Trebuchet MS"/>
              </a:rPr>
              <a:t> î</a:t>
            </a:r>
            <a:r>
              <a:rPr sz="1800" dirty="0">
                <a:latin typeface="Trebuchet MS"/>
                <a:cs typeface="Trebuchet MS"/>
              </a:rPr>
              <a:t>n </a:t>
            </a:r>
            <a:r>
              <a:rPr sz="1800" spc="-5" dirty="0">
                <a:latin typeface="Trebuchet MS"/>
                <a:cs typeface="Trebuchet MS"/>
              </a:rPr>
              <a:t>b</a:t>
            </a:r>
            <a:r>
              <a:rPr sz="1800" dirty="0">
                <a:latin typeface="Trebuchet MS"/>
                <a:cs typeface="Trebuchet MS"/>
              </a:rPr>
              <a:t>aza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C</a:t>
            </a:r>
            <a:r>
              <a:rPr sz="1800" dirty="0">
                <a:latin typeface="Trebuchet MS"/>
                <a:cs typeface="Trebuchet MS"/>
              </a:rPr>
              <a:t>ar</a:t>
            </a:r>
            <a:r>
              <a:rPr sz="1800" spc="-10" dirty="0">
                <a:latin typeface="Trebuchet MS"/>
                <a:cs typeface="Trebuchet MS"/>
              </a:rPr>
              <a:t>t</a:t>
            </a:r>
            <a:r>
              <a:rPr sz="1800" spc="-5" dirty="0">
                <a:latin typeface="Trebuchet MS"/>
                <a:cs typeface="Trebuchet MS"/>
              </a:rPr>
              <a:t>e</a:t>
            </a:r>
            <a:r>
              <a:rPr sz="1800" dirty="0">
                <a:latin typeface="Trebuchet MS"/>
                <a:cs typeface="Trebuchet MS"/>
              </a:rPr>
              <a:t>i</a:t>
            </a:r>
            <a:r>
              <a:rPr sz="1800" spc="2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N</a:t>
            </a:r>
            <a:r>
              <a:rPr sz="1800" spc="5" dirty="0">
                <a:latin typeface="Trebuchet MS"/>
                <a:cs typeface="Trebuchet MS"/>
              </a:rPr>
              <a:t>a</a:t>
            </a:r>
            <a:r>
              <a:rPr sz="1800" dirty="0">
                <a:latin typeface="Trebuchet MS"/>
                <a:cs typeface="Trebuchet MS"/>
              </a:rPr>
              <a:t>ţiunil</a:t>
            </a:r>
            <a:r>
              <a:rPr sz="1800" spc="-1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r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Un</a:t>
            </a:r>
            <a:r>
              <a:rPr sz="1800" spc="5" dirty="0">
                <a:latin typeface="Trebuchet MS"/>
                <a:cs typeface="Trebuchet MS"/>
              </a:rPr>
              <a:t>i</a:t>
            </a:r>
            <a:r>
              <a:rPr sz="1800" spc="-5" dirty="0">
                <a:latin typeface="Trebuchet MS"/>
                <a:cs typeface="Trebuchet MS"/>
              </a:rPr>
              <a:t>te;</a:t>
            </a:r>
            <a:endParaRPr sz="1800">
              <a:latin typeface="Trebuchet MS"/>
              <a:cs typeface="Trebuchet MS"/>
            </a:endParaRPr>
          </a:p>
          <a:p>
            <a:pPr marL="469900" marR="820419" indent="-342900">
              <a:lnSpc>
                <a:spcPct val="100000"/>
              </a:lnSpc>
              <a:buFont typeface="Trebuchet MS"/>
              <a:buAutoNum type="alphaLcParenR"/>
              <a:tabLst>
                <a:tab pos="469900" algn="l"/>
              </a:tabLst>
            </a:pPr>
            <a:r>
              <a:rPr sz="1800" b="1" spc="-15" dirty="0">
                <a:latin typeface="Trebuchet MS"/>
                <a:cs typeface="Trebuchet MS"/>
              </a:rPr>
              <a:t>re</a:t>
            </a:r>
            <a:r>
              <a:rPr sz="1800" b="1" spc="-20" dirty="0">
                <a:latin typeface="Trebuchet MS"/>
                <a:cs typeface="Trebuchet MS"/>
              </a:rPr>
              <a:t>g</a:t>
            </a:r>
            <a:r>
              <a:rPr sz="1800" b="1" spc="-15" dirty="0">
                <a:latin typeface="Trebuchet MS"/>
                <a:cs typeface="Trebuchet MS"/>
              </a:rPr>
              <a:t>ulamen</a:t>
            </a:r>
            <a:r>
              <a:rPr sz="1800" b="1" spc="-5" dirty="0">
                <a:latin typeface="Trebuchet MS"/>
                <a:cs typeface="Trebuchet MS"/>
              </a:rPr>
              <a:t>t</a:t>
            </a:r>
            <a:r>
              <a:rPr sz="1800" b="1" spc="-10" dirty="0">
                <a:latin typeface="Trebuchet MS"/>
                <a:cs typeface="Trebuchet MS"/>
              </a:rPr>
              <a:t>e</a:t>
            </a:r>
            <a:r>
              <a:rPr sz="1800" b="1" dirty="0">
                <a:latin typeface="Trebuchet MS"/>
                <a:cs typeface="Trebuchet MS"/>
              </a:rPr>
              <a:t>,</a:t>
            </a:r>
            <a:r>
              <a:rPr sz="1800" b="1" spc="1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decizi</a:t>
            </a:r>
            <a:r>
              <a:rPr sz="1800" b="1" spc="-5" dirty="0">
                <a:latin typeface="Trebuchet MS"/>
                <a:cs typeface="Trebuchet MS"/>
              </a:rPr>
              <a:t>i</a:t>
            </a:r>
            <a:r>
              <a:rPr sz="1800" b="1" dirty="0">
                <a:latin typeface="Trebuchet MS"/>
                <a:cs typeface="Trebuchet MS"/>
              </a:rPr>
              <a:t>, </a:t>
            </a:r>
            <a:r>
              <a:rPr sz="1800" b="1" spc="-10" dirty="0">
                <a:latin typeface="Trebuchet MS"/>
                <a:cs typeface="Trebuchet MS"/>
              </a:rPr>
              <a:t>p</a:t>
            </a:r>
            <a:r>
              <a:rPr sz="1800" b="1" dirty="0">
                <a:latin typeface="Trebuchet MS"/>
                <a:cs typeface="Trebuchet MS"/>
              </a:rPr>
              <a:t>oziţii</a:t>
            </a:r>
            <a:r>
              <a:rPr sz="1800" b="1" spc="5" dirty="0">
                <a:latin typeface="Trebuchet MS"/>
                <a:cs typeface="Trebuchet MS"/>
              </a:rPr>
              <a:t> </a:t>
            </a:r>
            <a:r>
              <a:rPr sz="1800" b="1" spc="-15" dirty="0">
                <a:latin typeface="Trebuchet MS"/>
                <a:cs typeface="Trebuchet MS"/>
              </a:rPr>
              <a:t>com</a:t>
            </a:r>
            <a:r>
              <a:rPr sz="1800" b="1" spc="-10" dirty="0">
                <a:latin typeface="Trebuchet MS"/>
                <a:cs typeface="Trebuchet MS"/>
              </a:rPr>
              <a:t>u</a:t>
            </a:r>
            <a:r>
              <a:rPr sz="1800" b="1" dirty="0">
                <a:latin typeface="Trebuchet MS"/>
                <a:cs typeface="Trebuchet MS"/>
              </a:rPr>
              <a:t>n</a:t>
            </a:r>
            <a:r>
              <a:rPr sz="1800" b="1" spc="-10" dirty="0">
                <a:latin typeface="Trebuchet MS"/>
                <a:cs typeface="Trebuchet MS"/>
              </a:rPr>
              <a:t>e,</a:t>
            </a:r>
            <a:r>
              <a:rPr sz="1800" b="1" spc="-1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acţiuni</a:t>
            </a:r>
            <a:r>
              <a:rPr sz="1800" b="1" spc="-10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c</a:t>
            </a:r>
            <a:r>
              <a:rPr sz="1800" b="1" spc="5" dirty="0">
                <a:latin typeface="Trebuchet MS"/>
                <a:cs typeface="Trebuchet MS"/>
              </a:rPr>
              <a:t>o</a:t>
            </a:r>
            <a:r>
              <a:rPr sz="1800" b="1" dirty="0">
                <a:latin typeface="Trebuchet MS"/>
                <a:cs typeface="Trebuchet MS"/>
              </a:rPr>
              <a:t>m</a:t>
            </a:r>
            <a:r>
              <a:rPr sz="1800" b="1" spc="5" dirty="0">
                <a:latin typeface="Trebuchet MS"/>
                <a:cs typeface="Trebuchet MS"/>
              </a:rPr>
              <a:t>un</a:t>
            </a:r>
            <a:r>
              <a:rPr sz="1800" b="1" dirty="0">
                <a:latin typeface="Trebuchet MS"/>
                <a:cs typeface="Trebuchet MS"/>
              </a:rPr>
              <a:t>e</a:t>
            </a:r>
            <a:r>
              <a:rPr sz="1800" b="1" spc="-15" dirty="0">
                <a:latin typeface="Trebuchet MS"/>
                <a:cs typeface="Trebuchet MS"/>
              </a:rPr>
              <a:t> </a:t>
            </a:r>
            <a:r>
              <a:rPr sz="1800" b="1" spc="5" dirty="0">
                <a:latin typeface="Trebuchet MS"/>
                <a:cs typeface="Trebuchet MS"/>
              </a:rPr>
              <a:t>ş</a:t>
            </a:r>
            <a:r>
              <a:rPr sz="1800" b="1" dirty="0">
                <a:latin typeface="Trebuchet MS"/>
                <a:cs typeface="Trebuchet MS"/>
              </a:rPr>
              <a:t>i</a:t>
            </a:r>
            <a:r>
              <a:rPr sz="1800" b="1" spc="-1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alte</a:t>
            </a:r>
            <a:r>
              <a:rPr sz="1800" b="1" spc="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i</a:t>
            </a:r>
            <a:r>
              <a:rPr sz="1800" b="1" spc="10" dirty="0">
                <a:latin typeface="Trebuchet MS"/>
                <a:cs typeface="Trebuchet MS"/>
              </a:rPr>
              <a:t>n</a:t>
            </a:r>
            <a:r>
              <a:rPr sz="1800" b="1" spc="5" dirty="0">
                <a:latin typeface="Trebuchet MS"/>
                <a:cs typeface="Trebuchet MS"/>
              </a:rPr>
              <a:t>s</a:t>
            </a:r>
            <a:r>
              <a:rPr sz="1800" b="1" dirty="0">
                <a:latin typeface="Trebuchet MS"/>
                <a:cs typeface="Trebuchet MS"/>
              </a:rPr>
              <a:t>trume</a:t>
            </a:r>
            <a:r>
              <a:rPr sz="1800" b="1" spc="10" dirty="0">
                <a:latin typeface="Trebuchet MS"/>
                <a:cs typeface="Trebuchet MS"/>
              </a:rPr>
              <a:t>n</a:t>
            </a:r>
            <a:r>
              <a:rPr sz="1800" b="1" dirty="0">
                <a:latin typeface="Trebuchet MS"/>
                <a:cs typeface="Trebuchet MS"/>
              </a:rPr>
              <a:t>te jurid</a:t>
            </a:r>
            <a:r>
              <a:rPr sz="1800" b="1" spc="5" dirty="0">
                <a:latin typeface="Trebuchet MS"/>
                <a:cs typeface="Trebuchet MS"/>
              </a:rPr>
              <a:t>i</a:t>
            </a:r>
            <a:r>
              <a:rPr sz="1800" b="1" dirty="0">
                <a:latin typeface="Trebuchet MS"/>
                <a:cs typeface="Trebuchet MS"/>
              </a:rPr>
              <a:t>ce</a:t>
            </a:r>
            <a:r>
              <a:rPr sz="1800" b="1" spc="10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ale U</a:t>
            </a:r>
            <a:r>
              <a:rPr sz="1800" b="1" spc="-50" dirty="0">
                <a:latin typeface="Trebuchet MS"/>
                <a:cs typeface="Trebuchet MS"/>
              </a:rPr>
              <a:t>E</a:t>
            </a:r>
            <a:r>
              <a:rPr sz="1800" i="1" dirty="0">
                <a:latin typeface="Trebuchet MS"/>
                <a:cs typeface="Trebuchet MS"/>
              </a:rPr>
              <a:t>.</a:t>
            </a:r>
            <a:r>
              <a:rPr sz="1800" i="1" spc="-5" dirty="0">
                <a:latin typeface="Trebuchet MS"/>
                <a:cs typeface="Trebuchet MS"/>
              </a:rPr>
              <a:t> </a:t>
            </a:r>
            <a:r>
              <a:rPr sz="1800" i="1" spc="-15" dirty="0">
                <a:latin typeface="Trebuchet MS"/>
                <a:cs typeface="Trebuchet MS"/>
              </a:rPr>
              <a:t>(liste </a:t>
            </a:r>
            <a:r>
              <a:rPr sz="1800" i="1" spc="-10" dirty="0">
                <a:latin typeface="Trebuchet MS"/>
                <a:cs typeface="Trebuchet MS"/>
              </a:rPr>
              <a:t>c</a:t>
            </a:r>
            <a:r>
              <a:rPr sz="1800" i="1" spc="-20" dirty="0">
                <a:latin typeface="Trebuchet MS"/>
                <a:cs typeface="Trebuchet MS"/>
              </a:rPr>
              <a:t>o</a:t>
            </a:r>
            <a:r>
              <a:rPr sz="1800" i="1" spc="-5" dirty="0">
                <a:latin typeface="Trebuchet MS"/>
                <a:cs typeface="Trebuchet MS"/>
              </a:rPr>
              <a:t>nsolid</a:t>
            </a:r>
            <a:r>
              <a:rPr sz="1800" i="1" spc="5" dirty="0">
                <a:latin typeface="Trebuchet MS"/>
                <a:cs typeface="Trebuchet MS"/>
              </a:rPr>
              <a:t>a</a:t>
            </a:r>
            <a:r>
              <a:rPr sz="1800" i="1" dirty="0">
                <a:latin typeface="Trebuchet MS"/>
                <a:cs typeface="Trebuchet MS"/>
              </a:rPr>
              <a:t>te)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ts val="2100"/>
              </a:lnSpc>
              <a:spcBef>
                <a:spcPts val="60"/>
              </a:spcBef>
              <a:buFont typeface="Trebuchet MS"/>
              <a:buAutoNum type="alphaLcParenR"/>
            </a:pPr>
            <a:endParaRPr sz="2100"/>
          </a:p>
          <a:p>
            <a:pPr marL="12700" algn="just">
              <a:lnSpc>
                <a:spcPct val="100000"/>
              </a:lnSpc>
            </a:pPr>
            <a:r>
              <a:rPr sz="1800" b="1" u="heavy" spc="-5" dirty="0">
                <a:latin typeface="Trebuchet MS"/>
                <a:cs typeface="Trebuchet MS"/>
              </a:rPr>
              <a:t>Al</a:t>
            </a:r>
            <a:r>
              <a:rPr sz="1800" b="1" u="heavy" spc="-15" dirty="0">
                <a:latin typeface="Trebuchet MS"/>
                <a:cs typeface="Trebuchet MS"/>
              </a:rPr>
              <a:t>t</a:t>
            </a:r>
            <a:r>
              <a:rPr sz="1800" b="1" u="heavy" dirty="0">
                <a:latin typeface="Trebuchet MS"/>
                <a:cs typeface="Trebuchet MS"/>
              </a:rPr>
              <a:t>e </a:t>
            </a:r>
            <a:r>
              <a:rPr sz="1800" b="1" u="heavy" spc="-285" dirty="0">
                <a:latin typeface="Trebuchet MS"/>
                <a:cs typeface="Trebuchet MS"/>
              </a:rPr>
              <a:t> </a:t>
            </a:r>
            <a:r>
              <a:rPr sz="1800" b="1" u="heavy" dirty="0">
                <a:latin typeface="Trebuchet MS"/>
                <a:cs typeface="Trebuchet MS"/>
              </a:rPr>
              <a:t>san</a:t>
            </a:r>
            <a:r>
              <a:rPr sz="1800" b="1" u="heavy" spc="-540" dirty="0">
                <a:latin typeface="Trebuchet MS"/>
                <a:cs typeface="Trebuchet MS"/>
              </a:rPr>
              <a:t> </a:t>
            </a:r>
            <a:r>
              <a:rPr sz="1800" b="1" u="heavy" dirty="0">
                <a:latin typeface="Trebuchet MS"/>
                <a:cs typeface="Trebuchet MS"/>
              </a:rPr>
              <a:t>cțiu</a:t>
            </a:r>
            <a:r>
              <a:rPr sz="1800" b="1" u="heavy" spc="-10" dirty="0">
                <a:latin typeface="Trebuchet MS"/>
                <a:cs typeface="Trebuchet MS"/>
              </a:rPr>
              <a:t>n</a:t>
            </a:r>
            <a:r>
              <a:rPr sz="1800" b="1" u="heavy" dirty="0">
                <a:latin typeface="Trebuchet MS"/>
                <a:cs typeface="Trebuchet MS"/>
              </a:rPr>
              <a:t>i </a:t>
            </a:r>
            <a:r>
              <a:rPr sz="1800" b="1" spc="-285" dirty="0">
                <a:latin typeface="Trebuchet MS"/>
                <a:cs typeface="Trebuchet MS"/>
              </a:rPr>
              <a:t> </a:t>
            </a:r>
            <a:r>
              <a:rPr sz="1800" b="1" u="heavy" dirty="0">
                <a:latin typeface="Trebuchet MS"/>
                <a:cs typeface="Trebuchet MS"/>
              </a:rPr>
              <a:t>in</a:t>
            </a:r>
            <a:r>
              <a:rPr sz="1800" b="1" u="heavy" spc="-540" dirty="0">
                <a:latin typeface="Trebuchet MS"/>
                <a:cs typeface="Trebuchet MS"/>
              </a:rPr>
              <a:t> </a:t>
            </a:r>
            <a:r>
              <a:rPr sz="1800" b="1" u="heavy" spc="-10" dirty="0">
                <a:latin typeface="Trebuchet MS"/>
                <a:cs typeface="Trebuchet MS"/>
              </a:rPr>
              <a:t>t</a:t>
            </a:r>
            <a:r>
              <a:rPr sz="1800" b="1" u="heavy" dirty="0">
                <a:latin typeface="Trebuchet MS"/>
                <a:cs typeface="Trebuchet MS"/>
              </a:rPr>
              <a:t>e</a:t>
            </a:r>
            <a:r>
              <a:rPr sz="1800" b="1" u="heavy" spc="-10" dirty="0">
                <a:latin typeface="Trebuchet MS"/>
                <a:cs typeface="Trebuchet MS"/>
              </a:rPr>
              <a:t>r</a:t>
            </a:r>
            <a:r>
              <a:rPr sz="1800" b="1" u="heavy" dirty="0">
                <a:latin typeface="Trebuchet MS"/>
                <a:cs typeface="Trebuchet MS"/>
              </a:rPr>
              <a:t>națion</a:t>
            </a:r>
            <a:r>
              <a:rPr sz="1800" b="1" u="heavy" spc="-540" dirty="0">
                <a:latin typeface="Trebuchet MS"/>
                <a:cs typeface="Trebuchet MS"/>
              </a:rPr>
              <a:t> </a:t>
            </a:r>
            <a:r>
              <a:rPr sz="1800" b="1" u="heavy" dirty="0">
                <a:latin typeface="Trebuchet MS"/>
                <a:cs typeface="Trebuchet MS"/>
              </a:rPr>
              <a:t>a</a:t>
            </a:r>
            <a:r>
              <a:rPr sz="1800" b="1" u="heavy" spc="-20" dirty="0">
                <a:latin typeface="Trebuchet MS"/>
                <a:cs typeface="Trebuchet MS"/>
              </a:rPr>
              <a:t>l</a:t>
            </a:r>
            <a:r>
              <a:rPr sz="1800" b="1" u="heavy" dirty="0">
                <a:latin typeface="Trebuchet MS"/>
                <a:cs typeface="Trebuchet MS"/>
              </a:rPr>
              <a:t>e </a:t>
            </a:r>
            <a:r>
              <a:rPr sz="1800" b="1" spc="-28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-</a:t>
            </a:r>
            <a:r>
              <a:rPr sz="1800" spc="26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de</a:t>
            </a:r>
            <a:r>
              <a:rPr sz="1800" spc="26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-5" dirty="0">
                <a:latin typeface="Trebuchet MS"/>
                <a:cs typeface="Trebuchet MS"/>
              </a:rPr>
              <a:t>x</a:t>
            </a:r>
            <a:r>
              <a:rPr sz="1800" dirty="0">
                <a:latin typeface="Trebuchet MS"/>
                <a:cs typeface="Trebuchet MS"/>
              </a:rPr>
              <a:t>.</a:t>
            </a:r>
            <a:r>
              <a:rPr sz="1800" spc="26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ce</a:t>
            </a:r>
            <a:r>
              <a:rPr sz="1800" spc="-20" dirty="0">
                <a:latin typeface="Trebuchet MS"/>
                <a:cs typeface="Trebuchet MS"/>
              </a:rPr>
              <a:t>l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26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a</a:t>
            </a:r>
            <a:r>
              <a:rPr sz="1800" dirty="0">
                <a:latin typeface="Trebuchet MS"/>
                <a:cs typeface="Trebuchet MS"/>
              </a:rPr>
              <a:t>pr</a:t>
            </a:r>
            <a:r>
              <a:rPr sz="1800" spc="-15" dirty="0">
                <a:latin typeface="Trebuchet MS"/>
                <a:cs typeface="Trebuchet MS"/>
              </a:rPr>
              <a:t>o</a:t>
            </a:r>
            <a:r>
              <a:rPr sz="1800" spc="-5" dirty="0">
                <a:latin typeface="Trebuchet MS"/>
                <a:cs typeface="Trebuchet MS"/>
              </a:rPr>
              <a:t>b</a:t>
            </a:r>
            <a:r>
              <a:rPr sz="1800" dirty="0">
                <a:latin typeface="Trebuchet MS"/>
                <a:cs typeface="Trebuchet MS"/>
              </a:rPr>
              <a:t>a</a:t>
            </a:r>
            <a:r>
              <a:rPr sz="1800" spc="-10" dirty="0">
                <a:latin typeface="Trebuchet MS"/>
                <a:cs typeface="Trebuchet MS"/>
              </a:rPr>
              <a:t>t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26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de</a:t>
            </a:r>
            <a:r>
              <a:rPr sz="1800" spc="25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unel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26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sta</a:t>
            </a:r>
            <a:r>
              <a:rPr sz="1800" spc="-15" dirty="0">
                <a:latin typeface="Trebuchet MS"/>
                <a:cs typeface="Trebuchet MS"/>
              </a:rPr>
              <a:t>t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26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(</a:t>
            </a:r>
            <a:r>
              <a:rPr sz="1800" dirty="0">
                <a:latin typeface="Trebuchet MS"/>
                <a:cs typeface="Trebuchet MS"/>
              </a:rPr>
              <a:t>S</a:t>
            </a:r>
            <a:r>
              <a:rPr sz="1800" spc="-10" dirty="0">
                <a:latin typeface="Trebuchet MS"/>
                <a:cs typeface="Trebuchet MS"/>
              </a:rPr>
              <a:t>UA</a:t>
            </a:r>
            <a:r>
              <a:rPr sz="1800" dirty="0">
                <a:latin typeface="Trebuchet MS"/>
                <a:cs typeface="Trebuchet MS"/>
              </a:rPr>
              <a:t>,</a:t>
            </a:r>
            <a:r>
              <a:rPr sz="1800" spc="26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U</a:t>
            </a:r>
            <a:r>
              <a:rPr sz="1800" spc="-15" dirty="0">
                <a:latin typeface="Trebuchet MS"/>
                <a:cs typeface="Trebuchet MS"/>
              </a:rPr>
              <a:t>K</a:t>
            </a:r>
            <a:r>
              <a:rPr sz="1800" dirty="0">
                <a:latin typeface="Trebuchet MS"/>
                <a:cs typeface="Trebuchet MS"/>
              </a:rPr>
              <a:t>)</a:t>
            </a:r>
            <a:r>
              <a:rPr sz="1800" spc="26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sau</a:t>
            </a:r>
            <a:r>
              <a:rPr sz="1800" spc="260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r</a:t>
            </a:r>
            <a:r>
              <a:rPr sz="1800" spc="-15" dirty="0">
                <a:latin typeface="Trebuchet MS"/>
                <a:cs typeface="Trebuchet MS"/>
              </a:rPr>
              <a:t>g</a:t>
            </a:r>
            <a:r>
              <a:rPr sz="1800" dirty="0">
                <a:latin typeface="Trebuchet MS"/>
                <a:cs typeface="Trebuchet MS"/>
              </a:rPr>
              <a:t>anizații</a:t>
            </a:r>
            <a:r>
              <a:rPr sz="1800" spc="26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-</a:t>
            </a:r>
            <a:r>
              <a:rPr sz="1800" spc="260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po</a:t>
            </a:r>
            <a:r>
              <a:rPr sz="1800" dirty="0">
                <a:latin typeface="Trebuchet MS"/>
                <a:cs typeface="Trebuchet MS"/>
              </a:rPr>
              <a:t>t</a:t>
            </a:r>
            <a:r>
              <a:rPr sz="1800" spc="254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d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-10" dirty="0">
                <a:latin typeface="Trebuchet MS"/>
                <a:cs typeface="Trebuchet MS"/>
              </a:rPr>
              <a:t>v</a:t>
            </a:r>
            <a:r>
              <a:rPr sz="1800" spc="10" dirty="0">
                <a:latin typeface="Trebuchet MS"/>
                <a:cs typeface="Trebuchet MS"/>
              </a:rPr>
              <a:t>en</a:t>
            </a:r>
            <a:r>
              <a:rPr sz="1800" dirty="0">
                <a:latin typeface="Trebuchet MS"/>
                <a:cs typeface="Trebuchet MS"/>
              </a:rPr>
              <a:t>i</a:t>
            </a:r>
            <a:endParaRPr sz="18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</a:pP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bliga</a:t>
            </a:r>
            <a:r>
              <a:rPr sz="1800" spc="-10" dirty="0">
                <a:latin typeface="Trebuchet MS"/>
                <a:cs typeface="Trebuchet MS"/>
              </a:rPr>
              <a:t>t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spc="-10" dirty="0">
                <a:latin typeface="Trebuchet MS"/>
                <a:cs typeface="Trebuchet MS"/>
              </a:rPr>
              <a:t>rii </a:t>
            </a:r>
            <a:r>
              <a:rPr sz="1800" dirty="0">
                <a:latin typeface="Trebuchet MS"/>
                <a:cs typeface="Trebuchet MS"/>
              </a:rPr>
              <a:t>în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dreptul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inter</a:t>
            </a:r>
            <a:r>
              <a:rPr sz="1800" dirty="0">
                <a:latin typeface="Trebuchet MS"/>
                <a:cs typeface="Trebuchet MS"/>
              </a:rPr>
              <a:t>n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prin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a</a:t>
            </a:r>
            <a:r>
              <a:rPr sz="1800" spc="5" dirty="0">
                <a:latin typeface="Trebuchet MS"/>
                <a:cs typeface="Trebuchet MS"/>
              </a:rPr>
              <a:t>d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p</a:t>
            </a:r>
            <a:r>
              <a:rPr sz="1800" spc="-5" dirty="0">
                <a:latin typeface="Trebuchet MS"/>
                <a:cs typeface="Trebuchet MS"/>
              </a:rPr>
              <a:t>tare</a:t>
            </a:r>
            <a:r>
              <a:rPr sz="1800" dirty="0">
                <a:latin typeface="Trebuchet MS"/>
                <a:cs typeface="Trebuchet MS"/>
              </a:rPr>
              <a:t>a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unui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ac</a:t>
            </a:r>
            <a:r>
              <a:rPr sz="1800" dirty="0">
                <a:latin typeface="Trebuchet MS"/>
                <a:cs typeface="Trebuchet MS"/>
              </a:rPr>
              <a:t>t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15" dirty="0">
                <a:latin typeface="Trebuchet MS"/>
                <a:cs typeface="Trebuchet MS"/>
              </a:rPr>
              <a:t>nor</a:t>
            </a:r>
            <a:r>
              <a:rPr sz="1800" spc="-10" dirty="0">
                <a:latin typeface="Trebuchet MS"/>
                <a:cs typeface="Trebuchet MS"/>
              </a:rPr>
              <a:t>m</a:t>
            </a:r>
            <a:r>
              <a:rPr sz="1800" dirty="0">
                <a:latin typeface="Trebuchet MS"/>
                <a:cs typeface="Trebuchet MS"/>
              </a:rPr>
              <a:t>a</a:t>
            </a:r>
            <a:r>
              <a:rPr sz="1800" spc="-5" dirty="0">
                <a:latin typeface="Trebuchet MS"/>
                <a:cs typeface="Trebuchet MS"/>
              </a:rPr>
              <a:t>ti</a:t>
            </a:r>
            <a:r>
              <a:rPr sz="1800" dirty="0">
                <a:latin typeface="Trebuchet MS"/>
                <a:cs typeface="Trebuchet MS"/>
              </a:rPr>
              <a:t>v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intern</a:t>
            </a:r>
            <a:r>
              <a:rPr sz="1800" dirty="0">
                <a:latin typeface="Trebuchet MS"/>
                <a:cs typeface="Trebuchet MS"/>
              </a:rPr>
              <a:t>.</a:t>
            </a:r>
            <a:endParaRPr sz="18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</a:pPr>
            <a:r>
              <a:rPr sz="1800" spc="-10" dirty="0">
                <a:solidFill>
                  <a:srgbClr val="C00000"/>
                </a:solidFill>
                <a:latin typeface="Trebuchet MS"/>
                <a:cs typeface="Trebuchet MS"/>
              </a:rPr>
              <a:t>A</a:t>
            </a:r>
            <a:r>
              <a:rPr sz="1800" dirty="0">
                <a:solidFill>
                  <a:srgbClr val="C00000"/>
                </a:solidFill>
                <a:latin typeface="Trebuchet MS"/>
                <a:cs typeface="Trebuchet MS"/>
              </a:rPr>
              <a:t>ten</a:t>
            </a:r>
            <a:r>
              <a:rPr sz="1800" spc="-10" dirty="0">
                <a:solidFill>
                  <a:srgbClr val="C00000"/>
                </a:solidFill>
                <a:latin typeface="Trebuchet MS"/>
                <a:cs typeface="Trebuchet MS"/>
              </a:rPr>
              <a:t>ț</a:t>
            </a:r>
            <a:r>
              <a:rPr sz="1800" dirty="0">
                <a:solidFill>
                  <a:srgbClr val="C00000"/>
                </a:solidFill>
                <a:latin typeface="Trebuchet MS"/>
                <a:cs typeface="Trebuchet MS"/>
              </a:rPr>
              <a:t>ie!</a:t>
            </a:r>
            <a:r>
              <a:rPr sz="1800" spc="2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Ch</a:t>
            </a:r>
            <a:r>
              <a:rPr sz="1800" dirty="0">
                <a:latin typeface="Trebuchet MS"/>
                <a:cs typeface="Trebuchet MS"/>
              </a:rPr>
              <a:t>i</a:t>
            </a:r>
            <a:r>
              <a:rPr sz="1800" spc="-5" dirty="0">
                <a:latin typeface="Trebuchet MS"/>
                <a:cs typeface="Trebuchet MS"/>
              </a:rPr>
              <a:t>a</a:t>
            </a:r>
            <a:r>
              <a:rPr sz="1800" dirty="0">
                <a:latin typeface="Trebuchet MS"/>
                <a:cs typeface="Trebuchet MS"/>
              </a:rPr>
              <a:t>r dacă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nu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sunt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bliga</a:t>
            </a:r>
            <a:r>
              <a:rPr sz="1800" spc="-10" dirty="0">
                <a:latin typeface="Trebuchet MS"/>
                <a:cs typeface="Trebuchet MS"/>
              </a:rPr>
              <a:t>t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spc="-10" dirty="0">
                <a:latin typeface="Trebuchet MS"/>
                <a:cs typeface="Trebuchet MS"/>
              </a:rPr>
              <a:t>rii </a:t>
            </a:r>
            <a:r>
              <a:rPr sz="1800" dirty="0">
                <a:latin typeface="Trebuchet MS"/>
                <a:cs typeface="Trebuchet MS"/>
              </a:rPr>
              <a:t>–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p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t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d</a:t>
            </a:r>
            <a:r>
              <a:rPr sz="1800" spc="-5" dirty="0">
                <a:latin typeface="Trebuchet MS"/>
                <a:cs typeface="Trebuchet MS"/>
              </a:rPr>
              <a:t>eterm</a:t>
            </a:r>
            <a:r>
              <a:rPr sz="1800" spc="5" dirty="0">
                <a:latin typeface="Trebuchet MS"/>
                <a:cs typeface="Trebuchet MS"/>
              </a:rPr>
              <a:t>i</a:t>
            </a:r>
            <a:r>
              <a:rPr sz="1800" spc="-5" dirty="0">
                <a:latin typeface="Trebuchet MS"/>
                <a:cs typeface="Trebuchet MS"/>
              </a:rPr>
              <a:t>n</a:t>
            </a:r>
            <a:r>
              <a:rPr sz="1800" dirty="0">
                <a:latin typeface="Trebuchet MS"/>
                <a:cs typeface="Trebuchet MS"/>
              </a:rPr>
              <a:t>a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înca</a:t>
            </a:r>
            <a:r>
              <a:rPr sz="1800" spc="5" dirty="0">
                <a:latin typeface="Trebuchet MS"/>
                <a:cs typeface="Trebuchet MS"/>
              </a:rPr>
              <a:t>d</a:t>
            </a:r>
            <a:r>
              <a:rPr sz="1800" spc="-10" dirty="0">
                <a:latin typeface="Trebuchet MS"/>
                <a:cs typeface="Trebuchet MS"/>
              </a:rPr>
              <a:t>ra</a:t>
            </a:r>
            <a:r>
              <a:rPr sz="1800" spc="-20" dirty="0">
                <a:latin typeface="Trebuchet MS"/>
                <a:cs typeface="Trebuchet MS"/>
              </a:rPr>
              <a:t>r</a:t>
            </a:r>
            <a:r>
              <a:rPr sz="1800" spc="-5" dirty="0">
                <a:latin typeface="Trebuchet MS"/>
                <a:cs typeface="Trebuchet MS"/>
              </a:rPr>
              <a:t>e</a:t>
            </a:r>
            <a:r>
              <a:rPr sz="1800" dirty="0">
                <a:latin typeface="Trebuchet MS"/>
                <a:cs typeface="Trebuchet MS"/>
              </a:rPr>
              <a:t>a</a:t>
            </a:r>
            <a:r>
              <a:rPr sz="1800" spc="1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c</a:t>
            </a:r>
            <a:r>
              <a:rPr sz="1800" spc="-10" dirty="0">
                <a:latin typeface="Trebuchet MS"/>
                <a:cs typeface="Trebuchet MS"/>
              </a:rPr>
              <a:t>l</a:t>
            </a:r>
            <a:r>
              <a:rPr sz="1800" spc="-5" dirty="0">
                <a:latin typeface="Trebuchet MS"/>
                <a:cs typeface="Trebuchet MS"/>
              </a:rPr>
              <a:t>i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-5" dirty="0">
                <a:latin typeface="Trebuchet MS"/>
                <a:cs typeface="Trebuchet MS"/>
              </a:rPr>
              <a:t>ntu</a:t>
            </a:r>
            <a:r>
              <a:rPr sz="1800" spc="-10" dirty="0">
                <a:latin typeface="Trebuchet MS"/>
                <a:cs typeface="Trebuchet MS"/>
              </a:rPr>
              <a:t>l</a:t>
            </a:r>
            <a:r>
              <a:rPr sz="1800" spc="-5" dirty="0">
                <a:latin typeface="Trebuchet MS"/>
                <a:cs typeface="Trebuchet MS"/>
              </a:rPr>
              <a:t>u</a:t>
            </a:r>
            <a:r>
              <a:rPr sz="1800" dirty="0">
                <a:latin typeface="Trebuchet MS"/>
                <a:cs typeface="Trebuchet MS"/>
              </a:rPr>
              <a:t>i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l</a:t>
            </a:r>
            <a:r>
              <a:rPr sz="1800" dirty="0">
                <a:latin typeface="Trebuchet MS"/>
                <a:cs typeface="Trebuchet MS"/>
              </a:rPr>
              <a:t>a RISC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RIDIC</a:t>
            </a:r>
            <a:r>
              <a:rPr sz="1800" spc="-204" dirty="0">
                <a:latin typeface="Trebuchet MS"/>
                <a:cs typeface="Trebuchet MS"/>
              </a:rPr>
              <a:t>A</a:t>
            </a:r>
            <a:r>
              <a:rPr sz="1800" spc="-315" dirty="0">
                <a:latin typeface="Trebuchet MS"/>
                <a:cs typeface="Trebuchet MS"/>
              </a:rPr>
              <a:t>T</a:t>
            </a:r>
            <a:r>
              <a:rPr sz="1800" dirty="0">
                <a:latin typeface="Trebuchet MS"/>
                <a:cs typeface="Trebuchet MS"/>
              </a:rPr>
              <a:t>.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ts val="950"/>
              </a:lnSpc>
              <a:spcBef>
                <a:spcPts val="9"/>
              </a:spcBef>
            </a:pPr>
            <a:endParaRPr sz="950"/>
          </a:p>
          <a:p>
            <a:pPr>
              <a:lnSpc>
                <a:spcPts val="1800"/>
              </a:lnSpc>
            </a:pPr>
            <a:endParaRPr sz="1800"/>
          </a:p>
          <a:p>
            <a:pPr marL="12700" marR="6350" algn="just">
              <a:lnSpc>
                <a:spcPct val="100000"/>
              </a:lnSpc>
            </a:pPr>
            <a:r>
              <a:rPr sz="1800" spc="-95" dirty="0">
                <a:latin typeface="Trebuchet MS"/>
                <a:cs typeface="Trebuchet MS"/>
              </a:rPr>
              <a:t>P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litica </a:t>
            </a:r>
            <a:r>
              <a:rPr sz="1800" spc="-175" dirty="0">
                <a:latin typeface="Trebuchet MS"/>
                <a:cs typeface="Trebuchet MS"/>
              </a:rPr>
              <a:t> </a:t>
            </a:r>
            <a:r>
              <a:rPr sz="1800" spc="-25" dirty="0">
                <a:latin typeface="Trebuchet MS"/>
                <a:cs typeface="Trebuchet MS"/>
              </a:rPr>
              <a:t>A</a:t>
            </a:r>
            <a:r>
              <a:rPr sz="1800" spc="-5" dirty="0">
                <a:latin typeface="Trebuchet MS"/>
                <a:cs typeface="Trebuchet MS"/>
              </a:rPr>
              <a:t>M</a:t>
            </a:r>
            <a:r>
              <a:rPr sz="1800" dirty="0">
                <a:latin typeface="Trebuchet MS"/>
                <a:cs typeface="Trebuchet MS"/>
              </a:rPr>
              <a:t>L </a:t>
            </a:r>
            <a:r>
              <a:rPr sz="1800" spc="-250" dirty="0">
                <a:latin typeface="Trebuchet MS"/>
                <a:cs typeface="Trebuchet MS"/>
              </a:rPr>
              <a:t> </a:t>
            </a:r>
            <a:r>
              <a:rPr sz="1800" spc="10" dirty="0">
                <a:latin typeface="Trebuchet MS"/>
                <a:cs typeface="Trebuchet MS"/>
              </a:rPr>
              <a:t>a</a:t>
            </a:r>
            <a:r>
              <a:rPr sz="1800" dirty="0">
                <a:latin typeface="Trebuchet MS"/>
                <a:cs typeface="Trebuchet MS"/>
              </a:rPr>
              <a:t>r </a:t>
            </a:r>
            <a:r>
              <a:rPr sz="1800" spc="-18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tr</a:t>
            </a:r>
            <a:r>
              <a:rPr sz="1800" dirty="0">
                <a:latin typeface="Trebuchet MS"/>
                <a:cs typeface="Trebuchet MS"/>
              </a:rPr>
              <a:t>eb</a:t>
            </a:r>
            <a:r>
              <a:rPr sz="1800" spc="-5" dirty="0">
                <a:latin typeface="Trebuchet MS"/>
                <a:cs typeface="Trebuchet MS"/>
              </a:rPr>
              <a:t>u</a:t>
            </a:r>
            <a:r>
              <a:rPr sz="1800" dirty="0">
                <a:latin typeface="Trebuchet MS"/>
                <a:cs typeface="Trebuchet MS"/>
              </a:rPr>
              <a:t>i </a:t>
            </a:r>
            <a:r>
              <a:rPr sz="1800" spc="-16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să </a:t>
            </a:r>
            <a:r>
              <a:rPr sz="1800" spc="-17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sta</a:t>
            </a:r>
            <a:r>
              <a:rPr sz="1800" spc="5" dirty="0">
                <a:latin typeface="Trebuchet MS"/>
                <a:cs typeface="Trebuchet MS"/>
              </a:rPr>
              <a:t>b</a:t>
            </a:r>
            <a:r>
              <a:rPr sz="1800" dirty="0">
                <a:latin typeface="Trebuchet MS"/>
                <a:cs typeface="Trebuchet MS"/>
              </a:rPr>
              <a:t>ilească </a:t>
            </a:r>
            <a:r>
              <a:rPr sz="1800" spc="-16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regu</a:t>
            </a:r>
            <a:r>
              <a:rPr sz="1800" spc="-15" dirty="0">
                <a:latin typeface="Trebuchet MS"/>
                <a:cs typeface="Trebuchet MS"/>
              </a:rPr>
              <a:t>l</a:t>
            </a:r>
            <a:r>
              <a:rPr sz="1800" dirty="0">
                <a:latin typeface="Trebuchet MS"/>
                <a:cs typeface="Trebuchet MS"/>
              </a:rPr>
              <a:t>i </a:t>
            </a:r>
            <a:r>
              <a:rPr sz="1800" spc="-17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p</a:t>
            </a:r>
            <a:r>
              <a:rPr sz="1800" spc="-10" dirty="0">
                <a:latin typeface="Trebuchet MS"/>
                <a:cs typeface="Trebuchet MS"/>
              </a:rPr>
              <a:t>ri</a:t>
            </a:r>
            <a:r>
              <a:rPr sz="1800" spc="-20" dirty="0">
                <a:latin typeface="Trebuchet MS"/>
                <a:cs typeface="Trebuchet MS"/>
              </a:rPr>
              <a:t>v</a:t>
            </a:r>
            <a:r>
              <a:rPr sz="1800" spc="-5" dirty="0">
                <a:latin typeface="Trebuchet MS"/>
                <a:cs typeface="Trebuchet MS"/>
              </a:rPr>
              <a:t>in</a:t>
            </a:r>
            <a:r>
              <a:rPr sz="1800" dirty="0">
                <a:latin typeface="Trebuchet MS"/>
                <a:cs typeface="Trebuchet MS"/>
              </a:rPr>
              <a:t>d </a:t>
            </a:r>
            <a:r>
              <a:rPr sz="1800" spc="-160" dirty="0">
                <a:latin typeface="Trebuchet MS"/>
                <a:cs typeface="Trebuchet MS"/>
              </a:rPr>
              <a:t> </a:t>
            </a:r>
            <a:r>
              <a:rPr sz="1800" spc="-15" dirty="0">
                <a:latin typeface="Trebuchet MS"/>
                <a:cs typeface="Trebuchet MS"/>
              </a:rPr>
              <a:t>c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mp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r</a:t>
            </a:r>
            <a:r>
              <a:rPr sz="1800" spc="-10" dirty="0">
                <a:latin typeface="Trebuchet MS"/>
                <a:cs typeface="Trebuchet MS"/>
              </a:rPr>
              <a:t>t</a:t>
            </a:r>
            <a:r>
              <a:rPr sz="1800" spc="-5" dirty="0">
                <a:latin typeface="Trebuchet MS"/>
                <a:cs typeface="Trebuchet MS"/>
              </a:rPr>
              <a:t>a</a:t>
            </a:r>
            <a:r>
              <a:rPr sz="1800" spc="5" dirty="0">
                <a:latin typeface="Trebuchet MS"/>
                <a:cs typeface="Trebuchet MS"/>
              </a:rPr>
              <a:t>m</a:t>
            </a:r>
            <a:r>
              <a:rPr sz="1800" spc="-5" dirty="0">
                <a:latin typeface="Trebuchet MS"/>
                <a:cs typeface="Trebuchet MS"/>
              </a:rPr>
              <a:t>en</a:t>
            </a:r>
            <a:r>
              <a:rPr sz="1800" spc="5" dirty="0">
                <a:latin typeface="Trebuchet MS"/>
                <a:cs typeface="Trebuchet MS"/>
              </a:rPr>
              <a:t>t</a:t>
            </a:r>
            <a:r>
              <a:rPr sz="1800" spc="-5" dirty="0">
                <a:latin typeface="Trebuchet MS"/>
                <a:cs typeface="Trebuchet MS"/>
              </a:rPr>
              <a:t>u</a:t>
            </a:r>
            <a:r>
              <a:rPr sz="1800" dirty="0">
                <a:latin typeface="Trebuchet MS"/>
                <a:cs typeface="Trebuchet MS"/>
              </a:rPr>
              <a:t>l </a:t>
            </a:r>
            <a:r>
              <a:rPr sz="1800" spc="-16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în </a:t>
            </a:r>
            <a:r>
              <a:rPr sz="1800" spc="-17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</a:t>
            </a:r>
            <a:r>
              <a:rPr sz="1800" spc="5" dirty="0">
                <a:latin typeface="Trebuchet MS"/>
                <a:cs typeface="Trebuchet MS"/>
              </a:rPr>
              <a:t>i</a:t>
            </a:r>
            <a:r>
              <a:rPr sz="1800" dirty="0">
                <a:latin typeface="Trebuchet MS"/>
                <a:cs typeface="Trebuchet MS"/>
              </a:rPr>
              <a:t>tu</a:t>
            </a:r>
            <a:r>
              <a:rPr sz="1800" spc="5" dirty="0">
                <a:latin typeface="Trebuchet MS"/>
                <a:cs typeface="Trebuchet MS"/>
              </a:rPr>
              <a:t>a</a:t>
            </a:r>
            <a:r>
              <a:rPr sz="1800" dirty="0">
                <a:latin typeface="Trebuchet MS"/>
                <a:cs typeface="Trebuchet MS"/>
              </a:rPr>
              <a:t>ția </a:t>
            </a:r>
            <a:r>
              <a:rPr sz="1800" spc="-17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inc</a:t>
            </a:r>
            <a:r>
              <a:rPr sz="1800" spc="10" dirty="0">
                <a:latin typeface="Trebuchet MS"/>
                <a:cs typeface="Trebuchet MS"/>
              </a:rPr>
              <a:t>i</a:t>
            </a:r>
            <a:r>
              <a:rPr sz="1800" dirty="0">
                <a:latin typeface="Trebuchet MS"/>
                <a:cs typeface="Trebuchet MS"/>
              </a:rPr>
              <a:t>denței </a:t>
            </a:r>
            <a:r>
              <a:rPr sz="1800" spc="-16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un</a:t>
            </a:r>
            <a:r>
              <a:rPr sz="1800" spc="5" dirty="0">
                <a:latin typeface="Trebuchet MS"/>
                <a:cs typeface="Trebuchet MS"/>
              </a:rPr>
              <a:t>o</a:t>
            </a:r>
            <a:r>
              <a:rPr sz="1800" spc="-10" dirty="0">
                <a:latin typeface="Trebuchet MS"/>
                <a:cs typeface="Trebuchet MS"/>
              </a:rPr>
              <a:t>r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175" dirty="0">
                <a:latin typeface="Trebuchet MS"/>
                <a:cs typeface="Trebuchet MS"/>
              </a:rPr>
              <a:t> </a:t>
            </a:r>
            <a:r>
              <a:rPr sz="1800" spc="10" dirty="0">
                <a:latin typeface="Trebuchet MS"/>
                <a:cs typeface="Trebuchet MS"/>
              </a:rPr>
              <a:t>a</a:t>
            </a:r>
            <a:r>
              <a:rPr sz="1800" spc="-10" dirty="0">
                <a:latin typeface="Trebuchet MS"/>
                <a:cs typeface="Trebuchet MS"/>
              </a:rPr>
              <a:t>s</a:t>
            </a:r>
            <a:r>
              <a:rPr sz="1800" spc="-5" dirty="0">
                <a:latin typeface="Trebuchet MS"/>
                <a:cs typeface="Trebuchet MS"/>
              </a:rPr>
              <a:t>pect</a:t>
            </a:r>
            <a:r>
              <a:rPr sz="1800" dirty="0">
                <a:latin typeface="Trebuchet MS"/>
                <a:cs typeface="Trebuchet MS"/>
              </a:rPr>
              <a:t>e </a:t>
            </a:r>
            <a:r>
              <a:rPr sz="1800" spc="-175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de </a:t>
            </a:r>
            <a:r>
              <a:rPr sz="1800" dirty="0">
                <a:latin typeface="Trebuchet MS"/>
                <a:cs typeface="Trebuchet MS"/>
              </a:rPr>
              <a:t>sanc</a:t>
            </a:r>
            <a:r>
              <a:rPr sz="1800" spc="-10" dirty="0">
                <a:latin typeface="Trebuchet MS"/>
                <a:cs typeface="Trebuchet MS"/>
              </a:rPr>
              <a:t>ț</a:t>
            </a:r>
            <a:r>
              <a:rPr sz="1800" dirty="0">
                <a:latin typeface="Trebuchet MS"/>
                <a:cs typeface="Trebuchet MS"/>
              </a:rPr>
              <a:t>iuni </a:t>
            </a:r>
            <a:r>
              <a:rPr sz="1800" spc="-9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intern</a:t>
            </a:r>
            <a:r>
              <a:rPr sz="1800" spc="5" dirty="0">
                <a:latin typeface="Trebuchet MS"/>
                <a:cs typeface="Trebuchet MS"/>
              </a:rPr>
              <a:t>a</a:t>
            </a:r>
            <a:r>
              <a:rPr sz="1800" spc="-10" dirty="0">
                <a:latin typeface="Trebuchet MS"/>
                <a:cs typeface="Trebuchet MS"/>
              </a:rPr>
              <a:t>ț</a:t>
            </a:r>
            <a:r>
              <a:rPr sz="1800" dirty="0">
                <a:latin typeface="Trebuchet MS"/>
                <a:cs typeface="Trebuchet MS"/>
              </a:rPr>
              <a:t>i</a:t>
            </a:r>
            <a:r>
              <a:rPr sz="1800" spc="-1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nale </a:t>
            </a:r>
            <a:r>
              <a:rPr sz="1800" spc="-100" dirty="0">
                <a:latin typeface="Trebuchet MS"/>
                <a:cs typeface="Trebuchet MS"/>
              </a:rPr>
              <a:t> </a:t>
            </a:r>
            <a:r>
              <a:rPr sz="1800" spc="10" dirty="0">
                <a:latin typeface="Trebuchet MS"/>
                <a:cs typeface="Trebuchet MS"/>
              </a:rPr>
              <a:t>(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-5" dirty="0">
                <a:latin typeface="Trebuchet MS"/>
                <a:cs typeface="Trebuchet MS"/>
              </a:rPr>
              <a:t>.</a:t>
            </a:r>
            <a:r>
              <a:rPr sz="1800" spc="5" dirty="0">
                <a:latin typeface="Trebuchet MS"/>
                <a:cs typeface="Trebuchet MS"/>
              </a:rPr>
              <a:t>g</a:t>
            </a:r>
            <a:r>
              <a:rPr sz="1800" dirty="0">
                <a:latin typeface="Trebuchet MS"/>
                <a:cs typeface="Trebuchet MS"/>
              </a:rPr>
              <a:t>. </a:t>
            </a:r>
            <a:r>
              <a:rPr sz="1800" spc="-10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c</a:t>
            </a:r>
            <a:r>
              <a:rPr sz="1800" spc="-15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m</a:t>
            </a:r>
            <a:r>
              <a:rPr sz="1800" spc="5" dirty="0">
                <a:latin typeface="Trebuchet MS"/>
                <a:cs typeface="Trebuchet MS"/>
              </a:rPr>
              <a:t>p</a:t>
            </a:r>
            <a:r>
              <a:rPr sz="1800" dirty="0">
                <a:latin typeface="Trebuchet MS"/>
                <a:cs typeface="Trebuchet MS"/>
              </a:rPr>
              <a:t>etența </a:t>
            </a:r>
            <a:r>
              <a:rPr sz="1800" spc="-8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de </a:t>
            </a:r>
            <a:r>
              <a:rPr sz="1800" spc="-1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a</a:t>
            </a:r>
            <a:r>
              <a:rPr sz="1800" dirty="0">
                <a:latin typeface="Trebuchet MS"/>
                <a:cs typeface="Trebuchet MS"/>
              </a:rPr>
              <a:t>pr</a:t>
            </a:r>
            <a:r>
              <a:rPr sz="1800" spc="-15" dirty="0">
                <a:latin typeface="Trebuchet MS"/>
                <a:cs typeface="Trebuchet MS"/>
              </a:rPr>
              <a:t>o</a:t>
            </a:r>
            <a:r>
              <a:rPr sz="1800" spc="-5" dirty="0">
                <a:latin typeface="Trebuchet MS"/>
                <a:cs typeface="Trebuchet MS"/>
              </a:rPr>
              <a:t>b</a:t>
            </a:r>
            <a:r>
              <a:rPr sz="1800" dirty="0">
                <a:latin typeface="Trebuchet MS"/>
                <a:cs typeface="Trebuchet MS"/>
              </a:rPr>
              <a:t>are </a:t>
            </a:r>
            <a:r>
              <a:rPr sz="1800" spc="-10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a </a:t>
            </a:r>
            <a:r>
              <a:rPr sz="1800" spc="-1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încheieri</a:t>
            </a:r>
            <a:r>
              <a:rPr sz="1800" dirty="0">
                <a:latin typeface="Trebuchet MS"/>
                <a:cs typeface="Trebuchet MS"/>
              </a:rPr>
              <a:t>i </a:t>
            </a:r>
            <a:r>
              <a:rPr sz="1800" spc="-1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CAJ</a:t>
            </a:r>
            <a:r>
              <a:rPr sz="1800" dirty="0">
                <a:latin typeface="Trebuchet MS"/>
                <a:cs typeface="Trebuchet MS"/>
              </a:rPr>
              <a:t>, </a:t>
            </a:r>
            <a:r>
              <a:rPr sz="1800" spc="-10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dacă </a:t>
            </a:r>
            <a:r>
              <a:rPr sz="1800" spc="-1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est</a:t>
            </a:r>
            <a:r>
              <a:rPr sz="1800" dirty="0">
                <a:latin typeface="Trebuchet MS"/>
                <a:cs typeface="Trebuchet MS"/>
              </a:rPr>
              <a:t>e </a:t>
            </a:r>
            <a:r>
              <a:rPr sz="1800" spc="-9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p</a:t>
            </a:r>
            <a:r>
              <a:rPr sz="1800" dirty="0">
                <a:latin typeface="Trebuchet MS"/>
                <a:cs typeface="Trebuchet MS"/>
              </a:rPr>
              <a:t>ermis </a:t>
            </a:r>
            <a:r>
              <a:rPr sz="1800" spc="-1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po</a:t>
            </a:r>
            <a:r>
              <a:rPr sz="1800" spc="-10" dirty="0">
                <a:latin typeface="Trebuchet MS"/>
                <a:cs typeface="Trebuchet MS"/>
              </a:rPr>
              <a:t>t</a:t>
            </a:r>
            <a:r>
              <a:rPr sz="1800" dirty="0">
                <a:latin typeface="Trebuchet MS"/>
                <a:cs typeface="Trebuchet MS"/>
              </a:rPr>
              <a:t>rivit </a:t>
            </a:r>
            <a:r>
              <a:rPr sz="1800" spc="-10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le</a:t>
            </a:r>
            <a:r>
              <a:rPr sz="1800" spc="-10" dirty="0">
                <a:latin typeface="Trebuchet MS"/>
                <a:cs typeface="Trebuchet MS"/>
              </a:rPr>
              <a:t>g</a:t>
            </a:r>
            <a:r>
              <a:rPr sz="1800" spc="-5" dirty="0">
                <a:latin typeface="Trebuchet MS"/>
                <a:cs typeface="Trebuchet MS"/>
              </a:rPr>
              <a:t>i</a:t>
            </a:r>
            <a:r>
              <a:rPr sz="1800" dirty="0">
                <a:latin typeface="Trebuchet MS"/>
                <a:cs typeface="Trebuchet MS"/>
              </a:rPr>
              <a:t>i </a:t>
            </a:r>
            <a:r>
              <a:rPr sz="1800" spc="-9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- </a:t>
            </a:r>
            <a:r>
              <a:rPr sz="1800" spc="-80" dirty="0">
                <a:latin typeface="Trebuchet MS"/>
                <a:cs typeface="Trebuchet MS"/>
              </a:rPr>
              <a:t>R</a:t>
            </a:r>
            <a:r>
              <a:rPr sz="1800" spc="-5" dirty="0">
                <a:latin typeface="Trebuchet MS"/>
                <a:cs typeface="Trebuchet MS"/>
              </a:rPr>
              <a:t>egula</a:t>
            </a:r>
            <a:r>
              <a:rPr sz="1800" spc="5" dirty="0">
                <a:latin typeface="Trebuchet MS"/>
                <a:cs typeface="Trebuchet MS"/>
              </a:rPr>
              <a:t>m</a:t>
            </a:r>
            <a:r>
              <a:rPr sz="1800" spc="-5" dirty="0">
                <a:latin typeface="Trebuchet MS"/>
                <a:cs typeface="Trebuchet MS"/>
              </a:rPr>
              <a:t>entu</a:t>
            </a:r>
            <a:r>
              <a:rPr sz="1800" dirty="0">
                <a:latin typeface="Trebuchet MS"/>
                <a:cs typeface="Trebuchet MS"/>
              </a:rPr>
              <a:t>l</a:t>
            </a:r>
            <a:r>
              <a:rPr sz="1800" spc="2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U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833/2014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interzic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-5" dirty="0">
                <a:latin typeface="Trebuchet MS"/>
                <a:cs typeface="Trebuchet MS"/>
              </a:rPr>
              <a:t> ac</a:t>
            </a:r>
            <a:r>
              <a:rPr sz="1800" spc="-1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rdarea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d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asisten</a:t>
            </a:r>
            <a:r>
              <a:rPr sz="1800" spc="-10" dirty="0">
                <a:latin typeface="Trebuchet MS"/>
                <a:cs typeface="Trebuchet MS"/>
              </a:rPr>
              <a:t>ț</a:t>
            </a:r>
            <a:r>
              <a:rPr sz="1800" dirty="0">
                <a:latin typeface="Trebuchet MS"/>
                <a:cs typeface="Trebuchet MS"/>
              </a:rPr>
              <a:t>ă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jurid</a:t>
            </a:r>
            <a:r>
              <a:rPr sz="1800" spc="5" dirty="0">
                <a:latin typeface="Trebuchet MS"/>
                <a:cs typeface="Trebuchet MS"/>
              </a:rPr>
              <a:t>i</a:t>
            </a:r>
            <a:r>
              <a:rPr sz="1800" dirty="0">
                <a:latin typeface="Trebuchet MS"/>
                <a:cs typeface="Trebuchet MS"/>
              </a:rPr>
              <a:t>că </a:t>
            </a:r>
            <a:r>
              <a:rPr sz="1800" spc="-5" dirty="0">
                <a:latin typeface="Trebuchet MS"/>
                <a:cs typeface="Trebuchet MS"/>
              </a:rPr>
              <a:t>uno</a:t>
            </a:r>
            <a:r>
              <a:rPr sz="1800" dirty="0">
                <a:latin typeface="Trebuchet MS"/>
                <a:cs typeface="Trebuchet MS"/>
              </a:rPr>
              <a:t>r entități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stab</a:t>
            </a:r>
            <a:r>
              <a:rPr sz="1800" spc="-5" dirty="0">
                <a:latin typeface="Trebuchet MS"/>
                <a:cs typeface="Trebuchet MS"/>
              </a:rPr>
              <a:t>ilit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în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spc="-55" dirty="0">
                <a:latin typeface="Trebuchet MS"/>
                <a:cs typeface="Trebuchet MS"/>
              </a:rPr>
              <a:t>R</a:t>
            </a:r>
            <a:r>
              <a:rPr sz="1800" spc="-5" dirty="0">
                <a:latin typeface="Trebuchet MS"/>
                <a:cs typeface="Trebuchet MS"/>
              </a:rPr>
              <a:t>us</a:t>
            </a:r>
            <a:r>
              <a:rPr sz="1800" spc="5" dirty="0">
                <a:latin typeface="Trebuchet MS"/>
                <a:cs typeface="Trebuchet MS"/>
              </a:rPr>
              <a:t>i</a:t>
            </a:r>
            <a:r>
              <a:rPr sz="1800" spc="-5" dirty="0">
                <a:latin typeface="Trebuchet MS"/>
                <a:cs typeface="Trebuchet MS"/>
              </a:rPr>
              <a:t>a</a:t>
            </a:r>
            <a:r>
              <a:rPr sz="1800" spc="5" dirty="0">
                <a:latin typeface="Trebuchet MS"/>
                <a:cs typeface="Trebuchet MS"/>
              </a:rPr>
              <a:t>)</a:t>
            </a:r>
            <a:r>
              <a:rPr sz="1800" dirty="0">
                <a:latin typeface="Trebuchet MS"/>
                <a:cs typeface="Trebuchet MS"/>
              </a:rPr>
              <a:t>.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ts val="1550"/>
              </a:lnSpc>
              <a:spcBef>
                <a:spcPts val="10"/>
              </a:spcBef>
            </a:pPr>
            <a:endParaRPr sz="1550"/>
          </a:p>
          <a:p>
            <a:pPr>
              <a:lnSpc>
                <a:spcPts val="1800"/>
              </a:lnSpc>
            </a:pPr>
            <a:endParaRPr sz="1800"/>
          </a:p>
          <a:p>
            <a:pPr marL="12700" marR="7620" algn="just">
              <a:lnSpc>
                <a:spcPct val="100000"/>
              </a:lnSpc>
            </a:pPr>
            <a:r>
              <a:rPr sz="1800" spc="-25" dirty="0">
                <a:latin typeface="Trebuchet MS"/>
                <a:cs typeface="Trebuchet MS"/>
              </a:rPr>
              <a:t>A</a:t>
            </a:r>
            <a:r>
              <a:rPr sz="1800" dirty="0">
                <a:latin typeface="Trebuchet MS"/>
                <a:cs typeface="Trebuchet MS"/>
              </a:rPr>
              <a:t>r</a:t>
            </a:r>
            <a:r>
              <a:rPr sz="1800" spc="-15" dirty="0">
                <a:latin typeface="Trebuchet MS"/>
                <a:cs typeface="Trebuchet MS"/>
              </a:rPr>
              <a:t>t</a:t>
            </a:r>
            <a:r>
              <a:rPr sz="1800" dirty="0">
                <a:latin typeface="Trebuchet MS"/>
                <a:cs typeface="Trebuchet MS"/>
              </a:rPr>
              <a:t>.</a:t>
            </a:r>
            <a:r>
              <a:rPr sz="1800" spc="5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18</a:t>
            </a:r>
            <a:r>
              <a:rPr sz="1800" spc="6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(</a:t>
            </a:r>
            <a:r>
              <a:rPr sz="1800" spc="15" dirty="0">
                <a:latin typeface="Trebuchet MS"/>
                <a:cs typeface="Trebuchet MS"/>
              </a:rPr>
              <a:t>1</a:t>
            </a:r>
            <a:r>
              <a:rPr sz="1800" dirty="0">
                <a:latin typeface="Trebuchet MS"/>
                <a:cs typeface="Trebuchet MS"/>
              </a:rPr>
              <a:t>)</a:t>
            </a:r>
            <a:r>
              <a:rPr sz="1800" spc="5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d</a:t>
            </a:r>
            <a:r>
              <a:rPr sz="1800" spc="-5" dirty="0">
                <a:latin typeface="Trebuchet MS"/>
                <a:cs typeface="Trebuchet MS"/>
              </a:rPr>
              <a:t>i</a:t>
            </a:r>
            <a:r>
              <a:rPr sz="1800" dirty="0">
                <a:latin typeface="Trebuchet MS"/>
                <a:cs typeface="Trebuchet MS"/>
              </a:rPr>
              <a:t>n</a:t>
            </a:r>
            <a:r>
              <a:rPr sz="1800" spc="5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OUG</a:t>
            </a:r>
            <a:r>
              <a:rPr sz="1800" spc="4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n</a:t>
            </a:r>
            <a:r>
              <a:rPr sz="1800" spc="-254" dirty="0">
                <a:latin typeface="Trebuchet MS"/>
                <a:cs typeface="Trebuchet MS"/>
              </a:rPr>
              <a:t>r</a:t>
            </a:r>
            <a:r>
              <a:rPr sz="1800" dirty="0">
                <a:latin typeface="Trebuchet MS"/>
                <a:cs typeface="Trebuchet MS"/>
              </a:rPr>
              <a:t>.</a:t>
            </a:r>
            <a:r>
              <a:rPr sz="1800" spc="5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202/</a:t>
            </a:r>
            <a:r>
              <a:rPr sz="1800" spc="10" dirty="0">
                <a:latin typeface="Trebuchet MS"/>
                <a:cs typeface="Trebuchet MS"/>
              </a:rPr>
              <a:t>2</a:t>
            </a:r>
            <a:r>
              <a:rPr sz="1800" spc="-5" dirty="0">
                <a:latin typeface="Trebuchet MS"/>
                <a:cs typeface="Trebuchet MS"/>
              </a:rPr>
              <a:t>0</a:t>
            </a:r>
            <a:r>
              <a:rPr sz="1800" spc="5" dirty="0">
                <a:latin typeface="Trebuchet MS"/>
                <a:cs typeface="Trebuchet MS"/>
              </a:rPr>
              <a:t>0</a:t>
            </a:r>
            <a:r>
              <a:rPr sz="1800" dirty="0">
                <a:latin typeface="Trebuchet MS"/>
                <a:cs typeface="Trebuchet MS"/>
              </a:rPr>
              <a:t>8</a:t>
            </a:r>
            <a:r>
              <a:rPr sz="1800" spc="7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in</a:t>
            </a:r>
            <a:r>
              <a:rPr sz="1800" spc="5" dirty="0">
                <a:latin typeface="Trebuchet MS"/>
                <a:cs typeface="Trebuchet MS"/>
              </a:rPr>
              <a:t>s</a:t>
            </a:r>
            <a:r>
              <a:rPr sz="1800" spc="-5" dirty="0">
                <a:latin typeface="Trebuchet MS"/>
                <a:cs typeface="Trebuchet MS"/>
              </a:rPr>
              <a:t>ti</a:t>
            </a:r>
            <a:r>
              <a:rPr sz="1800" spc="-10" dirty="0">
                <a:latin typeface="Trebuchet MS"/>
                <a:cs typeface="Trebuchet MS"/>
              </a:rPr>
              <a:t>t</a:t>
            </a:r>
            <a:r>
              <a:rPr sz="1800" spc="-5" dirty="0">
                <a:latin typeface="Trebuchet MS"/>
                <a:cs typeface="Trebuchet MS"/>
              </a:rPr>
              <a:t>ui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65" dirty="0">
                <a:latin typeface="Trebuchet MS"/>
                <a:cs typeface="Trebuchet MS"/>
              </a:rPr>
              <a:t> </a:t>
            </a:r>
            <a:r>
              <a:rPr sz="1800" b="1" spc="-15" dirty="0">
                <a:latin typeface="Trebuchet MS"/>
                <a:cs typeface="Trebuchet MS"/>
              </a:rPr>
              <a:t>o</a:t>
            </a:r>
            <a:r>
              <a:rPr sz="1800" b="1" spc="4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ob</a:t>
            </a:r>
            <a:r>
              <a:rPr sz="1800" b="1" spc="-10" dirty="0">
                <a:latin typeface="Trebuchet MS"/>
                <a:cs typeface="Trebuchet MS"/>
              </a:rPr>
              <a:t>l</a:t>
            </a:r>
            <a:r>
              <a:rPr sz="1800" b="1" dirty="0">
                <a:latin typeface="Trebuchet MS"/>
                <a:cs typeface="Trebuchet MS"/>
              </a:rPr>
              <a:t>igație</a:t>
            </a:r>
            <a:r>
              <a:rPr sz="1800" b="1" spc="55" dirty="0">
                <a:latin typeface="Trebuchet MS"/>
                <a:cs typeface="Trebuchet MS"/>
              </a:rPr>
              <a:t> </a:t>
            </a:r>
            <a:r>
              <a:rPr sz="1800" b="1" spc="-20" dirty="0">
                <a:latin typeface="Trebuchet MS"/>
                <a:cs typeface="Trebuchet MS"/>
              </a:rPr>
              <a:t>d</a:t>
            </a:r>
            <a:r>
              <a:rPr sz="1800" b="1" spc="-15" dirty="0">
                <a:latin typeface="Trebuchet MS"/>
                <a:cs typeface="Trebuchet MS"/>
              </a:rPr>
              <a:t>e</a:t>
            </a:r>
            <a:r>
              <a:rPr sz="1800" b="1" spc="55" dirty="0">
                <a:latin typeface="Trebuchet MS"/>
                <a:cs typeface="Trebuchet MS"/>
              </a:rPr>
              <a:t> </a:t>
            </a:r>
            <a:r>
              <a:rPr sz="1800" b="1" spc="5" dirty="0">
                <a:latin typeface="Trebuchet MS"/>
                <a:cs typeface="Trebuchet MS"/>
              </a:rPr>
              <a:t>d</a:t>
            </a:r>
            <a:r>
              <a:rPr sz="1800" b="1" dirty="0">
                <a:latin typeface="Trebuchet MS"/>
                <a:cs typeface="Trebuchet MS"/>
              </a:rPr>
              <a:t>iligență</a:t>
            </a:r>
            <a:r>
              <a:rPr sz="1800" b="1" spc="5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ap</a:t>
            </a:r>
            <a:r>
              <a:rPr sz="1800" b="1" spc="-10" dirty="0">
                <a:latin typeface="Trebuchet MS"/>
                <a:cs typeface="Trebuchet MS"/>
              </a:rPr>
              <a:t>l</a:t>
            </a:r>
            <a:r>
              <a:rPr sz="1800" b="1" dirty="0">
                <a:latin typeface="Trebuchet MS"/>
                <a:cs typeface="Trebuchet MS"/>
              </a:rPr>
              <a:t>icabilă</a:t>
            </a:r>
            <a:r>
              <a:rPr sz="1800" b="1" spc="60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tut</a:t>
            </a:r>
            <a:r>
              <a:rPr sz="1800" b="1" dirty="0">
                <a:latin typeface="Trebuchet MS"/>
                <a:cs typeface="Trebuchet MS"/>
              </a:rPr>
              <a:t>uror</a:t>
            </a:r>
            <a:r>
              <a:rPr sz="1800" b="1" spc="60" dirty="0">
                <a:latin typeface="Trebuchet MS"/>
                <a:cs typeface="Trebuchet MS"/>
              </a:rPr>
              <a:t> </a:t>
            </a:r>
            <a:r>
              <a:rPr sz="1800" b="1" spc="-20" dirty="0">
                <a:latin typeface="Trebuchet MS"/>
                <a:cs typeface="Trebuchet MS"/>
              </a:rPr>
              <a:t>p</a:t>
            </a:r>
            <a:r>
              <a:rPr sz="1800" b="1" spc="-10" dirty="0">
                <a:latin typeface="Trebuchet MS"/>
                <a:cs typeface="Trebuchet MS"/>
              </a:rPr>
              <a:t>ersoan</a:t>
            </a:r>
            <a:r>
              <a:rPr sz="1800" b="1" spc="-15" dirty="0">
                <a:latin typeface="Trebuchet MS"/>
                <a:cs typeface="Trebuchet MS"/>
              </a:rPr>
              <a:t>e</a:t>
            </a:r>
            <a:r>
              <a:rPr sz="1800" b="1" spc="-20" dirty="0">
                <a:latin typeface="Trebuchet MS"/>
                <a:cs typeface="Trebuchet MS"/>
              </a:rPr>
              <a:t>l</a:t>
            </a:r>
            <a:r>
              <a:rPr sz="1800" b="1" dirty="0">
                <a:latin typeface="Trebuchet MS"/>
                <a:cs typeface="Trebuchet MS"/>
              </a:rPr>
              <a:t>or</a:t>
            </a:r>
            <a:r>
              <a:rPr sz="1800" b="1" spc="60" dirty="0">
                <a:latin typeface="Trebuchet MS"/>
                <a:cs typeface="Trebuchet MS"/>
              </a:rPr>
              <a:t> </a:t>
            </a:r>
            <a:r>
              <a:rPr sz="1800" b="1" spc="-20" dirty="0">
                <a:latin typeface="Trebuchet MS"/>
                <a:cs typeface="Trebuchet MS"/>
              </a:rPr>
              <a:t>p</a:t>
            </a:r>
            <a:r>
              <a:rPr sz="1800" b="1" spc="-10" dirty="0">
                <a:latin typeface="Trebuchet MS"/>
                <a:cs typeface="Trebuchet MS"/>
              </a:rPr>
              <a:t>e</a:t>
            </a:r>
            <a:r>
              <a:rPr sz="1800" b="1" dirty="0">
                <a:latin typeface="Trebuchet MS"/>
                <a:cs typeface="Trebuchet MS"/>
              </a:rPr>
              <a:t>n</a:t>
            </a:r>
            <a:r>
              <a:rPr sz="1800" b="1" spc="-5" dirty="0">
                <a:latin typeface="Trebuchet MS"/>
                <a:cs typeface="Trebuchet MS"/>
              </a:rPr>
              <a:t>tr</a:t>
            </a:r>
            <a:r>
              <a:rPr sz="1800" b="1" dirty="0">
                <a:latin typeface="Trebuchet MS"/>
                <a:cs typeface="Trebuchet MS"/>
              </a:rPr>
              <a:t>u</a:t>
            </a:r>
            <a:r>
              <a:rPr sz="1800" b="1" spc="60" dirty="0">
                <a:latin typeface="Trebuchet MS"/>
                <a:cs typeface="Trebuchet MS"/>
              </a:rPr>
              <a:t> </a:t>
            </a:r>
            <a:r>
              <a:rPr sz="1800" b="1" spc="-10" dirty="0">
                <a:latin typeface="Trebuchet MS"/>
                <a:cs typeface="Trebuchet MS"/>
              </a:rPr>
              <a:t>a</a:t>
            </a:r>
            <a:r>
              <a:rPr sz="1800" b="1" spc="55" dirty="0">
                <a:latin typeface="Trebuchet MS"/>
                <a:cs typeface="Trebuchet MS"/>
              </a:rPr>
              <a:t> </a:t>
            </a:r>
            <a:r>
              <a:rPr sz="1800" b="1" spc="-10" dirty="0">
                <a:latin typeface="Trebuchet MS"/>
                <a:cs typeface="Trebuchet MS"/>
              </a:rPr>
              <a:t>se as</a:t>
            </a:r>
            <a:r>
              <a:rPr sz="1800" b="1" spc="-5" dirty="0">
                <a:latin typeface="Trebuchet MS"/>
                <a:cs typeface="Trebuchet MS"/>
              </a:rPr>
              <a:t>i</a:t>
            </a:r>
            <a:r>
              <a:rPr sz="1800" b="1" dirty="0">
                <a:latin typeface="Trebuchet MS"/>
                <a:cs typeface="Trebuchet MS"/>
              </a:rPr>
              <a:t>gu</a:t>
            </a:r>
            <a:r>
              <a:rPr sz="1800" b="1" spc="-60" dirty="0">
                <a:latin typeface="Trebuchet MS"/>
                <a:cs typeface="Trebuchet MS"/>
              </a:rPr>
              <a:t>r</a:t>
            </a:r>
            <a:r>
              <a:rPr sz="1800" b="1" spc="-10" dirty="0">
                <a:latin typeface="Trebuchet MS"/>
                <a:cs typeface="Trebuchet MS"/>
              </a:rPr>
              <a:t>a</a:t>
            </a:r>
            <a:r>
              <a:rPr sz="1800" b="1" dirty="0">
                <a:latin typeface="Trebuchet MS"/>
                <a:cs typeface="Trebuchet MS"/>
              </a:rPr>
              <a:t> că</a:t>
            </a:r>
            <a:r>
              <a:rPr sz="1800" b="1" spc="-5" dirty="0">
                <a:latin typeface="Trebuchet MS"/>
                <a:cs typeface="Trebuchet MS"/>
              </a:rPr>
              <a:t> </a:t>
            </a:r>
            <a:r>
              <a:rPr sz="1800" b="1" spc="-20" dirty="0">
                <a:latin typeface="Trebuchet MS"/>
                <a:cs typeface="Trebuchet MS"/>
              </a:rPr>
              <a:t>p</a:t>
            </a:r>
            <a:r>
              <a:rPr sz="1800" b="1" spc="-5" dirty="0">
                <a:latin typeface="Trebuchet MS"/>
                <a:cs typeface="Trebuchet MS"/>
              </a:rPr>
              <a:t>ri</a:t>
            </a:r>
            <a:r>
              <a:rPr sz="1800" b="1" dirty="0">
                <a:latin typeface="Trebuchet MS"/>
                <a:cs typeface="Trebuchet MS"/>
              </a:rPr>
              <a:t>n</a:t>
            </a:r>
            <a:r>
              <a:rPr sz="1800" b="1" spc="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t</a:t>
            </a:r>
            <a:r>
              <a:rPr sz="1800" b="1" spc="-65" dirty="0">
                <a:latin typeface="Trebuchet MS"/>
                <a:cs typeface="Trebuchet MS"/>
              </a:rPr>
              <a:t>r</a:t>
            </a:r>
            <a:r>
              <a:rPr sz="1800" b="1" dirty="0">
                <a:latin typeface="Trebuchet MS"/>
                <a:cs typeface="Trebuchet MS"/>
              </a:rPr>
              <a:t>a</a:t>
            </a:r>
            <a:r>
              <a:rPr sz="1800" b="1" spc="5" dirty="0">
                <a:latin typeface="Trebuchet MS"/>
                <a:cs typeface="Trebuchet MS"/>
              </a:rPr>
              <a:t>n</a:t>
            </a:r>
            <a:r>
              <a:rPr sz="1800" b="1" dirty="0">
                <a:latin typeface="Trebuchet MS"/>
                <a:cs typeface="Trebuchet MS"/>
              </a:rPr>
              <a:t>zacțiile</a:t>
            </a:r>
            <a:r>
              <a:rPr sz="1800" b="1" spc="15" dirty="0">
                <a:latin typeface="Trebuchet MS"/>
                <a:cs typeface="Trebuchet MS"/>
              </a:rPr>
              <a:t> </a:t>
            </a:r>
            <a:r>
              <a:rPr sz="1800" b="1" spc="-20" dirty="0">
                <a:latin typeface="Trebuchet MS"/>
                <a:cs typeface="Trebuchet MS"/>
              </a:rPr>
              <a:t>p</a:t>
            </a:r>
            <a:r>
              <a:rPr sz="1800" b="1" spc="-15" dirty="0">
                <a:latin typeface="Trebuchet MS"/>
                <a:cs typeface="Trebuchet MS"/>
              </a:rPr>
              <a:t>e</a:t>
            </a:r>
            <a:r>
              <a:rPr sz="1800" b="1" spc="-5" dirty="0">
                <a:latin typeface="Trebuchet MS"/>
                <a:cs typeface="Trebuchet MS"/>
              </a:rPr>
              <a:t> </a:t>
            </a:r>
            <a:r>
              <a:rPr sz="1800" b="1" spc="-10" dirty="0">
                <a:latin typeface="Trebuchet MS"/>
                <a:cs typeface="Trebuchet MS"/>
              </a:rPr>
              <a:t>care</a:t>
            </a:r>
            <a:r>
              <a:rPr sz="1800" b="1" spc="20" dirty="0">
                <a:latin typeface="Trebuchet MS"/>
                <a:cs typeface="Trebuchet MS"/>
              </a:rPr>
              <a:t> </a:t>
            </a:r>
            <a:r>
              <a:rPr sz="1800" b="1" spc="-15" dirty="0">
                <a:latin typeface="Trebuchet MS"/>
                <a:cs typeface="Trebuchet MS"/>
              </a:rPr>
              <a:t>le</a:t>
            </a:r>
            <a:r>
              <a:rPr sz="1800" b="1" spc="-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des</a:t>
            </a:r>
            <a:r>
              <a:rPr sz="1800" b="1" spc="-10" dirty="0">
                <a:latin typeface="Trebuchet MS"/>
                <a:cs typeface="Trebuchet MS"/>
              </a:rPr>
              <a:t>f</a:t>
            </a:r>
            <a:r>
              <a:rPr sz="1800" b="1" dirty="0">
                <a:latin typeface="Trebuchet MS"/>
                <a:cs typeface="Trebuchet MS"/>
              </a:rPr>
              <a:t>ășoară </a:t>
            </a:r>
            <a:r>
              <a:rPr sz="1800" b="1" spc="-10" dirty="0">
                <a:latin typeface="Trebuchet MS"/>
                <a:cs typeface="Trebuchet MS"/>
              </a:rPr>
              <a:t>su</a:t>
            </a:r>
            <a:r>
              <a:rPr sz="1800" b="1" dirty="0">
                <a:latin typeface="Trebuchet MS"/>
                <a:cs typeface="Trebuchet MS"/>
              </a:rPr>
              <a:t>nt</a:t>
            </a:r>
            <a:r>
              <a:rPr sz="1800" b="1" spc="-15" dirty="0">
                <a:latin typeface="Trebuchet MS"/>
                <a:cs typeface="Trebuchet MS"/>
              </a:rPr>
              <a:t> respe</a:t>
            </a:r>
            <a:r>
              <a:rPr sz="1800" b="1" dirty="0">
                <a:latin typeface="Trebuchet MS"/>
                <a:cs typeface="Trebuchet MS"/>
              </a:rPr>
              <a:t>cta</a:t>
            </a:r>
            <a:r>
              <a:rPr sz="1800" b="1" spc="-10" dirty="0">
                <a:latin typeface="Trebuchet MS"/>
                <a:cs typeface="Trebuchet MS"/>
              </a:rPr>
              <a:t>t</a:t>
            </a:r>
            <a:r>
              <a:rPr sz="1800" b="1" spc="-15" dirty="0">
                <a:latin typeface="Trebuchet MS"/>
                <a:cs typeface="Trebuchet MS"/>
              </a:rPr>
              <a:t>e</a:t>
            </a:r>
            <a:r>
              <a:rPr sz="1800" b="1" spc="30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sa</a:t>
            </a:r>
            <a:r>
              <a:rPr sz="1800" b="1" spc="5" dirty="0">
                <a:latin typeface="Trebuchet MS"/>
                <a:cs typeface="Trebuchet MS"/>
              </a:rPr>
              <a:t>n</a:t>
            </a:r>
            <a:r>
              <a:rPr sz="1800" b="1" dirty="0">
                <a:latin typeface="Trebuchet MS"/>
                <a:cs typeface="Trebuchet MS"/>
              </a:rPr>
              <a:t>cțiunile</a:t>
            </a:r>
            <a:r>
              <a:rPr sz="1800" b="1" spc="-20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i</a:t>
            </a:r>
            <a:r>
              <a:rPr sz="1800" b="1" spc="5" dirty="0">
                <a:latin typeface="Trebuchet MS"/>
                <a:cs typeface="Trebuchet MS"/>
              </a:rPr>
              <a:t>n</a:t>
            </a:r>
            <a:r>
              <a:rPr sz="1800" b="1" dirty="0">
                <a:latin typeface="Trebuchet MS"/>
                <a:cs typeface="Trebuchet MS"/>
              </a:rPr>
              <a:t>t</a:t>
            </a:r>
            <a:r>
              <a:rPr sz="1800" b="1" spc="-10" dirty="0">
                <a:latin typeface="Trebuchet MS"/>
                <a:cs typeface="Trebuchet MS"/>
              </a:rPr>
              <a:t>e</a:t>
            </a:r>
            <a:r>
              <a:rPr sz="1800" b="1" dirty="0">
                <a:latin typeface="Trebuchet MS"/>
                <a:cs typeface="Trebuchet MS"/>
              </a:rPr>
              <a:t>rnațio</a:t>
            </a:r>
            <a:r>
              <a:rPr sz="1800" b="1" spc="5" dirty="0">
                <a:latin typeface="Trebuchet MS"/>
                <a:cs typeface="Trebuchet MS"/>
              </a:rPr>
              <a:t>n</a:t>
            </a:r>
            <a:r>
              <a:rPr sz="1800" b="1" dirty="0">
                <a:latin typeface="Trebuchet MS"/>
                <a:cs typeface="Trebuchet MS"/>
              </a:rPr>
              <a:t>al</a:t>
            </a:r>
            <a:r>
              <a:rPr sz="1800" b="1" spc="-5" dirty="0">
                <a:latin typeface="Trebuchet MS"/>
                <a:cs typeface="Trebuchet MS"/>
              </a:rPr>
              <a:t>e</a:t>
            </a:r>
            <a:r>
              <a:rPr sz="1800" b="1" dirty="0">
                <a:latin typeface="Trebuchet MS"/>
                <a:cs typeface="Trebuchet MS"/>
              </a:rPr>
              <a:t>.</a:t>
            </a:r>
            <a:endParaRPr sz="1800">
              <a:latin typeface="Trebuchet MS"/>
              <a:cs typeface="Trebuchet MS"/>
            </a:endParaRPr>
          </a:p>
          <a:p>
            <a:pPr marL="756285" lvl="1" indent="-286385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  <a:buFont typeface="MS Gothic"/>
              <a:buChar char="✓"/>
              <a:tabLst>
                <a:tab pos="756920" algn="l"/>
              </a:tabLst>
            </a:pPr>
            <a:r>
              <a:rPr sz="1800" spc="-5" dirty="0">
                <a:solidFill>
                  <a:srgbClr val="FF0000"/>
                </a:solidFill>
                <a:latin typeface="Trebuchet MS"/>
                <a:cs typeface="Trebuchet MS"/>
              </a:rPr>
              <a:t>Direc</a:t>
            </a:r>
            <a:r>
              <a:rPr sz="1800" spc="-10" dirty="0">
                <a:solidFill>
                  <a:srgbClr val="FF0000"/>
                </a:solidFill>
                <a:latin typeface="Trebuchet MS"/>
                <a:cs typeface="Trebuchet MS"/>
              </a:rPr>
              <a:t>t</a:t>
            </a:r>
            <a:r>
              <a:rPr sz="1800" spc="-5" dirty="0">
                <a:solidFill>
                  <a:srgbClr val="FF0000"/>
                </a:solidFill>
                <a:latin typeface="Trebuchet MS"/>
                <a:cs typeface="Trebuchet MS"/>
              </a:rPr>
              <a:t>i</a:t>
            </a:r>
            <a:r>
              <a:rPr sz="1800" spc="-10" dirty="0">
                <a:solidFill>
                  <a:srgbClr val="FF0000"/>
                </a:solidFill>
                <a:latin typeface="Trebuchet MS"/>
                <a:cs typeface="Trebuchet MS"/>
              </a:rPr>
              <a:t>v</a:t>
            </a:r>
            <a:r>
              <a:rPr sz="1800" dirty="0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sz="1800" spc="15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rebuchet MS"/>
                <a:cs typeface="Trebuchet MS"/>
              </a:rPr>
              <a:t>U</a:t>
            </a:r>
            <a:r>
              <a:rPr sz="1800" dirty="0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sz="1800" spc="14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spc="10" dirty="0">
                <a:solidFill>
                  <a:srgbClr val="FF0000"/>
                </a:solidFill>
                <a:latin typeface="Trebuchet MS"/>
                <a:cs typeface="Trebuchet MS"/>
              </a:rPr>
              <a:t>n</a:t>
            </a:r>
            <a:r>
              <a:rPr sz="1800" spc="-235" dirty="0">
                <a:solidFill>
                  <a:srgbClr val="FF0000"/>
                </a:solidFill>
                <a:latin typeface="Trebuchet MS"/>
                <a:cs typeface="Trebuchet MS"/>
              </a:rPr>
              <a:t>r</a:t>
            </a:r>
            <a:r>
              <a:rPr sz="1800" dirty="0">
                <a:solidFill>
                  <a:srgbClr val="FF0000"/>
                </a:solidFill>
                <a:latin typeface="Trebuchet MS"/>
                <a:cs typeface="Trebuchet MS"/>
              </a:rPr>
              <a:t>.</a:t>
            </a:r>
            <a:r>
              <a:rPr sz="1800" spc="15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FF0000"/>
                </a:solidFill>
                <a:latin typeface="Trebuchet MS"/>
                <a:cs typeface="Trebuchet MS"/>
              </a:rPr>
              <a:t>2024/12</a:t>
            </a:r>
            <a:r>
              <a:rPr sz="1800" spc="15" dirty="0">
                <a:solidFill>
                  <a:srgbClr val="FF0000"/>
                </a:solidFill>
                <a:latin typeface="Trebuchet MS"/>
                <a:cs typeface="Trebuchet MS"/>
              </a:rPr>
              <a:t>2</a:t>
            </a:r>
            <a:r>
              <a:rPr sz="1800" dirty="0">
                <a:solidFill>
                  <a:srgbClr val="FF0000"/>
                </a:solidFill>
                <a:latin typeface="Trebuchet MS"/>
                <a:cs typeface="Trebuchet MS"/>
              </a:rPr>
              <a:t>6</a:t>
            </a:r>
            <a:r>
              <a:rPr sz="1800" spc="15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rebuchet MS"/>
                <a:cs typeface="Trebuchet MS"/>
              </a:rPr>
              <a:t>d</a:t>
            </a:r>
            <a:r>
              <a:rPr sz="1800" spc="5" dirty="0">
                <a:solidFill>
                  <a:srgbClr val="FF0000"/>
                </a:solidFill>
                <a:latin typeface="Trebuchet MS"/>
                <a:cs typeface="Trebuchet MS"/>
              </a:rPr>
              <a:t>i</a:t>
            </a:r>
            <a:r>
              <a:rPr sz="1800" dirty="0">
                <a:solidFill>
                  <a:srgbClr val="FF0000"/>
                </a:solidFill>
                <a:latin typeface="Trebuchet MS"/>
                <a:cs typeface="Trebuchet MS"/>
              </a:rPr>
              <a:t>n</a:t>
            </a:r>
            <a:r>
              <a:rPr sz="1800" spc="15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FF0000"/>
                </a:solidFill>
                <a:latin typeface="Trebuchet MS"/>
                <a:cs typeface="Trebuchet MS"/>
              </a:rPr>
              <a:t>24</a:t>
            </a:r>
            <a:r>
              <a:rPr sz="1800" spc="15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sz="1800" dirty="0">
                <a:solidFill>
                  <a:srgbClr val="FF0000"/>
                </a:solidFill>
                <a:latin typeface="Trebuchet MS"/>
                <a:cs typeface="Trebuchet MS"/>
              </a:rPr>
              <a:t>pri</a:t>
            </a:r>
            <a:r>
              <a:rPr sz="1800" spc="-10" dirty="0">
                <a:solidFill>
                  <a:srgbClr val="FF0000"/>
                </a:solidFill>
                <a:latin typeface="Trebuchet MS"/>
                <a:cs typeface="Trebuchet MS"/>
              </a:rPr>
              <a:t>l</a:t>
            </a:r>
            <a:r>
              <a:rPr sz="1800" spc="-5" dirty="0">
                <a:solidFill>
                  <a:srgbClr val="FF0000"/>
                </a:solidFill>
                <a:latin typeface="Trebuchet MS"/>
                <a:cs typeface="Trebuchet MS"/>
              </a:rPr>
              <a:t>i</a:t>
            </a:r>
            <a:r>
              <a:rPr sz="1800" dirty="0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sz="1800" spc="16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FF0000"/>
                </a:solidFill>
                <a:latin typeface="Trebuchet MS"/>
                <a:cs typeface="Trebuchet MS"/>
              </a:rPr>
              <a:t>2024</a:t>
            </a:r>
            <a:r>
              <a:rPr sz="1800" spc="15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rebuchet MS"/>
                <a:cs typeface="Trebuchet MS"/>
              </a:rPr>
              <a:t>privin</a:t>
            </a:r>
            <a:r>
              <a:rPr sz="1800" dirty="0">
                <a:solidFill>
                  <a:srgbClr val="FF0000"/>
                </a:solidFill>
                <a:latin typeface="Trebuchet MS"/>
                <a:cs typeface="Trebuchet MS"/>
              </a:rPr>
              <a:t>d</a:t>
            </a:r>
            <a:r>
              <a:rPr sz="1800" spc="15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i="1" spc="-10" dirty="0">
                <a:solidFill>
                  <a:srgbClr val="FF0000"/>
                </a:solidFill>
                <a:latin typeface="Trebuchet MS"/>
                <a:cs typeface="Trebuchet MS"/>
              </a:rPr>
              <a:t>d</a:t>
            </a:r>
            <a:r>
              <a:rPr sz="1800" i="1" spc="-5" dirty="0">
                <a:solidFill>
                  <a:srgbClr val="FF0000"/>
                </a:solidFill>
                <a:latin typeface="Trebuchet MS"/>
                <a:cs typeface="Trebuchet MS"/>
              </a:rPr>
              <a:t>efini</a:t>
            </a:r>
            <a:r>
              <a:rPr sz="1800" i="1" spc="-10" dirty="0">
                <a:solidFill>
                  <a:srgbClr val="FF0000"/>
                </a:solidFill>
                <a:latin typeface="Trebuchet MS"/>
                <a:cs typeface="Trebuchet MS"/>
              </a:rPr>
              <a:t>r</a:t>
            </a:r>
            <a:r>
              <a:rPr sz="1800" i="1" spc="-5" dirty="0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sz="1800" i="1" dirty="0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sz="1800" i="1" spc="15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FF0000"/>
                </a:solidFill>
                <a:latin typeface="Trebuchet MS"/>
                <a:cs typeface="Trebuchet MS"/>
              </a:rPr>
              <a:t>inf</a:t>
            </a:r>
            <a:r>
              <a:rPr sz="1800" i="1" spc="-15" dirty="0">
                <a:solidFill>
                  <a:srgbClr val="FF0000"/>
                </a:solidFill>
                <a:latin typeface="Trebuchet MS"/>
                <a:cs typeface="Trebuchet MS"/>
              </a:rPr>
              <a:t>r</a:t>
            </a:r>
            <a:r>
              <a:rPr sz="1800" i="1" dirty="0">
                <a:solidFill>
                  <a:srgbClr val="FF0000"/>
                </a:solidFill>
                <a:latin typeface="Trebuchet MS"/>
                <a:cs typeface="Trebuchet MS"/>
              </a:rPr>
              <a:t>acțiunil</a:t>
            </a:r>
            <a:r>
              <a:rPr sz="1800" i="1" spc="-10" dirty="0">
                <a:solidFill>
                  <a:srgbClr val="FF0000"/>
                </a:solidFill>
                <a:latin typeface="Trebuchet MS"/>
                <a:cs typeface="Trebuchet MS"/>
              </a:rPr>
              <a:t>o</a:t>
            </a:r>
            <a:r>
              <a:rPr sz="1800" i="1" dirty="0">
                <a:solidFill>
                  <a:srgbClr val="FF0000"/>
                </a:solidFill>
                <a:latin typeface="Trebuchet MS"/>
                <a:cs typeface="Trebuchet MS"/>
              </a:rPr>
              <a:t>r</a:t>
            </a:r>
            <a:r>
              <a:rPr sz="1800" i="1" spc="14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FF0000"/>
                </a:solidFill>
                <a:latin typeface="Trebuchet MS"/>
                <a:cs typeface="Trebuchet MS"/>
              </a:rPr>
              <a:t>și</a:t>
            </a:r>
            <a:r>
              <a:rPr sz="1800" i="1" spc="15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sz="1800" i="1" spc="15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FF0000"/>
                </a:solidFill>
                <a:latin typeface="Trebuchet MS"/>
                <a:cs typeface="Trebuchet MS"/>
              </a:rPr>
              <a:t>sancți</a:t>
            </a:r>
            <a:r>
              <a:rPr sz="1800" i="1" spc="-10" dirty="0">
                <a:solidFill>
                  <a:srgbClr val="FF0000"/>
                </a:solidFill>
                <a:latin typeface="Trebuchet MS"/>
                <a:cs typeface="Trebuchet MS"/>
              </a:rPr>
              <a:t>u</a:t>
            </a:r>
            <a:r>
              <a:rPr sz="1800" i="1" dirty="0">
                <a:solidFill>
                  <a:srgbClr val="FF0000"/>
                </a:solidFill>
                <a:latin typeface="Trebuchet MS"/>
                <a:cs typeface="Trebuchet MS"/>
              </a:rPr>
              <a:t>nil</a:t>
            </a:r>
            <a:r>
              <a:rPr sz="1800" i="1" spc="-15" dirty="0">
                <a:solidFill>
                  <a:srgbClr val="FF0000"/>
                </a:solidFill>
                <a:latin typeface="Trebuchet MS"/>
                <a:cs typeface="Trebuchet MS"/>
              </a:rPr>
              <a:t>o</a:t>
            </a:r>
            <a:r>
              <a:rPr sz="1800" i="1" dirty="0">
                <a:solidFill>
                  <a:srgbClr val="FF0000"/>
                </a:solidFill>
                <a:latin typeface="Trebuchet MS"/>
                <a:cs typeface="Trebuchet MS"/>
              </a:rPr>
              <a:t>r</a:t>
            </a:r>
            <a:r>
              <a:rPr sz="1800" i="1" spc="14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FF0000"/>
                </a:solidFill>
                <a:latin typeface="Trebuchet MS"/>
                <a:cs typeface="Trebuchet MS"/>
              </a:rPr>
              <a:t>p</a:t>
            </a:r>
            <a:r>
              <a:rPr sz="1800" i="1" spc="5" dirty="0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sz="1800" i="1" spc="-5" dirty="0">
                <a:solidFill>
                  <a:srgbClr val="FF0000"/>
                </a:solidFill>
                <a:latin typeface="Trebuchet MS"/>
                <a:cs typeface="Trebuchet MS"/>
              </a:rPr>
              <a:t>n</a:t>
            </a:r>
            <a:r>
              <a:rPr sz="1800" i="1" spc="-15" dirty="0">
                <a:solidFill>
                  <a:srgbClr val="FF0000"/>
                </a:solidFill>
                <a:latin typeface="Trebuchet MS"/>
                <a:cs typeface="Trebuchet MS"/>
              </a:rPr>
              <a:t>t</a:t>
            </a:r>
            <a:r>
              <a:rPr sz="1800" i="1" spc="-20" dirty="0">
                <a:solidFill>
                  <a:srgbClr val="FF0000"/>
                </a:solidFill>
                <a:latin typeface="Trebuchet MS"/>
                <a:cs typeface="Trebuchet MS"/>
              </a:rPr>
              <a:t>r</a:t>
            </a:r>
            <a:r>
              <a:rPr sz="1800" i="1" dirty="0">
                <a:solidFill>
                  <a:srgbClr val="FF0000"/>
                </a:solidFill>
                <a:latin typeface="Trebuchet MS"/>
                <a:cs typeface="Trebuchet MS"/>
              </a:rPr>
              <a:t>u</a:t>
            </a:r>
            <a:endParaRPr sz="1800">
              <a:latin typeface="Trebuchet MS"/>
              <a:cs typeface="Trebuchet MS"/>
            </a:endParaRPr>
          </a:p>
          <a:p>
            <a:pPr marL="756285">
              <a:lnSpc>
                <a:spcPct val="100000"/>
              </a:lnSpc>
            </a:pPr>
            <a:r>
              <a:rPr sz="1800" i="1" dirty="0">
                <a:solidFill>
                  <a:srgbClr val="FF0000"/>
                </a:solidFill>
                <a:latin typeface="Trebuchet MS"/>
                <a:cs typeface="Trebuchet MS"/>
              </a:rPr>
              <a:t>încălc</a:t>
            </a:r>
            <a:r>
              <a:rPr sz="1800" i="1" spc="5" dirty="0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sz="1800" i="1" spc="-10" dirty="0">
                <a:solidFill>
                  <a:srgbClr val="FF0000"/>
                </a:solidFill>
                <a:latin typeface="Trebuchet MS"/>
                <a:cs typeface="Trebuchet MS"/>
              </a:rPr>
              <a:t>r</a:t>
            </a:r>
            <a:r>
              <a:rPr sz="1800" i="1" dirty="0">
                <a:solidFill>
                  <a:srgbClr val="FF0000"/>
                </a:solidFill>
                <a:latin typeface="Trebuchet MS"/>
                <a:cs typeface="Trebuchet MS"/>
              </a:rPr>
              <a:t>ea măs</a:t>
            </a:r>
            <a:r>
              <a:rPr sz="1800" i="1" spc="-10" dirty="0">
                <a:solidFill>
                  <a:srgbClr val="FF0000"/>
                </a:solidFill>
                <a:latin typeface="Trebuchet MS"/>
                <a:cs typeface="Trebuchet MS"/>
              </a:rPr>
              <a:t>ur</a:t>
            </a:r>
            <a:r>
              <a:rPr sz="1800" i="1" dirty="0">
                <a:solidFill>
                  <a:srgbClr val="FF0000"/>
                </a:solidFill>
                <a:latin typeface="Trebuchet MS"/>
                <a:cs typeface="Trebuchet MS"/>
              </a:rPr>
              <a:t>il</a:t>
            </a:r>
            <a:r>
              <a:rPr sz="1800" i="1" spc="-10" dirty="0">
                <a:solidFill>
                  <a:srgbClr val="FF0000"/>
                </a:solidFill>
                <a:latin typeface="Trebuchet MS"/>
                <a:cs typeface="Trebuchet MS"/>
              </a:rPr>
              <a:t>o</a:t>
            </a:r>
            <a:r>
              <a:rPr sz="1800" i="1" dirty="0">
                <a:solidFill>
                  <a:srgbClr val="FF0000"/>
                </a:solidFill>
                <a:latin typeface="Trebuchet MS"/>
                <a:cs typeface="Trebuchet MS"/>
              </a:rPr>
              <a:t>r</a:t>
            </a:r>
            <a:r>
              <a:rPr sz="1800" i="1" spc="-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i="1" spc="-20" dirty="0">
                <a:solidFill>
                  <a:srgbClr val="FF0000"/>
                </a:solidFill>
                <a:latin typeface="Trebuchet MS"/>
                <a:cs typeface="Trebuchet MS"/>
              </a:rPr>
              <a:t>r</a:t>
            </a:r>
            <a:r>
              <a:rPr sz="1800" i="1" dirty="0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sz="1800" i="1" spc="-10" dirty="0">
                <a:solidFill>
                  <a:srgbClr val="FF0000"/>
                </a:solidFill>
                <a:latin typeface="Trebuchet MS"/>
                <a:cs typeface="Trebuchet MS"/>
              </a:rPr>
              <a:t>stricti</a:t>
            </a:r>
            <a:r>
              <a:rPr sz="1800" i="1" spc="-25" dirty="0">
                <a:solidFill>
                  <a:srgbClr val="FF0000"/>
                </a:solidFill>
                <a:latin typeface="Trebuchet MS"/>
                <a:cs typeface="Trebuchet MS"/>
              </a:rPr>
              <a:t>v</a:t>
            </a:r>
            <a:r>
              <a:rPr sz="1800" i="1" dirty="0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sz="1800" i="1" spc="-2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FF0000"/>
                </a:solidFill>
                <a:latin typeface="Trebuchet MS"/>
                <a:cs typeface="Trebuchet MS"/>
              </a:rPr>
              <a:t>al</a:t>
            </a:r>
            <a:r>
              <a:rPr sz="1800" i="1" dirty="0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sz="1800" i="1" spc="-1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FF0000"/>
                </a:solidFill>
                <a:latin typeface="Trebuchet MS"/>
                <a:cs typeface="Trebuchet MS"/>
              </a:rPr>
              <a:t>Uni</a:t>
            </a:r>
            <a:r>
              <a:rPr sz="1800" i="1" spc="-10" dirty="0">
                <a:solidFill>
                  <a:srgbClr val="FF0000"/>
                </a:solidFill>
                <a:latin typeface="Trebuchet MS"/>
                <a:cs typeface="Trebuchet MS"/>
              </a:rPr>
              <a:t>u</a:t>
            </a:r>
            <a:r>
              <a:rPr sz="1800" i="1" spc="-15" dirty="0">
                <a:solidFill>
                  <a:srgbClr val="FF0000"/>
                </a:solidFill>
                <a:latin typeface="Trebuchet MS"/>
                <a:cs typeface="Trebuchet MS"/>
              </a:rPr>
              <a:t>ni</a:t>
            </a:r>
            <a:r>
              <a:rPr sz="1800" i="1" spc="-10" dirty="0">
                <a:solidFill>
                  <a:srgbClr val="FF0000"/>
                </a:solidFill>
                <a:latin typeface="Trebuchet MS"/>
                <a:cs typeface="Trebuchet MS"/>
              </a:rPr>
              <a:t>i</a:t>
            </a:r>
            <a:r>
              <a:rPr sz="1800" i="1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FF0000"/>
                </a:solidFill>
                <a:latin typeface="Trebuchet MS"/>
                <a:cs typeface="Trebuchet MS"/>
              </a:rPr>
              <a:t>și</a:t>
            </a:r>
            <a:r>
              <a:rPr sz="1800" spc="-1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spc="5" dirty="0">
                <a:solidFill>
                  <a:srgbClr val="FF0000"/>
                </a:solidFill>
                <a:latin typeface="Trebuchet MS"/>
                <a:cs typeface="Trebuchet MS"/>
              </a:rPr>
              <a:t>d</a:t>
            </a:r>
            <a:r>
              <a:rPr sz="1800" dirty="0">
                <a:solidFill>
                  <a:srgbClr val="FF0000"/>
                </a:solidFill>
                <a:latin typeface="Trebuchet MS"/>
                <a:cs typeface="Trebuchet MS"/>
              </a:rPr>
              <a:t>e m</a:t>
            </a:r>
            <a:r>
              <a:rPr sz="1800" spc="-20" dirty="0">
                <a:solidFill>
                  <a:srgbClr val="FF0000"/>
                </a:solidFill>
                <a:latin typeface="Trebuchet MS"/>
                <a:cs typeface="Trebuchet MS"/>
              </a:rPr>
              <a:t>o</a:t>
            </a:r>
            <a:r>
              <a:rPr sz="1800" dirty="0">
                <a:solidFill>
                  <a:srgbClr val="FF0000"/>
                </a:solidFill>
                <a:latin typeface="Trebuchet MS"/>
                <a:cs typeface="Trebuchet MS"/>
              </a:rPr>
              <a:t>d</a:t>
            </a:r>
            <a:r>
              <a:rPr sz="1800" spc="-5" dirty="0">
                <a:solidFill>
                  <a:srgbClr val="FF0000"/>
                </a:solidFill>
                <a:latin typeface="Trebuchet MS"/>
                <a:cs typeface="Trebuchet MS"/>
              </a:rPr>
              <a:t>ificar</a:t>
            </a:r>
            <a:r>
              <a:rPr sz="1800" dirty="0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sz="1800" spc="-1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FF0000"/>
                </a:solidFill>
                <a:latin typeface="Trebuchet MS"/>
                <a:cs typeface="Trebuchet MS"/>
              </a:rPr>
              <a:t>a </a:t>
            </a:r>
            <a:r>
              <a:rPr sz="1800" spc="-5" dirty="0">
                <a:solidFill>
                  <a:srgbClr val="FF0000"/>
                </a:solidFill>
                <a:latin typeface="Trebuchet MS"/>
                <a:cs typeface="Trebuchet MS"/>
              </a:rPr>
              <a:t>Directive</a:t>
            </a:r>
            <a:r>
              <a:rPr sz="1800" dirty="0">
                <a:solidFill>
                  <a:srgbClr val="FF0000"/>
                </a:solidFill>
                <a:latin typeface="Trebuchet MS"/>
                <a:cs typeface="Trebuchet MS"/>
              </a:rPr>
              <a:t>i</a:t>
            </a:r>
            <a:r>
              <a:rPr sz="1800" spc="1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rebuchet MS"/>
                <a:cs typeface="Trebuchet MS"/>
              </a:rPr>
              <a:t>(U</a:t>
            </a:r>
            <a:r>
              <a:rPr sz="1800" spc="-10" dirty="0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sz="1800" dirty="0">
                <a:solidFill>
                  <a:srgbClr val="FF0000"/>
                </a:solidFill>
                <a:latin typeface="Trebuchet MS"/>
                <a:cs typeface="Trebuchet MS"/>
              </a:rPr>
              <a:t>)</a:t>
            </a:r>
            <a:r>
              <a:rPr sz="1800" spc="-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FF0000"/>
                </a:solidFill>
                <a:latin typeface="Trebuchet MS"/>
                <a:cs typeface="Trebuchet MS"/>
              </a:rPr>
              <a:t>2018/1673</a:t>
            </a:r>
            <a:endParaRPr sz="1800">
              <a:latin typeface="Trebuchet MS"/>
              <a:cs typeface="Trebuchet MS"/>
            </a:endParaRPr>
          </a:p>
          <a:p>
            <a:pPr marL="756285" lvl="1" indent="-286385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  <a:buFont typeface="MS Gothic"/>
              <a:buChar char="✓"/>
              <a:tabLst>
                <a:tab pos="756920" algn="l"/>
              </a:tabLst>
            </a:pPr>
            <a:r>
              <a:rPr sz="1800" spc="-245" dirty="0">
                <a:solidFill>
                  <a:srgbClr val="FF0000"/>
                </a:solidFill>
                <a:latin typeface="Trebuchet MS"/>
                <a:cs typeface="Trebuchet MS"/>
              </a:rPr>
              <a:t>T</a:t>
            </a:r>
            <a:r>
              <a:rPr sz="1800" spc="-5" dirty="0">
                <a:solidFill>
                  <a:srgbClr val="FF0000"/>
                </a:solidFill>
                <a:latin typeface="Trebuchet MS"/>
                <a:cs typeface="Trebuchet MS"/>
              </a:rPr>
              <a:t>erm</a:t>
            </a:r>
            <a:r>
              <a:rPr sz="1800" spc="5" dirty="0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sz="1800" dirty="0">
                <a:solidFill>
                  <a:srgbClr val="FF0000"/>
                </a:solidFill>
                <a:latin typeface="Trebuchet MS"/>
                <a:cs typeface="Trebuchet MS"/>
              </a:rPr>
              <a:t>n</a:t>
            </a:r>
            <a:r>
              <a:rPr sz="1800" spc="2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FF0000"/>
                </a:solidFill>
                <a:latin typeface="Trebuchet MS"/>
                <a:cs typeface="Trebuchet MS"/>
              </a:rPr>
              <a:t>de</a:t>
            </a:r>
            <a:r>
              <a:rPr sz="1800" spc="-1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rebuchet MS"/>
                <a:cs typeface="Trebuchet MS"/>
              </a:rPr>
              <a:t>t</a:t>
            </a:r>
            <a:r>
              <a:rPr sz="1800" spc="-10" dirty="0">
                <a:solidFill>
                  <a:srgbClr val="FF0000"/>
                </a:solidFill>
                <a:latin typeface="Trebuchet MS"/>
                <a:cs typeface="Trebuchet MS"/>
              </a:rPr>
              <a:t>r</a:t>
            </a:r>
            <a:r>
              <a:rPr sz="1800" spc="-5" dirty="0">
                <a:solidFill>
                  <a:srgbClr val="FF0000"/>
                </a:solidFill>
                <a:latin typeface="Trebuchet MS"/>
                <a:cs typeface="Trebuchet MS"/>
              </a:rPr>
              <a:t>an</a:t>
            </a:r>
            <a:r>
              <a:rPr sz="1800" spc="5" dirty="0">
                <a:solidFill>
                  <a:srgbClr val="FF0000"/>
                </a:solidFill>
                <a:latin typeface="Trebuchet MS"/>
                <a:cs typeface="Trebuchet MS"/>
              </a:rPr>
              <a:t>s</a:t>
            </a:r>
            <a:r>
              <a:rPr sz="1800" dirty="0">
                <a:solidFill>
                  <a:srgbClr val="FF0000"/>
                </a:solidFill>
                <a:latin typeface="Trebuchet MS"/>
                <a:cs typeface="Trebuchet MS"/>
              </a:rPr>
              <a:t>p</a:t>
            </a:r>
            <a:r>
              <a:rPr sz="1800" spc="-5" dirty="0">
                <a:solidFill>
                  <a:srgbClr val="FF0000"/>
                </a:solidFill>
                <a:latin typeface="Trebuchet MS"/>
                <a:cs typeface="Trebuchet MS"/>
              </a:rPr>
              <a:t>un</a:t>
            </a:r>
            <a:r>
              <a:rPr sz="1800" dirty="0">
                <a:solidFill>
                  <a:srgbClr val="FF0000"/>
                </a:solidFill>
                <a:latin typeface="Trebuchet MS"/>
                <a:cs typeface="Trebuchet MS"/>
              </a:rPr>
              <a:t>ere</a:t>
            </a:r>
            <a:r>
              <a:rPr sz="1800" spc="2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FF0000"/>
                </a:solidFill>
                <a:latin typeface="Trebuchet MS"/>
                <a:cs typeface="Trebuchet MS"/>
              </a:rPr>
              <a:t>–</a:t>
            </a:r>
            <a:r>
              <a:rPr sz="1800" spc="-5" dirty="0">
                <a:solidFill>
                  <a:srgbClr val="FF0000"/>
                </a:solidFill>
                <a:latin typeface="Trebuchet MS"/>
                <a:cs typeface="Trebuchet MS"/>
              </a:rPr>
              <a:t> 2</a:t>
            </a:r>
            <a:r>
              <a:rPr sz="1800" dirty="0">
                <a:solidFill>
                  <a:srgbClr val="FF0000"/>
                </a:solidFill>
                <a:latin typeface="Trebuchet MS"/>
                <a:cs typeface="Trebuchet MS"/>
              </a:rPr>
              <a:t>0</a:t>
            </a:r>
            <a:r>
              <a:rPr sz="1800" spc="1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FF0000"/>
                </a:solidFill>
                <a:latin typeface="Trebuchet MS"/>
                <a:cs typeface="Trebuchet MS"/>
              </a:rPr>
              <a:t>m</a:t>
            </a:r>
            <a:r>
              <a:rPr sz="1800" spc="-5" dirty="0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sz="1800" dirty="0">
                <a:solidFill>
                  <a:srgbClr val="FF0000"/>
                </a:solidFill>
                <a:latin typeface="Trebuchet MS"/>
                <a:cs typeface="Trebuchet MS"/>
              </a:rPr>
              <a:t>i</a:t>
            </a:r>
            <a:r>
              <a:rPr sz="1800" spc="-1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rebuchet MS"/>
                <a:cs typeface="Trebuchet MS"/>
              </a:rPr>
              <a:t>2</a:t>
            </a:r>
            <a:r>
              <a:rPr sz="1800" spc="5" dirty="0">
                <a:solidFill>
                  <a:srgbClr val="FF0000"/>
                </a:solidFill>
                <a:latin typeface="Trebuchet MS"/>
                <a:cs typeface="Trebuchet MS"/>
              </a:rPr>
              <a:t>0</a:t>
            </a:r>
            <a:r>
              <a:rPr sz="1800" spc="-5" dirty="0">
                <a:solidFill>
                  <a:srgbClr val="FF0000"/>
                </a:solidFill>
                <a:latin typeface="Trebuchet MS"/>
                <a:cs typeface="Trebuchet MS"/>
              </a:rPr>
              <a:t>25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711200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544681" y="220090"/>
            <a:ext cx="393700" cy="271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5" dirty="0"/>
              <a:t>A</a:t>
            </a:r>
            <a:r>
              <a:rPr dirty="0"/>
              <a:t>vocații</a:t>
            </a:r>
            <a:r>
              <a:rPr spc="-25" dirty="0"/>
              <a:t> </a:t>
            </a:r>
            <a:r>
              <a:rPr dirty="0"/>
              <a:t>–</a:t>
            </a:r>
            <a:r>
              <a:rPr spc="5" dirty="0"/>
              <a:t> </a:t>
            </a:r>
            <a:r>
              <a:rPr dirty="0"/>
              <a:t>Cunoașterea</a:t>
            </a:r>
            <a:r>
              <a:rPr spc="-55" dirty="0"/>
              <a:t> </a:t>
            </a:r>
            <a:r>
              <a:rPr spc="-10" dirty="0"/>
              <a:t>c</a:t>
            </a:r>
            <a:r>
              <a:rPr dirty="0"/>
              <a:t>lientelei</a:t>
            </a:r>
            <a:r>
              <a:rPr spc="-5" dirty="0"/>
              <a:t> </a:t>
            </a:r>
            <a:r>
              <a:rPr spc="-5" dirty="0">
                <a:latin typeface="Trebuchet MS"/>
                <a:cs typeface="Trebuchet MS"/>
              </a:rPr>
              <a:t>(</a:t>
            </a:r>
            <a:r>
              <a:rPr dirty="0">
                <a:latin typeface="Trebuchet MS"/>
                <a:cs typeface="Trebuchet MS"/>
              </a:rPr>
              <a:t>Evaluare</a:t>
            </a:r>
            <a:r>
              <a:rPr spc="-35" dirty="0">
                <a:latin typeface="Trebuchet MS"/>
                <a:cs typeface="Trebuchet MS"/>
              </a:rPr>
              <a:t> </a:t>
            </a:r>
            <a:r>
              <a:rPr spc="-10" dirty="0">
                <a:latin typeface="Trebuchet MS"/>
                <a:cs typeface="Trebuchet MS"/>
              </a:rPr>
              <a:t>c</a:t>
            </a:r>
            <a:r>
              <a:rPr dirty="0">
                <a:latin typeface="Trebuchet MS"/>
                <a:cs typeface="Trebuchet MS"/>
              </a:rPr>
              <a:t>lient</a:t>
            </a:r>
            <a:r>
              <a:rPr spc="-15" dirty="0">
                <a:latin typeface="Trebuchet MS"/>
                <a:cs typeface="Trebuchet MS"/>
              </a:rPr>
              <a:t> </a:t>
            </a:r>
            <a:r>
              <a:rPr dirty="0">
                <a:latin typeface="Trebuchet MS"/>
                <a:cs typeface="Trebuchet MS"/>
              </a:rPr>
              <a:t>+ documentare)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419" y="886078"/>
            <a:ext cx="11166475" cy="4846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55"/>
              </a:lnSpc>
            </a:pPr>
            <a:r>
              <a:rPr sz="1800" spc="-85" dirty="0">
                <a:latin typeface="Trebuchet MS"/>
                <a:cs typeface="Trebuchet MS"/>
              </a:rPr>
              <a:t>P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baza d</a:t>
            </a:r>
            <a:r>
              <a:rPr sz="1800" spc="-1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cumente</a:t>
            </a:r>
            <a:r>
              <a:rPr sz="1800" spc="-10" dirty="0">
                <a:latin typeface="Trebuchet MS"/>
                <a:cs typeface="Trebuchet MS"/>
              </a:rPr>
              <a:t>lo</a:t>
            </a:r>
            <a:r>
              <a:rPr sz="1800" spc="-260" dirty="0">
                <a:latin typeface="Trebuchet MS"/>
                <a:cs typeface="Trebuchet MS"/>
              </a:rPr>
              <a:t>r</a:t>
            </a:r>
            <a:r>
              <a:rPr sz="1800" dirty="0">
                <a:latin typeface="Trebuchet MS"/>
                <a:cs typeface="Trebuchet MS"/>
              </a:rPr>
              <a:t>,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inf</a:t>
            </a:r>
            <a:r>
              <a:rPr sz="1800" spc="-15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rmațiil</a:t>
            </a:r>
            <a:r>
              <a:rPr sz="1800" spc="-15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r și</a:t>
            </a:r>
            <a:r>
              <a:rPr sz="1800" spc="-10" dirty="0">
                <a:latin typeface="Trebuchet MS"/>
                <a:cs typeface="Trebuchet MS"/>
              </a:rPr>
              <a:t> v</a:t>
            </a:r>
            <a:r>
              <a:rPr sz="1800" dirty="0">
                <a:latin typeface="Trebuchet MS"/>
                <a:cs typeface="Trebuchet MS"/>
              </a:rPr>
              <a:t>eri</a:t>
            </a:r>
            <a:r>
              <a:rPr sz="1800" spc="-10" dirty="0">
                <a:latin typeface="Trebuchet MS"/>
                <a:cs typeface="Trebuchet MS"/>
              </a:rPr>
              <a:t>f</a:t>
            </a:r>
            <a:r>
              <a:rPr sz="1800" dirty="0">
                <a:latin typeface="Trebuchet MS"/>
                <a:cs typeface="Trebuchet MS"/>
              </a:rPr>
              <a:t>icări</a:t>
            </a:r>
            <a:r>
              <a:rPr sz="1800" spc="-10" dirty="0">
                <a:latin typeface="Trebuchet MS"/>
                <a:cs typeface="Trebuchet MS"/>
              </a:rPr>
              <a:t>lo</a:t>
            </a:r>
            <a:r>
              <a:rPr sz="1800" dirty="0">
                <a:latin typeface="Trebuchet MS"/>
                <a:cs typeface="Trebuchet MS"/>
              </a:rPr>
              <a:t>r</a:t>
            </a:r>
            <a:r>
              <a:rPr sz="1800" spc="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se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c</a:t>
            </a:r>
            <a:r>
              <a:rPr sz="1800" spc="-15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m</a:t>
            </a:r>
            <a:r>
              <a:rPr sz="1800" spc="5" dirty="0">
                <a:latin typeface="Trebuchet MS"/>
                <a:cs typeface="Trebuchet MS"/>
              </a:rPr>
              <a:t>p</a:t>
            </a:r>
            <a:r>
              <a:rPr sz="1800" dirty="0">
                <a:latin typeface="Trebuchet MS"/>
                <a:cs typeface="Trebuchet MS"/>
              </a:rPr>
              <a:t>le</a:t>
            </a:r>
            <a:r>
              <a:rPr sz="1800" spc="-10" dirty="0">
                <a:latin typeface="Trebuchet MS"/>
                <a:cs typeface="Trebuchet MS"/>
              </a:rPr>
              <a:t>t</a:t>
            </a:r>
            <a:r>
              <a:rPr sz="1800" dirty="0">
                <a:latin typeface="Trebuchet MS"/>
                <a:cs typeface="Trebuchet MS"/>
              </a:rPr>
              <a:t>ează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C00000"/>
                </a:solidFill>
                <a:latin typeface="Trebuchet MS"/>
                <a:cs typeface="Trebuchet MS"/>
              </a:rPr>
              <a:t>F</a:t>
            </a:r>
            <a:r>
              <a:rPr sz="1800" b="1" spc="5" dirty="0">
                <a:solidFill>
                  <a:srgbClr val="C00000"/>
                </a:solidFill>
                <a:latin typeface="Trebuchet MS"/>
                <a:cs typeface="Trebuchet MS"/>
              </a:rPr>
              <a:t>I</a:t>
            </a:r>
            <a:r>
              <a:rPr sz="1800" b="1" dirty="0">
                <a:solidFill>
                  <a:srgbClr val="C00000"/>
                </a:solidFill>
                <a:latin typeface="Trebuchet MS"/>
                <a:cs typeface="Trebuchet MS"/>
              </a:rPr>
              <a:t>ȘA</a:t>
            </a:r>
            <a:r>
              <a:rPr sz="1800" b="1" spc="-11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Trebuchet MS"/>
                <a:cs typeface="Trebuchet MS"/>
              </a:rPr>
              <a:t>D</a:t>
            </a:r>
            <a:r>
              <a:rPr sz="1800" b="1" dirty="0">
                <a:solidFill>
                  <a:srgbClr val="C00000"/>
                </a:solidFill>
                <a:latin typeface="Trebuchet MS"/>
                <a:cs typeface="Trebuchet MS"/>
              </a:rPr>
              <a:t>E </a:t>
            </a:r>
            <a:r>
              <a:rPr sz="1800" b="1" spc="-10" dirty="0">
                <a:solidFill>
                  <a:srgbClr val="C00000"/>
                </a:solidFill>
                <a:latin typeface="Trebuchet MS"/>
                <a:cs typeface="Trebuchet MS"/>
              </a:rPr>
              <a:t>E</a:t>
            </a:r>
            <a:r>
              <a:rPr sz="1800" b="1" spc="-140" dirty="0">
                <a:solidFill>
                  <a:srgbClr val="C00000"/>
                </a:solidFill>
                <a:latin typeface="Trebuchet MS"/>
                <a:cs typeface="Trebuchet MS"/>
              </a:rPr>
              <a:t>V</a:t>
            </a:r>
            <a:r>
              <a:rPr sz="1800" b="1" dirty="0">
                <a:solidFill>
                  <a:srgbClr val="C00000"/>
                </a:solidFill>
                <a:latin typeface="Trebuchet MS"/>
                <a:cs typeface="Trebuchet MS"/>
              </a:rPr>
              <a:t>ALUARE</a:t>
            </a:r>
            <a:r>
              <a:rPr sz="1800" b="1" spc="-9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C00000"/>
                </a:solidFill>
                <a:latin typeface="Trebuchet MS"/>
                <a:cs typeface="Trebuchet MS"/>
              </a:rPr>
              <a:t>A</a:t>
            </a:r>
            <a:r>
              <a:rPr sz="1800" b="1" spc="-10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C00000"/>
                </a:solidFill>
                <a:latin typeface="Trebuchet MS"/>
                <a:cs typeface="Trebuchet MS"/>
              </a:rPr>
              <a:t>RI</a:t>
            </a:r>
            <a:r>
              <a:rPr sz="1800" b="1" spc="-5" dirty="0">
                <a:solidFill>
                  <a:srgbClr val="C00000"/>
                </a:solidFill>
                <a:latin typeface="Trebuchet MS"/>
                <a:cs typeface="Trebuchet MS"/>
              </a:rPr>
              <a:t>SC</a:t>
            </a:r>
            <a:r>
              <a:rPr sz="1800" b="1" dirty="0">
                <a:solidFill>
                  <a:srgbClr val="C00000"/>
                </a:solidFill>
                <a:latin typeface="Trebuchet MS"/>
                <a:cs typeface="Trebuchet MS"/>
              </a:rPr>
              <a:t>ULUI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ts val="2055"/>
              </a:lnSpc>
            </a:pPr>
            <a:r>
              <a:rPr sz="1800" dirty="0">
                <a:latin typeface="Trebuchet MS"/>
                <a:cs typeface="Trebuchet MS"/>
              </a:rPr>
              <a:t>(c</a:t>
            </a:r>
            <a:r>
              <a:rPr sz="1800" spc="-15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nținutul</a:t>
            </a:r>
            <a:r>
              <a:rPr sz="1800" spc="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p</a:t>
            </a:r>
            <a:r>
              <a:rPr sz="1800" spc="-1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ate să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difere de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d</a:t>
            </a:r>
            <a:r>
              <a:rPr sz="1800" spc="-1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cum</a:t>
            </a:r>
            <a:r>
              <a:rPr sz="1800" spc="5" dirty="0">
                <a:latin typeface="Trebuchet MS"/>
                <a:cs typeface="Trebuchet MS"/>
              </a:rPr>
              <a:t>e</a:t>
            </a:r>
            <a:r>
              <a:rPr sz="1800" dirty="0">
                <a:latin typeface="Trebuchet MS"/>
                <a:cs typeface="Trebuchet MS"/>
              </a:rPr>
              <a:t>ntul pr</a:t>
            </a:r>
            <a:r>
              <a:rPr sz="1800" spc="-15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pus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prin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R</a:t>
            </a:r>
            <a:r>
              <a:rPr sz="1800" dirty="0">
                <a:latin typeface="Trebuchet MS"/>
                <a:cs typeface="Trebuchet MS"/>
              </a:rPr>
              <a:t>eglementarea</a:t>
            </a:r>
            <a:r>
              <a:rPr sz="1800" spc="3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sec</a:t>
            </a:r>
            <a:r>
              <a:rPr sz="1800" spc="-10" dirty="0">
                <a:latin typeface="Trebuchet MS"/>
                <a:cs typeface="Trebuchet MS"/>
              </a:rPr>
              <a:t>to</a:t>
            </a:r>
            <a:r>
              <a:rPr sz="1800" dirty="0">
                <a:latin typeface="Trebuchet MS"/>
                <a:cs typeface="Trebuchet MS"/>
              </a:rPr>
              <a:t>rială)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ts val="1700"/>
              </a:lnSpc>
              <a:spcBef>
                <a:spcPts val="27"/>
              </a:spcBef>
            </a:pPr>
            <a:endParaRPr sz="1700"/>
          </a:p>
          <a:p>
            <a:pPr marL="12700">
              <a:lnSpc>
                <a:spcPts val="2050"/>
              </a:lnSpc>
            </a:pPr>
            <a:r>
              <a:rPr sz="1800" dirty="0">
                <a:latin typeface="Trebuchet MS"/>
                <a:cs typeface="Trebuchet MS"/>
              </a:rPr>
              <a:t>Măsurile care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se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p</a:t>
            </a:r>
            <a:r>
              <a:rPr sz="1800" spc="-1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t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lua d</a:t>
            </a:r>
            <a:r>
              <a:rPr sz="1800" spc="5" dirty="0">
                <a:latin typeface="Trebuchet MS"/>
                <a:cs typeface="Trebuchet MS"/>
              </a:rPr>
              <a:t>e</a:t>
            </a:r>
            <a:r>
              <a:rPr sz="1800" dirty="0">
                <a:latin typeface="Trebuchet MS"/>
                <a:cs typeface="Trebuchet MS"/>
              </a:rPr>
              <a:t>pind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de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riscul id</a:t>
            </a:r>
            <a:r>
              <a:rPr sz="1800" spc="5" dirty="0">
                <a:latin typeface="Trebuchet MS"/>
                <a:cs typeface="Trebuchet MS"/>
              </a:rPr>
              <a:t>e</a:t>
            </a:r>
            <a:r>
              <a:rPr sz="1800" dirty="0">
                <a:latin typeface="Trebuchet MS"/>
                <a:cs typeface="Trebuchet MS"/>
              </a:rPr>
              <a:t>nti</a:t>
            </a:r>
            <a:r>
              <a:rPr sz="1800" spc="-10" dirty="0">
                <a:latin typeface="Trebuchet MS"/>
                <a:cs typeface="Trebuchet MS"/>
              </a:rPr>
              <a:t>f</a:t>
            </a:r>
            <a:r>
              <a:rPr sz="1800" dirty="0">
                <a:latin typeface="Trebuchet MS"/>
                <a:cs typeface="Trebuchet MS"/>
              </a:rPr>
              <a:t>icat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și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de </a:t>
            </a:r>
            <a:r>
              <a:rPr sz="1800" spc="-80" dirty="0">
                <a:latin typeface="Trebuchet MS"/>
                <a:cs typeface="Trebuchet MS"/>
              </a:rPr>
              <a:t>P</a:t>
            </a:r>
            <a:r>
              <a:rPr sz="1800" spc="-1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litica</a:t>
            </a:r>
            <a:r>
              <a:rPr sz="1800" spc="-125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A</a:t>
            </a:r>
            <a:r>
              <a:rPr sz="1800" dirty="0">
                <a:latin typeface="Trebuchet MS"/>
                <a:cs typeface="Trebuchet MS"/>
              </a:rPr>
              <a:t>ML</a:t>
            </a:r>
            <a:r>
              <a:rPr sz="1800" spc="-7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a</a:t>
            </a:r>
            <a:r>
              <a:rPr sz="1800" spc="5" dirty="0">
                <a:latin typeface="Trebuchet MS"/>
                <a:cs typeface="Trebuchet MS"/>
              </a:rPr>
              <a:t>d</a:t>
            </a:r>
            <a:r>
              <a:rPr sz="1800" spc="-1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pta</a:t>
            </a:r>
            <a:r>
              <a:rPr sz="1800" spc="-10" dirty="0">
                <a:latin typeface="Trebuchet MS"/>
                <a:cs typeface="Trebuchet MS"/>
              </a:rPr>
              <a:t>t</a:t>
            </a:r>
            <a:r>
              <a:rPr sz="1800" dirty="0">
                <a:latin typeface="Trebuchet MS"/>
                <a:cs typeface="Trebuchet MS"/>
              </a:rPr>
              <a:t>ă</a:t>
            </a:r>
            <a:r>
              <a:rPr sz="1800" spc="4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-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rec</a:t>
            </a:r>
            <a:r>
              <a:rPr sz="1800" spc="-15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man</a:t>
            </a:r>
            <a:r>
              <a:rPr sz="1800" spc="5" dirty="0">
                <a:latin typeface="Trebuchet MS"/>
                <a:cs typeface="Trebuchet MS"/>
              </a:rPr>
              <a:t>d</a:t>
            </a:r>
            <a:r>
              <a:rPr sz="1800" dirty="0">
                <a:latin typeface="Trebuchet MS"/>
                <a:cs typeface="Trebuchet MS"/>
              </a:rPr>
              <a:t>ări:</a:t>
            </a:r>
            <a:endParaRPr sz="1800">
              <a:latin typeface="Trebuchet MS"/>
              <a:cs typeface="Trebuchet MS"/>
            </a:endParaRPr>
          </a:p>
          <a:p>
            <a:pPr marL="299085" indent="-286385">
              <a:lnSpc>
                <a:spcPts val="1945"/>
              </a:lnSpc>
              <a:buFont typeface="Trebuchet MS"/>
              <a:buChar char="-"/>
              <a:tabLst>
                <a:tab pos="299720" algn="l"/>
              </a:tabLst>
            </a:pPr>
            <a:r>
              <a:rPr sz="1800" b="1" dirty="0">
                <a:latin typeface="Trebuchet MS"/>
                <a:cs typeface="Trebuchet MS"/>
              </a:rPr>
              <a:t>Ri</a:t>
            </a:r>
            <a:r>
              <a:rPr sz="1800" b="1" spc="-10" dirty="0">
                <a:latin typeface="Trebuchet MS"/>
                <a:cs typeface="Trebuchet MS"/>
              </a:rPr>
              <a:t>sc</a:t>
            </a:r>
            <a:r>
              <a:rPr sz="1800" b="1" spc="-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s</a:t>
            </a:r>
            <a:r>
              <a:rPr sz="1800" b="1" spc="5" dirty="0">
                <a:latin typeface="Trebuchet MS"/>
                <a:cs typeface="Trebuchet MS"/>
              </a:rPr>
              <a:t>c</a:t>
            </a:r>
            <a:r>
              <a:rPr sz="1800" b="1" dirty="0">
                <a:latin typeface="Trebuchet MS"/>
                <a:cs typeface="Trebuchet MS"/>
              </a:rPr>
              <a:t>ăzut/mediu</a:t>
            </a:r>
            <a:r>
              <a:rPr sz="1800" b="1" spc="-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–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se </a:t>
            </a:r>
            <a:r>
              <a:rPr sz="1800" spc="-5" dirty="0">
                <a:latin typeface="Trebuchet MS"/>
                <a:cs typeface="Trebuchet MS"/>
              </a:rPr>
              <a:t>poat</a:t>
            </a:r>
            <a:r>
              <a:rPr sz="1800" dirty="0">
                <a:latin typeface="Trebuchet MS"/>
                <a:cs typeface="Trebuchet MS"/>
              </a:rPr>
              <a:t>e </a:t>
            </a:r>
            <a:r>
              <a:rPr sz="1800" spc="-5" dirty="0">
                <a:latin typeface="Trebuchet MS"/>
                <a:cs typeface="Trebuchet MS"/>
              </a:rPr>
              <a:t>închei</a:t>
            </a:r>
            <a:r>
              <a:rPr sz="1800" dirty="0">
                <a:latin typeface="Trebuchet MS"/>
                <a:cs typeface="Trebuchet MS"/>
              </a:rPr>
              <a:t>a </a:t>
            </a:r>
            <a:r>
              <a:rPr sz="1800" spc="-15" dirty="0">
                <a:latin typeface="Trebuchet MS"/>
                <a:cs typeface="Trebuchet MS"/>
              </a:rPr>
              <a:t>CAJ</a:t>
            </a:r>
            <a:r>
              <a:rPr sz="1800" spc="-5" dirty="0">
                <a:latin typeface="Trebuchet MS"/>
                <a:cs typeface="Trebuchet MS"/>
              </a:rPr>
              <a:t>-</a:t>
            </a:r>
            <a:r>
              <a:rPr sz="1800" dirty="0">
                <a:latin typeface="Trebuchet MS"/>
                <a:cs typeface="Trebuchet MS"/>
              </a:rPr>
              <a:t>u</a:t>
            </a:r>
            <a:r>
              <a:rPr sz="1800" spc="-5" dirty="0">
                <a:latin typeface="Trebuchet MS"/>
                <a:cs typeface="Trebuchet MS"/>
              </a:rPr>
              <a:t>l</a:t>
            </a:r>
            <a:r>
              <a:rPr sz="1800" dirty="0">
                <a:latin typeface="Trebuchet MS"/>
                <a:cs typeface="Trebuchet MS"/>
              </a:rPr>
              <a:t>;</a:t>
            </a:r>
            <a:endParaRPr sz="1800">
              <a:latin typeface="Trebuchet MS"/>
              <a:cs typeface="Trebuchet MS"/>
            </a:endParaRPr>
          </a:p>
          <a:p>
            <a:pPr marL="299085" indent="-286385">
              <a:lnSpc>
                <a:spcPts val="1945"/>
              </a:lnSpc>
              <a:buFont typeface="Trebuchet MS"/>
              <a:buChar char="-"/>
              <a:tabLst>
                <a:tab pos="299720" algn="l"/>
              </a:tabLst>
            </a:pPr>
            <a:r>
              <a:rPr sz="1800" b="1" spc="-15" dirty="0">
                <a:latin typeface="Trebuchet MS"/>
                <a:cs typeface="Trebuchet MS"/>
              </a:rPr>
              <a:t>R</a:t>
            </a:r>
            <a:r>
              <a:rPr sz="1800" b="1" spc="-5" dirty="0">
                <a:latin typeface="Trebuchet MS"/>
                <a:cs typeface="Trebuchet MS"/>
              </a:rPr>
              <a:t>i</a:t>
            </a:r>
            <a:r>
              <a:rPr sz="1800" b="1" spc="5" dirty="0">
                <a:latin typeface="Trebuchet MS"/>
                <a:cs typeface="Trebuchet MS"/>
              </a:rPr>
              <a:t>s</a:t>
            </a:r>
            <a:r>
              <a:rPr sz="1800" b="1" spc="-10" dirty="0">
                <a:latin typeface="Trebuchet MS"/>
                <a:cs typeface="Trebuchet MS"/>
              </a:rPr>
              <a:t>c </a:t>
            </a:r>
            <a:r>
              <a:rPr sz="1800" b="1" spc="-5" dirty="0">
                <a:latin typeface="Trebuchet MS"/>
                <a:cs typeface="Trebuchet MS"/>
              </a:rPr>
              <a:t>s</a:t>
            </a:r>
            <a:r>
              <a:rPr sz="1800" b="1" dirty="0">
                <a:latin typeface="Trebuchet MS"/>
                <a:cs typeface="Trebuchet MS"/>
              </a:rPr>
              <a:t>porit</a:t>
            </a:r>
            <a:r>
              <a:rPr sz="1800" b="1" spc="-5" dirty="0">
                <a:latin typeface="Trebuchet MS"/>
                <a:cs typeface="Trebuchet MS"/>
              </a:rPr>
              <a:t> </a:t>
            </a:r>
            <a:r>
              <a:rPr sz="1800" b="1" spc="-10" dirty="0">
                <a:latin typeface="Trebuchet MS"/>
                <a:cs typeface="Trebuchet MS"/>
              </a:rPr>
              <a:t>sau </a:t>
            </a:r>
            <a:r>
              <a:rPr sz="1800" b="1" spc="-15" dirty="0">
                <a:latin typeface="Trebuchet MS"/>
                <a:cs typeface="Trebuchet MS"/>
              </a:rPr>
              <a:t>PEP</a:t>
            </a:r>
            <a:r>
              <a:rPr sz="1800" b="1" spc="-35" dirty="0">
                <a:latin typeface="Trebuchet MS"/>
                <a:cs typeface="Trebuchet MS"/>
              </a:rPr>
              <a:t> </a:t>
            </a:r>
            <a:r>
              <a:rPr sz="1800" spc="-15" dirty="0">
                <a:latin typeface="Trebuchet MS"/>
                <a:cs typeface="Trebuchet MS"/>
              </a:rPr>
              <a:t>(ris</a:t>
            </a:r>
            <a:r>
              <a:rPr sz="1800" spc="-10" dirty="0">
                <a:latin typeface="Trebuchet MS"/>
                <a:cs typeface="Trebuchet MS"/>
              </a:rPr>
              <a:t>c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s</a:t>
            </a:r>
            <a:r>
              <a:rPr sz="1800" spc="-5" dirty="0">
                <a:latin typeface="Trebuchet MS"/>
                <a:cs typeface="Trebuchet MS"/>
              </a:rPr>
              <a:t>p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rit</a:t>
            </a:r>
            <a:r>
              <a:rPr sz="1800" spc="-2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i</a:t>
            </a:r>
            <a:r>
              <a:rPr sz="1800" spc="5" dirty="0">
                <a:latin typeface="Trebuchet MS"/>
                <a:cs typeface="Trebuchet MS"/>
              </a:rPr>
              <a:t>m</a:t>
            </a:r>
            <a:r>
              <a:rPr sz="1800" dirty="0">
                <a:latin typeface="Trebuchet MS"/>
                <a:cs typeface="Trebuchet MS"/>
              </a:rPr>
              <a:t>plicit)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–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spc="-20" dirty="0">
                <a:latin typeface="Trebuchet MS"/>
                <a:cs typeface="Trebuchet MS"/>
              </a:rPr>
              <a:t>CAJ</a:t>
            </a:r>
            <a:r>
              <a:rPr sz="1800" spc="-5" dirty="0">
                <a:latin typeface="Trebuchet MS"/>
                <a:cs typeface="Trebuchet MS"/>
              </a:rPr>
              <a:t>-</a:t>
            </a:r>
            <a:r>
              <a:rPr sz="1800" dirty="0">
                <a:latin typeface="Trebuchet MS"/>
                <a:cs typeface="Trebuchet MS"/>
              </a:rPr>
              <a:t>ul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se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înch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-5" dirty="0">
                <a:latin typeface="Trebuchet MS"/>
                <a:cs typeface="Trebuchet MS"/>
              </a:rPr>
              <a:t>i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d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spc="-5" dirty="0">
                <a:latin typeface="Trebuchet MS"/>
                <a:cs typeface="Trebuchet MS"/>
              </a:rPr>
              <a:t>a</a:t>
            </a:r>
            <a:r>
              <a:rPr sz="1800" dirty="0">
                <a:latin typeface="Trebuchet MS"/>
                <a:cs typeface="Trebuchet MS"/>
              </a:rPr>
              <a:t>r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c</a:t>
            </a:r>
            <a:r>
              <a:rPr sz="1800" dirty="0">
                <a:latin typeface="Trebuchet MS"/>
                <a:cs typeface="Trebuchet MS"/>
              </a:rPr>
              <a:t>u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u="sng" spc="-535" dirty="0">
                <a:latin typeface="Trebuchet MS"/>
                <a:cs typeface="Trebuchet MS"/>
              </a:rPr>
              <a:t> </a:t>
            </a:r>
            <a:r>
              <a:rPr sz="1800" u="sng" dirty="0">
                <a:latin typeface="Trebuchet MS"/>
                <a:cs typeface="Trebuchet MS"/>
              </a:rPr>
              <a:t>ap</a:t>
            </a:r>
            <a:r>
              <a:rPr sz="1800" u="sng" spc="-535" dirty="0">
                <a:latin typeface="Trebuchet MS"/>
                <a:cs typeface="Trebuchet MS"/>
              </a:rPr>
              <a:t> </a:t>
            </a:r>
            <a:r>
              <a:rPr sz="1800" u="sng" dirty="0">
                <a:latin typeface="Trebuchet MS"/>
                <a:cs typeface="Trebuchet MS"/>
              </a:rPr>
              <a:t>r</a:t>
            </a:r>
            <a:r>
              <a:rPr sz="1800" u="sng" spc="-15" dirty="0">
                <a:latin typeface="Trebuchet MS"/>
                <a:cs typeface="Trebuchet MS"/>
              </a:rPr>
              <a:t>o</a:t>
            </a:r>
            <a:r>
              <a:rPr sz="1800" u="sng" dirty="0">
                <a:latin typeface="Trebuchet MS"/>
                <a:cs typeface="Trebuchet MS"/>
              </a:rPr>
              <a:t>b</a:t>
            </a:r>
            <a:r>
              <a:rPr sz="1800" u="sng" spc="-540" dirty="0">
                <a:latin typeface="Trebuchet MS"/>
                <a:cs typeface="Trebuchet MS"/>
              </a:rPr>
              <a:t> </a:t>
            </a:r>
            <a:r>
              <a:rPr sz="1800" u="sng" dirty="0">
                <a:latin typeface="Trebuchet MS"/>
                <a:cs typeface="Trebuchet MS"/>
              </a:rPr>
              <a:t>area p</a:t>
            </a:r>
            <a:r>
              <a:rPr sz="1800" u="sng" spc="-535" dirty="0">
                <a:latin typeface="Trebuchet MS"/>
                <a:cs typeface="Trebuchet MS"/>
              </a:rPr>
              <a:t> </a:t>
            </a:r>
            <a:r>
              <a:rPr sz="1800" u="sng" dirty="0">
                <a:latin typeface="Trebuchet MS"/>
                <a:cs typeface="Trebuchet MS"/>
              </a:rPr>
              <a:t>realab</a:t>
            </a:r>
            <a:r>
              <a:rPr sz="1800" u="sng" spc="-540" dirty="0">
                <a:latin typeface="Trebuchet MS"/>
                <a:cs typeface="Trebuchet MS"/>
              </a:rPr>
              <a:t> </a:t>
            </a:r>
            <a:r>
              <a:rPr sz="1800" u="sng" dirty="0">
                <a:latin typeface="Trebuchet MS"/>
                <a:cs typeface="Trebuchet MS"/>
              </a:rPr>
              <a:t>ilă</a:t>
            </a:r>
            <a:r>
              <a:rPr sz="1800" u="sng" spc="-25" dirty="0">
                <a:latin typeface="Trebuchet MS"/>
                <a:cs typeface="Trebuchet MS"/>
              </a:rPr>
              <a:t> </a:t>
            </a:r>
            <a:r>
              <a:rPr sz="1800" u="sng" dirty="0">
                <a:latin typeface="Trebuchet MS"/>
                <a:cs typeface="Trebuchet MS"/>
              </a:rPr>
              <a:t>a av</a:t>
            </a:r>
            <a:r>
              <a:rPr sz="1800" u="sng" spc="-10" dirty="0">
                <a:latin typeface="Trebuchet MS"/>
                <a:cs typeface="Trebuchet MS"/>
              </a:rPr>
              <a:t>o</a:t>
            </a:r>
            <a:r>
              <a:rPr sz="1800" u="sng" dirty="0">
                <a:latin typeface="Trebuchet MS"/>
                <a:cs typeface="Trebuchet MS"/>
              </a:rPr>
              <a:t>catu</a:t>
            </a:r>
            <a:r>
              <a:rPr sz="1800" u="sng" spc="-10" dirty="0">
                <a:latin typeface="Trebuchet MS"/>
                <a:cs typeface="Trebuchet MS"/>
              </a:rPr>
              <a:t>l</a:t>
            </a:r>
            <a:r>
              <a:rPr sz="1800" u="sng" dirty="0">
                <a:latin typeface="Trebuchet MS"/>
                <a:cs typeface="Trebuchet MS"/>
              </a:rPr>
              <a:t>ui </a:t>
            </a:r>
            <a:endParaRPr sz="1800">
              <a:latin typeface="Trebuchet MS"/>
              <a:cs typeface="Trebuchet MS"/>
            </a:endParaRPr>
          </a:p>
          <a:p>
            <a:pPr marL="299085">
              <a:lnSpc>
                <a:spcPts val="2050"/>
              </a:lnSpc>
            </a:pPr>
            <a:r>
              <a:rPr sz="1800" u="sng" spc="-5" dirty="0">
                <a:latin typeface="Trebuchet MS"/>
                <a:cs typeface="Trebuchet MS"/>
              </a:rPr>
              <a:t>c</a:t>
            </a:r>
            <a:r>
              <a:rPr sz="1800" u="sng" spc="-15" dirty="0">
                <a:latin typeface="Trebuchet MS"/>
                <a:cs typeface="Trebuchet MS"/>
              </a:rPr>
              <a:t>o</a:t>
            </a:r>
            <a:r>
              <a:rPr sz="1800" u="sng" spc="-10" dirty="0">
                <a:latin typeface="Trebuchet MS"/>
                <a:cs typeface="Trebuchet MS"/>
              </a:rPr>
              <a:t>o</a:t>
            </a:r>
            <a:r>
              <a:rPr sz="1800" u="sng" dirty="0">
                <a:latin typeface="Trebuchet MS"/>
                <a:cs typeface="Trebuchet MS"/>
              </a:rPr>
              <a:t>rd</a:t>
            </a:r>
            <a:r>
              <a:rPr sz="1800" u="sng" spc="-10" dirty="0">
                <a:latin typeface="Trebuchet MS"/>
                <a:cs typeface="Trebuchet MS"/>
              </a:rPr>
              <a:t>o</a:t>
            </a:r>
            <a:r>
              <a:rPr sz="1800" u="sng" spc="-5" dirty="0">
                <a:latin typeface="Trebuchet MS"/>
                <a:cs typeface="Trebuchet MS"/>
              </a:rPr>
              <a:t>nat</a:t>
            </a:r>
            <a:r>
              <a:rPr sz="1800" u="sng" spc="-15" dirty="0">
                <a:latin typeface="Trebuchet MS"/>
                <a:cs typeface="Trebuchet MS"/>
              </a:rPr>
              <a:t>o</a:t>
            </a:r>
            <a:r>
              <a:rPr sz="1800" u="sng" spc="-245" dirty="0">
                <a:latin typeface="Trebuchet MS"/>
                <a:cs typeface="Trebuchet MS"/>
              </a:rPr>
              <a:t>r</a:t>
            </a:r>
            <a:r>
              <a:rPr sz="1800" dirty="0">
                <a:latin typeface="Trebuchet MS"/>
                <a:cs typeface="Trebuchet MS"/>
              </a:rPr>
              <a:t>.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ts val="1800"/>
              </a:lnSpc>
            </a:pPr>
            <a:endParaRPr sz="1800"/>
          </a:p>
          <a:p>
            <a:pPr>
              <a:lnSpc>
                <a:spcPts val="1800"/>
              </a:lnSpc>
              <a:spcBef>
                <a:spcPts val="75"/>
              </a:spcBef>
            </a:pPr>
            <a:endParaRPr sz="1800"/>
          </a:p>
          <a:p>
            <a:pPr marL="12700">
              <a:lnSpc>
                <a:spcPts val="2050"/>
              </a:lnSpc>
            </a:pPr>
            <a:r>
              <a:rPr sz="1800" u="sng" spc="-545" dirty="0">
                <a:latin typeface="Trebuchet MS"/>
                <a:cs typeface="Trebuchet MS"/>
              </a:rPr>
              <a:t> </a:t>
            </a:r>
            <a:r>
              <a:rPr sz="1800" u="sng" spc="-235" dirty="0">
                <a:latin typeface="Trebuchet MS"/>
                <a:cs typeface="Trebuchet MS"/>
              </a:rPr>
              <a:t>T</a:t>
            </a:r>
            <a:r>
              <a:rPr sz="1800" u="sng" spc="-10" dirty="0">
                <a:latin typeface="Trebuchet MS"/>
                <a:cs typeface="Trebuchet MS"/>
              </a:rPr>
              <a:t>o</a:t>
            </a:r>
            <a:r>
              <a:rPr sz="1800" u="sng" dirty="0">
                <a:latin typeface="Trebuchet MS"/>
                <a:cs typeface="Trebuchet MS"/>
              </a:rPr>
              <a:t>ate</a:t>
            </a:r>
            <a:r>
              <a:rPr sz="1800" u="sng" spc="20" dirty="0">
                <a:latin typeface="Trebuchet MS"/>
                <a:cs typeface="Trebuchet MS"/>
              </a:rPr>
              <a:t> </a:t>
            </a:r>
            <a:r>
              <a:rPr sz="1800" u="sng" dirty="0">
                <a:latin typeface="Trebuchet MS"/>
                <a:cs typeface="Trebuchet MS"/>
              </a:rPr>
              <a:t>d</a:t>
            </a:r>
            <a:r>
              <a:rPr sz="1800" u="sng" spc="-540" dirty="0">
                <a:latin typeface="Trebuchet MS"/>
                <a:cs typeface="Trebuchet MS"/>
              </a:rPr>
              <a:t> </a:t>
            </a:r>
            <a:r>
              <a:rPr sz="1800" u="sng" spc="-10" dirty="0">
                <a:latin typeface="Trebuchet MS"/>
                <a:cs typeface="Trebuchet MS"/>
              </a:rPr>
              <a:t>o</a:t>
            </a:r>
            <a:r>
              <a:rPr sz="1800" u="sng" dirty="0">
                <a:latin typeface="Trebuchet MS"/>
                <a:cs typeface="Trebuchet MS"/>
              </a:rPr>
              <a:t>cume</a:t>
            </a:r>
            <a:r>
              <a:rPr sz="1800" u="sng" spc="-540" dirty="0">
                <a:latin typeface="Trebuchet MS"/>
                <a:cs typeface="Trebuchet MS"/>
              </a:rPr>
              <a:t> </a:t>
            </a:r>
            <a:r>
              <a:rPr sz="1800" u="sng" dirty="0">
                <a:latin typeface="Trebuchet MS"/>
                <a:cs typeface="Trebuchet MS"/>
              </a:rPr>
              <a:t>ntele</a:t>
            </a:r>
            <a:r>
              <a:rPr sz="1800" u="sng" spc="5" dirty="0">
                <a:latin typeface="Trebuchet MS"/>
                <a:cs typeface="Trebuchet MS"/>
              </a:rPr>
              <a:t> </a:t>
            </a:r>
            <a:r>
              <a:rPr sz="1800" u="sng" dirty="0">
                <a:latin typeface="Trebuchet MS"/>
                <a:cs typeface="Trebuchet MS"/>
              </a:rPr>
              <a:t>c</a:t>
            </a:r>
            <a:r>
              <a:rPr sz="1800" u="sng" spc="-10" dirty="0">
                <a:latin typeface="Trebuchet MS"/>
                <a:cs typeface="Trebuchet MS"/>
              </a:rPr>
              <a:t>o</a:t>
            </a:r>
            <a:r>
              <a:rPr sz="1800" u="sng" dirty="0">
                <a:latin typeface="Trebuchet MS"/>
                <a:cs typeface="Trebuchet MS"/>
              </a:rPr>
              <a:t>lec</a:t>
            </a:r>
            <a:r>
              <a:rPr sz="1800" u="sng" spc="-10" dirty="0">
                <a:latin typeface="Trebuchet MS"/>
                <a:cs typeface="Trebuchet MS"/>
              </a:rPr>
              <a:t>t</a:t>
            </a:r>
            <a:r>
              <a:rPr sz="1800" u="sng" dirty="0">
                <a:latin typeface="Trebuchet MS"/>
                <a:cs typeface="Trebuchet MS"/>
              </a:rPr>
              <a:t>ate</a:t>
            </a:r>
            <a:r>
              <a:rPr sz="1800" u="sng" spc="5" dirty="0">
                <a:latin typeface="Trebuchet MS"/>
                <a:cs typeface="Trebuchet MS"/>
              </a:rPr>
              <a:t> </a:t>
            </a:r>
            <a:r>
              <a:rPr sz="1800" u="sng" dirty="0">
                <a:latin typeface="Trebuchet MS"/>
                <a:cs typeface="Trebuchet MS"/>
              </a:rPr>
              <a:t>d</a:t>
            </a:r>
            <a:r>
              <a:rPr sz="1800" u="sng" spc="-540" dirty="0">
                <a:latin typeface="Trebuchet MS"/>
                <a:cs typeface="Trebuchet MS"/>
              </a:rPr>
              <a:t> </a:t>
            </a:r>
            <a:r>
              <a:rPr sz="1800" u="sng" dirty="0">
                <a:latin typeface="Trebuchet MS"/>
                <a:cs typeface="Trebuchet MS"/>
              </a:rPr>
              <a:t>e</a:t>
            </a:r>
            <a:r>
              <a:rPr sz="1800" u="sng" spc="-15" dirty="0">
                <a:latin typeface="Trebuchet MS"/>
                <a:cs typeface="Trebuchet MS"/>
              </a:rPr>
              <a:t> </a:t>
            </a:r>
            <a:r>
              <a:rPr sz="1800" u="sng" dirty="0">
                <a:latin typeface="Trebuchet MS"/>
                <a:cs typeface="Trebuchet MS"/>
              </a:rPr>
              <a:t>la c</a:t>
            </a:r>
            <a:r>
              <a:rPr sz="1800" u="sng" spc="-10" dirty="0">
                <a:latin typeface="Trebuchet MS"/>
                <a:cs typeface="Trebuchet MS"/>
              </a:rPr>
              <a:t>l</a:t>
            </a:r>
            <a:r>
              <a:rPr sz="1800" u="sng" dirty="0">
                <a:latin typeface="Trebuchet MS"/>
                <a:cs typeface="Trebuchet MS"/>
              </a:rPr>
              <a:t>ie</a:t>
            </a:r>
            <a:r>
              <a:rPr sz="1800" u="sng" spc="-540" dirty="0">
                <a:latin typeface="Trebuchet MS"/>
                <a:cs typeface="Trebuchet MS"/>
              </a:rPr>
              <a:t> </a:t>
            </a:r>
            <a:r>
              <a:rPr sz="1800" u="sng" dirty="0">
                <a:latin typeface="Trebuchet MS"/>
                <a:cs typeface="Trebuchet MS"/>
              </a:rPr>
              <a:t>nt,</a:t>
            </a:r>
            <a:r>
              <a:rPr sz="1800" u="sng" spc="-10" dirty="0">
                <a:latin typeface="Trebuchet MS"/>
                <a:cs typeface="Trebuchet MS"/>
              </a:rPr>
              <a:t> o</a:t>
            </a:r>
            <a:r>
              <a:rPr sz="1800" u="sng" dirty="0">
                <a:latin typeface="Trebuchet MS"/>
                <a:cs typeface="Trebuchet MS"/>
              </a:rPr>
              <a:t>b</a:t>
            </a:r>
            <a:r>
              <a:rPr sz="1800" u="sng" spc="-540" dirty="0">
                <a:latin typeface="Trebuchet MS"/>
                <a:cs typeface="Trebuchet MS"/>
              </a:rPr>
              <a:t> </a:t>
            </a:r>
            <a:r>
              <a:rPr sz="1800" u="sng" dirty="0">
                <a:latin typeface="Trebuchet MS"/>
                <a:cs typeface="Trebuchet MS"/>
              </a:rPr>
              <a:t>ținute</a:t>
            </a:r>
            <a:r>
              <a:rPr sz="1800" u="sng" spc="5" dirty="0">
                <a:latin typeface="Trebuchet MS"/>
                <a:cs typeface="Trebuchet MS"/>
              </a:rPr>
              <a:t> </a:t>
            </a:r>
            <a:r>
              <a:rPr sz="1800" u="sng" dirty="0">
                <a:latin typeface="Trebuchet MS"/>
                <a:cs typeface="Trebuchet MS"/>
              </a:rPr>
              <a:t>d</a:t>
            </a:r>
            <a:r>
              <a:rPr sz="1800" u="sng" spc="-540" dirty="0">
                <a:latin typeface="Trebuchet MS"/>
                <a:cs typeface="Trebuchet MS"/>
              </a:rPr>
              <a:t> </a:t>
            </a:r>
            <a:r>
              <a:rPr sz="1800" u="sng" dirty="0">
                <a:latin typeface="Trebuchet MS"/>
                <a:cs typeface="Trebuchet MS"/>
              </a:rPr>
              <a:t>e</a:t>
            </a:r>
            <a:r>
              <a:rPr sz="1800" u="sng" spc="-15" dirty="0">
                <a:latin typeface="Trebuchet MS"/>
                <a:cs typeface="Trebuchet MS"/>
              </a:rPr>
              <a:t> </a:t>
            </a:r>
            <a:r>
              <a:rPr sz="1800" u="sng" dirty="0">
                <a:latin typeface="Trebuchet MS"/>
                <a:cs typeface="Trebuchet MS"/>
              </a:rPr>
              <a:t>la </a:t>
            </a:r>
            <a:r>
              <a:rPr sz="1800" u="sng" spc="-10" dirty="0">
                <a:latin typeface="Trebuchet MS"/>
                <a:cs typeface="Trebuchet MS"/>
              </a:rPr>
              <a:t>R</a:t>
            </a:r>
            <a:r>
              <a:rPr sz="1800" u="sng" dirty="0">
                <a:latin typeface="Trebuchet MS"/>
                <a:cs typeface="Trebuchet MS"/>
              </a:rPr>
              <a:t>BR, print</a:t>
            </a:r>
            <a:r>
              <a:rPr sz="1800" u="sng" spc="20" dirty="0">
                <a:latin typeface="Trebuchet MS"/>
                <a:cs typeface="Trebuchet MS"/>
              </a:rPr>
              <a:t> </a:t>
            </a:r>
            <a:r>
              <a:rPr sz="1800" u="sng" dirty="0">
                <a:latin typeface="Trebuchet MS"/>
                <a:cs typeface="Trebuchet MS"/>
              </a:rPr>
              <a:t>screen</a:t>
            </a:r>
            <a:r>
              <a:rPr sz="1800" u="sng" spc="-5" dirty="0">
                <a:latin typeface="Trebuchet MS"/>
                <a:cs typeface="Trebuchet MS"/>
              </a:rPr>
              <a:t>-</a:t>
            </a:r>
            <a:r>
              <a:rPr sz="1800" u="sng" dirty="0">
                <a:latin typeface="Trebuchet MS"/>
                <a:cs typeface="Trebuchet MS"/>
              </a:rPr>
              <a:t>uri,</a:t>
            </a:r>
            <a:r>
              <a:rPr sz="1800" u="sng" spc="5" dirty="0">
                <a:latin typeface="Trebuchet MS"/>
                <a:cs typeface="Trebuchet MS"/>
              </a:rPr>
              <a:t> </a:t>
            </a:r>
            <a:r>
              <a:rPr sz="1800" u="sng" dirty="0">
                <a:latin typeface="Trebuchet MS"/>
                <a:cs typeface="Trebuchet MS"/>
              </a:rPr>
              <a:t>inclusi</a:t>
            </a:r>
            <a:r>
              <a:rPr sz="1800" u="sng" spc="-540" dirty="0">
                <a:latin typeface="Trebuchet MS"/>
                <a:cs typeface="Trebuchet MS"/>
              </a:rPr>
              <a:t> </a:t>
            </a:r>
            <a:r>
              <a:rPr sz="1800" u="sng" dirty="0">
                <a:latin typeface="Trebuchet MS"/>
                <a:cs typeface="Trebuchet MS"/>
              </a:rPr>
              <a:t>v</a:t>
            </a:r>
            <a:r>
              <a:rPr sz="1800" u="sng" spc="-10" dirty="0">
                <a:latin typeface="Trebuchet MS"/>
                <a:cs typeface="Trebuchet MS"/>
              </a:rPr>
              <a:t> </a:t>
            </a:r>
            <a:r>
              <a:rPr sz="1800" u="sng" dirty="0">
                <a:latin typeface="Trebuchet MS"/>
                <a:cs typeface="Trebuchet MS"/>
              </a:rPr>
              <a:t>Fiș</a:t>
            </a:r>
            <a:r>
              <a:rPr sz="1800" u="sng" spc="-540" dirty="0">
                <a:latin typeface="Trebuchet MS"/>
                <a:cs typeface="Trebuchet MS"/>
              </a:rPr>
              <a:t> </a:t>
            </a:r>
            <a:r>
              <a:rPr sz="1800" u="sng" dirty="0">
                <a:latin typeface="Trebuchet MS"/>
                <a:cs typeface="Trebuchet MS"/>
              </a:rPr>
              <a:t>a</a:t>
            </a:r>
            <a:r>
              <a:rPr sz="1800" u="sng" spc="-15" dirty="0">
                <a:latin typeface="Trebuchet MS"/>
                <a:cs typeface="Trebuchet MS"/>
              </a:rPr>
              <a:t> </a:t>
            </a:r>
            <a:r>
              <a:rPr sz="1800" u="sng" dirty="0">
                <a:latin typeface="Trebuchet MS"/>
                <a:cs typeface="Trebuchet MS"/>
              </a:rPr>
              <a:t>d</a:t>
            </a:r>
            <a:r>
              <a:rPr sz="1800" u="sng" spc="-540" dirty="0">
                <a:latin typeface="Trebuchet MS"/>
                <a:cs typeface="Trebuchet MS"/>
              </a:rPr>
              <a:t> </a:t>
            </a:r>
            <a:r>
              <a:rPr sz="1800" u="sng" dirty="0">
                <a:latin typeface="Trebuchet MS"/>
                <a:cs typeface="Trebuchet MS"/>
              </a:rPr>
              <a:t>e E</a:t>
            </a:r>
            <a:r>
              <a:rPr sz="1800" u="sng" spc="-10" dirty="0">
                <a:latin typeface="Trebuchet MS"/>
                <a:cs typeface="Trebuchet MS"/>
              </a:rPr>
              <a:t>v</a:t>
            </a:r>
            <a:r>
              <a:rPr sz="1800" u="sng" dirty="0">
                <a:latin typeface="Trebuchet MS"/>
                <a:cs typeface="Trebuchet MS"/>
              </a:rPr>
              <a:t>aluare</a:t>
            </a:r>
            <a:r>
              <a:rPr sz="1800" u="sng" spc="20" dirty="0">
                <a:latin typeface="Trebuchet MS"/>
                <a:cs typeface="Trebuchet MS"/>
              </a:rPr>
              <a:t> </a:t>
            </a:r>
            <a:r>
              <a:rPr sz="1800" u="sng" dirty="0">
                <a:latin typeface="Trebuchet MS"/>
                <a:cs typeface="Trebuchet MS"/>
              </a:rPr>
              <a:t>a 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ts val="2050"/>
              </a:lnSpc>
            </a:pPr>
            <a:r>
              <a:rPr sz="1800" u="sng" spc="-545" dirty="0">
                <a:latin typeface="Trebuchet MS"/>
                <a:cs typeface="Trebuchet MS"/>
              </a:rPr>
              <a:t> </a:t>
            </a:r>
            <a:r>
              <a:rPr sz="1800" u="sng" dirty="0">
                <a:latin typeface="Trebuchet MS"/>
                <a:cs typeface="Trebuchet MS"/>
              </a:rPr>
              <a:t>Riscului, se</a:t>
            </a:r>
            <a:r>
              <a:rPr sz="1800" u="sng" spc="-10" dirty="0">
                <a:latin typeface="Trebuchet MS"/>
                <a:cs typeface="Trebuchet MS"/>
              </a:rPr>
              <a:t> vo</a:t>
            </a:r>
            <a:r>
              <a:rPr sz="1800" u="sng" dirty="0">
                <a:latin typeface="Trebuchet MS"/>
                <a:cs typeface="Trebuchet MS"/>
              </a:rPr>
              <a:t>r p</a:t>
            </a:r>
            <a:r>
              <a:rPr sz="1800" u="sng" spc="-540" dirty="0">
                <a:latin typeface="Trebuchet MS"/>
                <a:cs typeface="Trebuchet MS"/>
              </a:rPr>
              <a:t> </a:t>
            </a:r>
            <a:r>
              <a:rPr sz="1800" u="sng" dirty="0">
                <a:latin typeface="Trebuchet MS"/>
                <a:cs typeface="Trebuchet MS"/>
              </a:rPr>
              <a:t>ăs</a:t>
            </a:r>
            <a:r>
              <a:rPr sz="1800" u="sng" spc="-540" dirty="0">
                <a:latin typeface="Trebuchet MS"/>
                <a:cs typeface="Trebuchet MS"/>
              </a:rPr>
              <a:t> </a:t>
            </a:r>
            <a:r>
              <a:rPr sz="1800" u="sng" dirty="0">
                <a:latin typeface="Trebuchet MS"/>
                <a:cs typeface="Trebuchet MS"/>
              </a:rPr>
              <a:t>t</a:t>
            </a:r>
            <a:r>
              <a:rPr sz="1800" u="sng" spc="-10" dirty="0">
                <a:latin typeface="Trebuchet MS"/>
                <a:cs typeface="Trebuchet MS"/>
              </a:rPr>
              <a:t>r</a:t>
            </a:r>
            <a:r>
              <a:rPr sz="1800" u="sng" dirty="0">
                <a:latin typeface="Trebuchet MS"/>
                <a:cs typeface="Trebuchet MS"/>
              </a:rPr>
              <a:t>a în</a:t>
            </a:r>
            <a:r>
              <a:rPr sz="1800" u="sng" spc="-540" dirty="0">
                <a:latin typeface="Trebuchet MS"/>
                <a:cs typeface="Trebuchet MS"/>
              </a:rPr>
              <a:t> </a:t>
            </a:r>
            <a:r>
              <a:rPr sz="1800" u="sng" dirty="0">
                <a:latin typeface="Trebuchet MS"/>
                <a:cs typeface="Trebuchet MS"/>
              </a:rPr>
              <a:t>tr</a:t>
            </a:r>
            <a:r>
              <a:rPr sz="1800" u="sng" spc="-540" dirty="0">
                <a:latin typeface="Trebuchet MS"/>
                <a:cs typeface="Trebuchet MS"/>
              </a:rPr>
              <a:t> </a:t>
            </a:r>
            <a:r>
              <a:rPr sz="1800" u="sng" spc="-5" dirty="0">
                <a:latin typeface="Trebuchet MS"/>
                <a:cs typeface="Trebuchet MS"/>
              </a:rPr>
              <a:t>-</a:t>
            </a:r>
            <a:r>
              <a:rPr sz="1800" u="sng" dirty="0">
                <a:latin typeface="Trebuchet MS"/>
                <a:cs typeface="Trebuchet MS"/>
              </a:rPr>
              <a:t>o a</a:t>
            </a:r>
            <a:r>
              <a:rPr sz="1800" u="sng" spc="-540" dirty="0">
                <a:latin typeface="Trebuchet MS"/>
                <a:cs typeface="Trebuchet MS"/>
              </a:rPr>
              <a:t> </a:t>
            </a:r>
            <a:r>
              <a:rPr sz="1800" u="sng" dirty="0">
                <a:latin typeface="Trebuchet MS"/>
                <a:cs typeface="Trebuchet MS"/>
              </a:rPr>
              <a:t>rhivă</a:t>
            </a:r>
            <a:r>
              <a:rPr sz="1800" u="sng" spc="10" dirty="0">
                <a:latin typeface="Trebuchet MS"/>
                <a:cs typeface="Trebuchet MS"/>
              </a:rPr>
              <a:t> </a:t>
            </a:r>
            <a:r>
              <a:rPr sz="1800" u="sng" dirty="0">
                <a:latin typeface="Trebuchet MS"/>
                <a:cs typeface="Trebuchet MS"/>
              </a:rPr>
              <a:t>d</a:t>
            </a:r>
            <a:r>
              <a:rPr sz="1800" u="sng" spc="-540" dirty="0">
                <a:latin typeface="Trebuchet MS"/>
                <a:cs typeface="Trebuchet MS"/>
              </a:rPr>
              <a:t> </a:t>
            </a:r>
            <a:r>
              <a:rPr sz="1800" u="sng" dirty="0">
                <a:latin typeface="Trebuchet MS"/>
                <a:cs typeface="Trebuchet MS"/>
              </a:rPr>
              <a:t>ed</a:t>
            </a:r>
            <a:r>
              <a:rPr sz="1800" u="sng" spc="-535" dirty="0">
                <a:latin typeface="Trebuchet MS"/>
                <a:cs typeface="Trebuchet MS"/>
              </a:rPr>
              <a:t> </a:t>
            </a:r>
            <a:r>
              <a:rPr sz="1800" u="sng" dirty="0">
                <a:latin typeface="Trebuchet MS"/>
                <a:cs typeface="Trebuchet MS"/>
              </a:rPr>
              <a:t>ica</a:t>
            </a:r>
            <a:r>
              <a:rPr sz="1800" u="sng" spc="-540" dirty="0">
                <a:latin typeface="Trebuchet MS"/>
                <a:cs typeface="Trebuchet MS"/>
              </a:rPr>
              <a:t> </a:t>
            </a:r>
            <a:r>
              <a:rPr sz="1800" u="sng" dirty="0">
                <a:latin typeface="Trebuchet MS"/>
                <a:cs typeface="Trebuchet MS"/>
              </a:rPr>
              <a:t>t</a:t>
            </a:r>
            <a:r>
              <a:rPr sz="1800" u="sng" spc="-15" dirty="0">
                <a:latin typeface="Trebuchet MS"/>
                <a:cs typeface="Trebuchet MS"/>
              </a:rPr>
              <a:t>ă</a:t>
            </a:r>
            <a:r>
              <a:rPr sz="1800" dirty="0">
                <a:latin typeface="Trebuchet MS"/>
                <a:cs typeface="Trebuchet MS"/>
              </a:rPr>
              <a:t>.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ts val="1700"/>
              </a:lnSpc>
              <a:spcBef>
                <a:spcPts val="28"/>
              </a:spcBef>
            </a:pPr>
            <a:endParaRPr sz="1700"/>
          </a:p>
          <a:p>
            <a:pPr marL="12700">
              <a:lnSpc>
                <a:spcPct val="100000"/>
              </a:lnSpc>
            </a:pPr>
            <a:r>
              <a:rPr sz="1800" spc="-80" dirty="0">
                <a:solidFill>
                  <a:srgbClr val="C00000"/>
                </a:solidFill>
                <a:latin typeface="Trebuchet MS"/>
                <a:cs typeface="Trebuchet MS"/>
              </a:rPr>
              <a:t>R</a:t>
            </a:r>
            <a:r>
              <a:rPr sz="1800" dirty="0">
                <a:solidFill>
                  <a:srgbClr val="C00000"/>
                </a:solidFill>
                <a:latin typeface="Trebuchet MS"/>
                <a:cs typeface="Trebuchet MS"/>
              </a:rPr>
              <a:t>egist</a:t>
            </a:r>
            <a:r>
              <a:rPr sz="1800" spc="-10" dirty="0">
                <a:solidFill>
                  <a:srgbClr val="C00000"/>
                </a:solidFill>
                <a:latin typeface="Trebuchet MS"/>
                <a:cs typeface="Trebuchet MS"/>
              </a:rPr>
              <a:t>r</a:t>
            </a:r>
            <a:r>
              <a:rPr sz="1800" dirty="0">
                <a:solidFill>
                  <a:srgbClr val="C00000"/>
                </a:solidFill>
                <a:latin typeface="Trebuchet MS"/>
                <a:cs typeface="Trebuchet MS"/>
              </a:rPr>
              <a:t>ul intern de evi</a:t>
            </a:r>
            <a:r>
              <a:rPr sz="1800" spc="5" dirty="0">
                <a:solidFill>
                  <a:srgbClr val="C00000"/>
                </a:solidFill>
                <a:latin typeface="Trebuchet MS"/>
                <a:cs typeface="Trebuchet MS"/>
              </a:rPr>
              <a:t>d</a:t>
            </a:r>
            <a:r>
              <a:rPr sz="1800" dirty="0">
                <a:solidFill>
                  <a:srgbClr val="C00000"/>
                </a:solidFill>
                <a:latin typeface="Trebuchet MS"/>
                <a:cs typeface="Trebuchet MS"/>
              </a:rPr>
              <a:t>ență</a:t>
            </a:r>
            <a:r>
              <a:rPr sz="1800" spc="1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C00000"/>
                </a:solidFill>
                <a:latin typeface="Trebuchet MS"/>
                <a:cs typeface="Trebuchet MS"/>
              </a:rPr>
              <a:t>KYC</a:t>
            </a:r>
            <a:r>
              <a:rPr sz="1800" spc="-1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spc="10" dirty="0">
                <a:solidFill>
                  <a:srgbClr val="C00000"/>
                </a:solidFill>
                <a:latin typeface="Trebuchet MS"/>
                <a:cs typeface="Trebuchet MS"/>
              </a:rPr>
              <a:t>(</a:t>
            </a:r>
            <a:r>
              <a:rPr sz="1800" b="1" spc="-5" dirty="0">
                <a:solidFill>
                  <a:srgbClr val="C00000"/>
                </a:solidFill>
                <a:latin typeface="Trebuchet MS"/>
                <a:cs typeface="Trebuchet MS"/>
              </a:rPr>
              <a:t>A</a:t>
            </a:r>
            <a:r>
              <a:rPr sz="1800" b="1" dirty="0">
                <a:solidFill>
                  <a:srgbClr val="C00000"/>
                </a:solidFill>
                <a:latin typeface="Trebuchet MS"/>
                <a:cs typeface="Trebuchet MS"/>
              </a:rPr>
              <a:t>n</a:t>
            </a:r>
            <a:r>
              <a:rPr sz="1800" b="1" spc="-10" dirty="0">
                <a:solidFill>
                  <a:srgbClr val="C00000"/>
                </a:solidFill>
                <a:latin typeface="Trebuchet MS"/>
                <a:cs typeface="Trebuchet MS"/>
              </a:rPr>
              <a:t>exa</a:t>
            </a:r>
            <a:r>
              <a:rPr sz="1800" b="1" spc="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spc="-15" dirty="0">
                <a:solidFill>
                  <a:srgbClr val="C00000"/>
                </a:solidFill>
                <a:latin typeface="Trebuchet MS"/>
                <a:cs typeface="Trebuchet MS"/>
              </a:rPr>
              <a:t>1 </a:t>
            </a:r>
            <a:r>
              <a:rPr sz="1800" b="1" spc="-10" dirty="0">
                <a:solidFill>
                  <a:srgbClr val="C00000"/>
                </a:solidFill>
                <a:latin typeface="Trebuchet MS"/>
                <a:cs typeface="Trebuchet MS"/>
              </a:rPr>
              <a:t>la</a:t>
            </a:r>
            <a:r>
              <a:rPr sz="1800" b="1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spc="-15" dirty="0">
                <a:solidFill>
                  <a:srgbClr val="C00000"/>
                </a:solidFill>
                <a:latin typeface="Trebuchet MS"/>
                <a:cs typeface="Trebuchet MS"/>
              </a:rPr>
              <a:t>Ghid</a:t>
            </a:r>
            <a:r>
              <a:rPr sz="1800" b="1" spc="-10" dirty="0">
                <a:solidFill>
                  <a:srgbClr val="C00000"/>
                </a:solidFill>
                <a:latin typeface="Trebuchet MS"/>
                <a:cs typeface="Trebuchet MS"/>
              </a:rPr>
              <a:t>ul</a:t>
            </a:r>
            <a:r>
              <a:rPr sz="1800" b="1" spc="-2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C00000"/>
                </a:solidFill>
                <a:latin typeface="Trebuchet MS"/>
                <a:cs typeface="Trebuchet MS"/>
              </a:rPr>
              <a:t>UNB</a:t>
            </a:r>
            <a:r>
              <a:rPr sz="1800" b="1" spc="5" dirty="0">
                <a:solidFill>
                  <a:srgbClr val="C00000"/>
                </a:solidFill>
                <a:latin typeface="Trebuchet MS"/>
                <a:cs typeface="Trebuchet MS"/>
              </a:rPr>
              <a:t>R</a:t>
            </a:r>
            <a:r>
              <a:rPr sz="1800" spc="-5" dirty="0">
                <a:solidFill>
                  <a:srgbClr val="C00000"/>
                </a:solidFill>
                <a:latin typeface="Trebuchet MS"/>
                <a:cs typeface="Trebuchet MS"/>
              </a:rPr>
              <a:t>).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ts val="1750"/>
              </a:lnSpc>
              <a:spcBef>
                <a:spcPts val="19"/>
              </a:spcBef>
            </a:pPr>
            <a:endParaRPr sz="1750"/>
          </a:p>
          <a:p>
            <a:pPr>
              <a:lnSpc>
                <a:spcPts val="1800"/>
              </a:lnSpc>
            </a:pPr>
            <a:endParaRPr sz="1800"/>
          </a:p>
          <a:p>
            <a:pPr marL="12700">
              <a:lnSpc>
                <a:spcPts val="2280"/>
              </a:lnSpc>
            </a:pPr>
            <a:r>
              <a:rPr sz="2000" b="1" dirty="0">
                <a:latin typeface="Calibri"/>
                <a:cs typeface="Calibri"/>
              </a:rPr>
              <a:t>Art.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10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(2)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din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spc="-25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egleme</a:t>
            </a:r>
            <a:r>
              <a:rPr sz="2000" b="1" spc="-20" dirty="0">
                <a:latin typeface="Calibri"/>
                <a:cs typeface="Calibri"/>
              </a:rPr>
              <a:t>n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dirty="0">
                <a:latin typeface="Calibri"/>
                <a:cs typeface="Calibri"/>
              </a:rPr>
              <a:t>a</a:t>
            </a:r>
            <a:r>
              <a:rPr sz="2000" b="1" spc="-35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ea sec</a:t>
            </a:r>
            <a:r>
              <a:rPr sz="2000" b="1" spc="-20" dirty="0">
                <a:latin typeface="Calibri"/>
                <a:cs typeface="Calibri"/>
              </a:rPr>
              <a:t>t</a:t>
            </a:r>
            <a:r>
              <a:rPr sz="2000" b="1" dirty="0">
                <a:latin typeface="Calibri"/>
                <a:cs typeface="Calibri"/>
              </a:rPr>
              <a:t>ori</a:t>
            </a:r>
            <a:r>
              <a:rPr sz="2000" b="1" spc="-1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lă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UNBR:</a:t>
            </a:r>
            <a:endParaRPr sz="2000">
              <a:latin typeface="Calibri"/>
              <a:cs typeface="Calibri"/>
            </a:endParaRPr>
          </a:p>
          <a:p>
            <a:pPr marL="469265">
              <a:lnSpc>
                <a:spcPts val="2160"/>
              </a:lnSpc>
            </a:pPr>
            <a:r>
              <a:rPr sz="2000" i="1" u="heavy" spc="-455" dirty="0">
                <a:latin typeface="Calibri"/>
                <a:cs typeface="Calibri"/>
              </a:rPr>
              <a:t> </a:t>
            </a:r>
            <a:r>
              <a:rPr sz="2000" i="1" u="heavy" spc="-70" dirty="0">
                <a:latin typeface="Calibri"/>
                <a:cs typeface="Calibri"/>
              </a:rPr>
              <a:t>A</a:t>
            </a:r>
            <a:r>
              <a:rPr sz="2000" i="1" u="heavy" spc="-20" dirty="0">
                <a:latin typeface="Calibri"/>
                <a:cs typeface="Calibri"/>
              </a:rPr>
              <a:t>v</a:t>
            </a:r>
            <a:r>
              <a:rPr sz="2000" i="1" u="heavy" dirty="0">
                <a:latin typeface="Calibri"/>
                <a:cs typeface="Calibri"/>
              </a:rPr>
              <a:t>o</a:t>
            </a:r>
            <a:r>
              <a:rPr sz="2000" i="1" u="heavy" spc="-450" dirty="0">
                <a:latin typeface="Calibri"/>
                <a:cs typeface="Calibri"/>
              </a:rPr>
              <a:t> </a:t>
            </a:r>
            <a:r>
              <a:rPr sz="2000" i="1" u="heavy" spc="-20" dirty="0">
                <a:latin typeface="Calibri"/>
                <a:cs typeface="Calibri"/>
              </a:rPr>
              <a:t>c</a:t>
            </a:r>
            <a:r>
              <a:rPr sz="2000" i="1" u="heavy" dirty="0">
                <a:latin typeface="Calibri"/>
                <a:cs typeface="Calibri"/>
              </a:rPr>
              <a:t>at</a:t>
            </a:r>
            <a:r>
              <a:rPr sz="2000" i="1" u="heavy" spc="-450" dirty="0">
                <a:latin typeface="Calibri"/>
                <a:cs typeface="Calibri"/>
              </a:rPr>
              <a:t> </a:t>
            </a:r>
            <a:r>
              <a:rPr sz="2000" i="1" u="heavy" dirty="0">
                <a:latin typeface="Calibri"/>
                <a:cs typeface="Calibri"/>
              </a:rPr>
              <a:t>ul a</a:t>
            </a:r>
            <a:r>
              <a:rPr sz="2000" i="1" u="heavy" spc="-450" dirty="0">
                <a:latin typeface="Calibri"/>
                <a:cs typeface="Calibri"/>
              </a:rPr>
              <a:t> </a:t>
            </a:r>
            <a:r>
              <a:rPr sz="2000" i="1" u="heavy" dirty="0">
                <a:latin typeface="Calibri"/>
                <a:cs typeface="Calibri"/>
              </a:rPr>
              <a:t>ctua</a:t>
            </a:r>
            <a:r>
              <a:rPr sz="2000" i="1" u="heavy" spc="-450" dirty="0">
                <a:latin typeface="Calibri"/>
                <a:cs typeface="Calibri"/>
              </a:rPr>
              <a:t> </a:t>
            </a:r>
            <a:r>
              <a:rPr sz="2000" i="1" u="heavy" dirty="0">
                <a:latin typeface="Calibri"/>
                <a:cs typeface="Calibri"/>
              </a:rPr>
              <a:t>l</a:t>
            </a:r>
            <a:r>
              <a:rPr sz="2000" i="1" u="heavy" spc="-10" dirty="0">
                <a:latin typeface="Calibri"/>
                <a:cs typeface="Calibri"/>
              </a:rPr>
              <a:t>i</a:t>
            </a:r>
            <a:r>
              <a:rPr sz="2000" i="1" u="heavy" spc="-25" dirty="0">
                <a:latin typeface="Calibri"/>
                <a:cs typeface="Calibri"/>
              </a:rPr>
              <a:t>z</a:t>
            </a:r>
            <a:r>
              <a:rPr sz="2000" i="1" u="heavy" dirty="0">
                <a:latin typeface="Calibri"/>
                <a:cs typeface="Calibri"/>
              </a:rPr>
              <a:t>ea</a:t>
            </a:r>
            <a:r>
              <a:rPr sz="2000" i="1" u="heavy" spc="-450" dirty="0">
                <a:latin typeface="Calibri"/>
                <a:cs typeface="Calibri"/>
              </a:rPr>
              <a:t> </a:t>
            </a:r>
            <a:r>
              <a:rPr sz="2000" i="1" u="heavy" spc="-35" dirty="0">
                <a:latin typeface="Calibri"/>
                <a:cs typeface="Calibri"/>
              </a:rPr>
              <a:t>z</a:t>
            </a:r>
            <a:r>
              <a:rPr sz="2000" i="1" u="heavy" dirty="0">
                <a:latin typeface="Calibri"/>
                <a:cs typeface="Calibri"/>
              </a:rPr>
              <a:t>ă</a:t>
            </a:r>
            <a:r>
              <a:rPr sz="2000" i="1" u="heavy" spc="-40" dirty="0">
                <a:latin typeface="Calibri"/>
                <a:cs typeface="Calibri"/>
              </a:rPr>
              <a:t> </a:t>
            </a:r>
            <a:r>
              <a:rPr sz="2000" i="1" u="heavy" dirty="0">
                <a:latin typeface="Calibri"/>
                <a:cs typeface="Calibri"/>
              </a:rPr>
              <a:t>pe</a:t>
            </a:r>
            <a:r>
              <a:rPr sz="2000" i="1" u="heavy" spc="-450" dirty="0">
                <a:latin typeface="Calibri"/>
                <a:cs typeface="Calibri"/>
              </a:rPr>
              <a:t> </a:t>
            </a:r>
            <a:r>
              <a:rPr sz="2000" i="1" u="heavy" dirty="0">
                <a:latin typeface="Calibri"/>
                <a:cs typeface="Calibri"/>
              </a:rPr>
              <a:t>riodic</a:t>
            </a:r>
            <a:r>
              <a:rPr sz="2000" i="1" u="heavy" spc="-15" dirty="0">
                <a:latin typeface="Calibri"/>
                <a:cs typeface="Calibri"/>
              </a:rPr>
              <a:t> </a:t>
            </a:r>
            <a:r>
              <a:rPr sz="2000" i="1" u="heavy" dirty="0">
                <a:latin typeface="Calibri"/>
                <a:cs typeface="Calibri"/>
              </a:rPr>
              <a:t>măs</a:t>
            </a:r>
            <a:r>
              <a:rPr sz="2000" i="1" u="heavy" spc="-450" dirty="0">
                <a:latin typeface="Calibri"/>
                <a:cs typeface="Calibri"/>
              </a:rPr>
              <a:t> </a:t>
            </a:r>
            <a:r>
              <a:rPr sz="2000" i="1" u="heavy" dirty="0">
                <a:latin typeface="Calibri"/>
                <a:cs typeface="Calibri"/>
              </a:rPr>
              <a:t>uri</a:t>
            </a:r>
            <a:r>
              <a:rPr sz="2000" i="1" u="heavy" spc="-10" dirty="0">
                <a:latin typeface="Calibri"/>
                <a:cs typeface="Calibri"/>
              </a:rPr>
              <a:t>l</a:t>
            </a:r>
            <a:r>
              <a:rPr sz="2000" i="1" u="heavy" dirty="0">
                <a:latin typeface="Calibri"/>
                <a:cs typeface="Calibri"/>
              </a:rPr>
              <a:t>e de</a:t>
            </a:r>
            <a:r>
              <a:rPr sz="2000" i="1" u="heavy" spc="-20" dirty="0">
                <a:latin typeface="Calibri"/>
                <a:cs typeface="Calibri"/>
              </a:rPr>
              <a:t> </a:t>
            </a:r>
            <a:r>
              <a:rPr sz="2000" i="1" u="heavy" dirty="0">
                <a:latin typeface="Calibri"/>
                <a:cs typeface="Calibri"/>
              </a:rPr>
              <a:t>cuno</a:t>
            </a:r>
            <a:r>
              <a:rPr sz="2000" i="1" u="heavy" spc="-445" dirty="0">
                <a:latin typeface="Calibri"/>
                <a:cs typeface="Calibri"/>
              </a:rPr>
              <a:t> </a:t>
            </a:r>
            <a:r>
              <a:rPr sz="2000" i="1" u="heavy" dirty="0">
                <a:latin typeface="Calibri"/>
                <a:cs typeface="Calibri"/>
              </a:rPr>
              <a:t>a</a:t>
            </a:r>
            <a:r>
              <a:rPr sz="2000" i="1" u="heavy" spc="-20" dirty="0">
                <a:latin typeface="Calibri"/>
                <a:cs typeface="Calibri"/>
              </a:rPr>
              <a:t>șt</a:t>
            </a:r>
            <a:r>
              <a:rPr sz="2000" i="1" u="heavy" dirty="0">
                <a:latin typeface="Calibri"/>
                <a:cs typeface="Calibri"/>
              </a:rPr>
              <a:t>ere</a:t>
            </a:r>
            <a:r>
              <a:rPr sz="2000" i="1" u="heavy" spc="-30" dirty="0">
                <a:latin typeface="Calibri"/>
                <a:cs typeface="Calibri"/>
              </a:rPr>
              <a:t> </a:t>
            </a:r>
            <a:r>
              <a:rPr sz="2000" i="1" u="heavy" dirty="0">
                <a:latin typeface="Calibri"/>
                <a:cs typeface="Calibri"/>
              </a:rPr>
              <a:t>a </a:t>
            </a:r>
            <a:r>
              <a:rPr sz="2000" i="1" u="heavy" spc="-10" dirty="0">
                <a:latin typeface="Calibri"/>
                <a:cs typeface="Calibri"/>
              </a:rPr>
              <a:t>c</a:t>
            </a:r>
            <a:r>
              <a:rPr sz="2000" i="1" u="heavy" dirty="0">
                <a:latin typeface="Calibri"/>
                <a:cs typeface="Calibri"/>
              </a:rPr>
              <a:t>l</a:t>
            </a:r>
            <a:r>
              <a:rPr sz="2000" i="1" u="heavy" spc="-10" dirty="0">
                <a:latin typeface="Calibri"/>
                <a:cs typeface="Calibri"/>
              </a:rPr>
              <a:t>i</a:t>
            </a:r>
            <a:r>
              <a:rPr sz="2000" i="1" u="heavy" dirty="0">
                <a:latin typeface="Calibri"/>
                <a:cs typeface="Calibri"/>
              </a:rPr>
              <a:t>e</a:t>
            </a:r>
            <a:r>
              <a:rPr sz="2000" i="1" u="heavy" spc="-20" dirty="0">
                <a:latin typeface="Calibri"/>
                <a:cs typeface="Calibri"/>
              </a:rPr>
              <a:t>n</a:t>
            </a:r>
            <a:r>
              <a:rPr sz="2000" i="1" u="heavy" dirty="0">
                <a:latin typeface="Calibri"/>
                <a:cs typeface="Calibri"/>
              </a:rPr>
              <a:t>tu</a:t>
            </a:r>
            <a:r>
              <a:rPr sz="2000" i="1" u="heavy" spc="-450" dirty="0">
                <a:latin typeface="Calibri"/>
                <a:cs typeface="Calibri"/>
              </a:rPr>
              <a:t> </a:t>
            </a:r>
            <a:r>
              <a:rPr sz="2000" i="1" u="heavy" dirty="0">
                <a:latin typeface="Calibri"/>
                <a:cs typeface="Calibri"/>
              </a:rPr>
              <a:t>lui pâ</a:t>
            </a:r>
            <a:r>
              <a:rPr sz="2000" i="1" u="heavy" spc="-450" dirty="0">
                <a:latin typeface="Calibri"/>
                <a:cs typeface="Calibri"/>
              </a:rPr>
              <a:t> </a:t>
            </a:r>
            <a:r>
              <a:rPr sz="2000" i="1" u="heavy" dirty="0">
                <a:latin typeface="Calibri"/>
                <a:cs typeface="Calibri"/>
              </a:rPr>
              <a:t>nă</a:t>
            </a:r>
            <a:r>
              <a:rPr sz="2000" i="1" u="heavy" spc="-15" dirty="0">
                <a:latin typeface="Calibri"/>
                <a:cs typeface="Calibri"/>
              </a:rPr>
              <a:t> </a:t>
            </a:r>
            <a:r>
              <a:rPr sz="2000" i="1" u="heavy" dirty="0">
                <a:latin typeface="Calibri"/>
                <a:cs typeface="Calibri"/>
              </a:rPr>
              <a:t>la</a:t>
            </a:r>
            <a:r>
              <a:rPr sz="2000" i="1" u="heavy" spc="-10" dirty="0">
                <a:latin typeface="Calibri"/>
                <a:cs typeface="Calibri"/>
              </a:rPr>
              <a:t> </a:t>
            </a:r>
            <a:r>
              <a:rPr sz="2000" i="1" u="heavy" dirty="0">
                <a:latin typeface="Calibri"/>
                <a:cs typeface="Calibri"/>
              </a:rPr>
              <a:t>în</a:t>
            </a:r>
            <a:r>
              <a:rPr sz="2000" i="1" u="heavy" spc="-20" dirty="0">
                <a:latin typeface="Calibri"/>
                <a:cs typeface="Calibri"/>
              </a:rPr>
              <a:t>c</a:t>
            </a:r>
            <a:r>
              <a:rPr sz="2000" i="1" u="heavy" spc="-10" dirty="0">
                <a:latin typeface="Calibri"/>
                <a:cs typeface="Calibri"/>
              </a:rPr>
              <a:t>e</a:t>
            </a:r>
            <a:r>
              <a:rPr sz="2000" i="1" u="heavy" spc="-20" dirty="0">
                <a:latin typeface="Calibri"/>
                <a:cs typeface="Calibri"/>
              </a:rPr>
              <a:t>t</a:t>
            </a:r>
            <a:r>
              <a:rPr sz="2000" i="1" u="heavy" dirty="0">
                <a:latin typeface="Calibri"/>
                <a:cs typeface="Calibri"/>
              </a:rPr>
              <a:t>are</a:t>
            </a:r>
            <a:r>
              <a:rPr sz="2000" i="1" u="heavy" spc="-450" dirty="0">
                <a:latin typeface="Calibri"/>
                <a:cs typeface="Calibri"/>
              </a:rPr>
              <a:t> </a:t>
            </a:r>
            <a:r>
              <a:rPr sz="2000" i="1" u="heavy" dirty="0">
                <a:latin typeface="Calibri"/>
                <a:cs typeface="Calibri"/>
              </a:rPr>
              <a:t>a</a:t>
            </a:r>
            <a:r>
              <a:rPr sz="2000" i="1" u="heavy" spc="-20" dirty="0">
                <a:latin typeface="Calibri"/>
                <a:cs typeface="Calibri"/>
              </a:rPr>
              <a:t> c</a:t>
            </a:r>
            <a:r>
              <a:rPr sz="2000" i="1" u="heavy" dirty="0">
                <a:latin typeface="Calibri"/>
                <a:cs typeface="Calibri"/>
              </a:rPr>
              <a:t>o</a:t>
            </a:r>
            <a:r>
              <a:rPr sz="2000" i="1" u="heavy" spc="-450" dirty="0">
                <a:latin typeface="Calibri"/>
                <a:cs typeface="Calibri"/>
              </a:rPr>
              <a:t> </a:t>
            </a:r>
            <a:r>
              <a:rPr sz="2000" i="1" u="heavy" spc="-20" dirty="0">
                <a:latin typeface="Calibri"/>
                <a:cs typeface="Calibri"/>
              </a:rPr>
              <a:t>n</a:t>
            </a:r>
            <a:r>
              <a:rPr sz="2000" i="1" u="heavy" dirty="0">
                <a:latin typeface="Calibri"/>
                <a:cs typeface="Calibri"/>
              </a:rPr>
              <a:t>tra</a:t>
            </a:r>
            <a:r>
              <a:rPr sz="2000" i="1" u="heavy" spc="-450" dirty="0">
                <a:latin typeface="Calibri"/>
                <a:cs typeface="Calibri"/>
              </a:rPr>
              <a:t> </a:t>
            </a:r>
            <a:r>
              <a:rPr sz="2000" i="1" u="heavy" dirty="0">
                <a:latin typeface="Calibri"/>
                <a:cs typeface="Calibri"/>
              </a:rPr>
              <a:t>ctului d</a:t>
            </a:r>
            <a:r>
              <a:rPr sz="2000" i="1" u="heavy" spc="-450" dirty="0">
                <a:latin typeface="Calibri"/>
                <a:cs typeface="Calibri"/>
              </a:rPr>
              <a:t> </a:t>
            </a:r>
            <a:r>
              <a:rPr sz="2000" i="1" u="heavy" dirty="0">
                <a:latin typeface="Calibri"/>
                <a:cs typeface="Calibri"/>
              </a:rPr>
              <a:t>e</a:t>
            </a:r>
            <a:endParaRPr sz="2000">
              <a:latin typeface="Calibri"/>
              <a:cs typeface="Calibri"/>
            </a:endParaRPr>
          </a:p>
          <a:p>
            <a:pPr marL="469265">
              <a:lnSpc>
                <a:spcPts val="2165"/>
              </a:lnSpc>
            </a:pPr>
            <a:r>
              <a:rPr sz="2000" i="1" u="heavy" spc="-455" dirty="0">
                <a:latin typeface="Calibri"/>
                <a:cs typeface="Calibri"/>
              </a:rPr>
              <a:t> </a:t>
            </a:r>
            <a:r>
              <a:rPr sz="2000" i="1" u="heavy" dirty="0">
                <a:latin typeface="Calibri"/>
                <a:cs typeface="Calibri"/>
              </a:rPr>
              <a:t>as</a:t>
            </a:r>
            <a:r>
              <a:rPr sz="2000" i="1" u="heavy" spc="-450" dirty="0">
                <a:latin typeface="Calibri"/>
                <a:cs typeface="Calibri"/>
              </a:rPr>
              <a:t> </a:t>
            </a:r>
            <a:r>
              <a:rPr sz="2000" i="1" u="heavy" dirty="0">
                <a:latin typeface="Calibri"/>
                <a:cs typeface="Calibri"/>
              </a:rPr>
              <a:t>i</a:t>
            </a:r>
            <a:r>
              <a:rPr sz="2000" i="1" u="heavy" spc="-30" dirty="0">
                <a:latin typeface="Calibri"/>
                <a:cs typeface="Calibri"/>
              </a:rPr>
              <a:t>s</a:t>
            </a:r>
            <a:r>
              <a:rPr sz="2000" i="1" u="heavy" spc="-20" dirty="0">
                <a:latin typeface="Calibri"/>
                <a:cs typeface="Calibri"/>
              </a:rPr>
              <a:t>t</a:t>
            </a:r>
            <a:r>
              <a:rPr sz="2000" i="1" u="heavy" dirty="0">
                <a:latin typeface="Calibri"/>
                <a:cs typeface="Calibri"/>
              </a:rPr>
              <a:t>e</a:t>
            </a:r>
            <a:r>
              <a:rPr sz="2000" i="1" u="heavy" spc="-20" dirty="0">
                <a:latin typeface="Calibri"/>
                <a:cs typeface="Calibri"/>
              </a:rPr>
              <a:t>nț</a:t>
            </a:r>
            <a:r>
              <a:rPr sz="2000" i="1" u="heavy" dirty="0">
                <a:latin typeface="Calibri"/>
                <a:cs typeface="Calibri"/>
              </a:rPr>
              <a:t>ă</a:t>
            </a:r>
            <a:r>
              <a:rPr sz="2000" i="1" u="heavy" spc="-20" dirty="0">
                <a:latin typeface="Calibri"/>
                <a:cs typeface="Calibri"/>
              </a:rPr>
              <a:t> </a:t>
            </a:r>
            <a:r>
              <a:rPr sz="2000" i="1" u="heavy" dirty="0">
                <a:latin typeface="Calibri"/>
                <a:cs typeface="Calibri"/>
              </a:rPr>
              <a:t>juridi</a:t>
            </a:r>
            <a:r>
              <a:rPr sz="2000" i="1" u="heavy" spc="-20" dirty="0">
                <a:latin typeface="Calibri"/>
                <a:cs typeface="Calibri"/>
              </a:rPr>
              <a:t>c</a:t>
            </a:r>
            <a:r>
              <a:rPr sz="2000" i="1" u="heavy" spc="-30" dirty="0">
                <a:latin typeface="Calibri"/>
                <a:cs typeface="Calibri"/>
              </a:rPr>
              <a:t>ă</a:t>
            </a:r>
            <a:r>
              <a:rPr sz="2000" i="1" dirty="0">
                <a:latin typeface="Calibri"/>
                <a:cs typeface="Calibri"/>
              </a:rPr>
              <a:t>.</a:t>
            </a:r>
            <a:r>
              <a:rPr sz="2000" i="1" spc="-10" dirty="0">
                <a:latin typeface="Calibri"/>
                <a:cs typeface="Calibri"/>
              </a:rPr>
              <a:t> </a:t>
            </a:r>
            <a:r>
              <a:rPr sz="2000" i="1" spc="-40" dirty="0">
                <a:latin typeface="Calibri"/>
                <a:cs typeface="Calibri"/>
              </a:rPr>
              <a:t>P</a:t>
            </a:r>
            <a:r>
              <a:rPr sz="2000" i="1" dirty="0">
                <a:latin typeface="Calibri"/>
                <a:cs typeface="Calibri"/>
              </a:rPr>
              <a:t>er</a:t>
            </a:r>
            <a:r>
              <a:rPr sz="2000" i="1" spc="-10" dirty="0">
                <a:latin typeface="Calibri"/>
                <a:cs typeface="Calibri"/>
              </a:rPr>
              <a:t>i</a:t>
            </a:r>
            <a:r>
              <a:rPr sz="2000" i="1" dirty="0">
                <a:latin typeface="Calibri"/>
                <a:cs typeface="Calibri"/>
              </a:rPr>
              <a:t>oa</a:t>
            </a:r>
            <a:r>
              <a:rPr sz="2000" i="1" spc="5" dirty="0">
                <a:latin typeface="Calibri"/>
                <a:cs typeface="Calibri"/>
              </a:rPr>
              <a:t>d</a:t>
            </a:r>
            <a:r>
              <a:rPr sz="2000" i="1" dirty="0">
                <a:latin typeface="Calibri"/>
                <a:cs typeface="Calibri"/>
              </a:rPr>
              <a:t>a</a:t>
            </a:r>
            <a:r>
              <a:rPr sz="2000" i="1" spc="-3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de</a:t>
            </a:r>
            <a:r>
              <a:rPr sz="2000" i="1" spc="-2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actual</a:t>
            </a:r>
            <a:r>
              <a:rPr sz="2000" i="1" spc="-10" dirty="0">
                <a:latin typeface="Calibri"/>
                <a:cs typeface="Calibri"/>
              </a:rPr>
              <a:t>i</a:t>
            </a:r>
            <a:r>
              <a:rPr sz="2000" i="1" spc="-40" dirty="0">
                <a:latin typeface="Calibri"/>
                <a:cs typeface="Calibri"/>
              </a:rPr>
              <a:t>z</a:t>
            </a:r>
            <a:r>
              <a:rPr sz="2000" i="1" dirty="0">
                <a:latin typeface="Calibri"/>
                <a:cs typeface="Calibri"/>
              </a:rPr>
              <a:t>are</a:t>
            </a:r>
            <a:r>
              <a:rPr sz="2000" i="1" spc="-2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se</a:t>
            </a:r>
            <a:r>
              <a:rPr sz="2000" i="1" spc="-10" dirty="0">
                <a:latin typeface="Calibri"/>
                <a:cs typeface="Calibri"/>
              </a:rPr>
              <a:t> </a:t>
            </a:r>
            <a:r>
              <a:rPr sz="2000" i="1" spc="-25" dirty="0">
                <a:latin typeface="Calibri"/>
                <a:cs typeface="Calibri"/>
              </a:rPr>
              <a:t>st</a:t>
            </a:r>
            <a:r>
              <a:rPr sz="2000" i="1" dirty="0">
                <a:latin typeface="Calibri"/>
                <a:cs typeface="Calibri"/>
              </a:rPr>
              <a:t>abile</a:t>
            </a:r>
            <a:r>
              <a:rPr sz="2000" i="1" spc="-30" dirty="0">
                <a:latin typeface="Calibri"/>
                <a:cs typeface="Calibri"/>
              </a:rPr>
              <a:t>ș</a:t>
            </a:r>
            <a:r>
              <a:rPr sz="2000" i="1" spc="-25" dirty="0">
                <a:latin typeface="Calibri"/>
                <a:cs typeface="Calibri"/>
              </a:rPr>
              <a:t>t</a:t>
            </a:r>
            <a:r>
              <a:rPr sz="2000" i="1" dirty="0">
                <a:latin typeface="Calibri"/>
                <a:cs typeface="Calibri"/>
              </a:rPr>
              <a:t>e</a:t>
            </a:r>
            <a:r>
              <a:rPr sz="2000" i="1" spc="-3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de</a:t>
            </a:r>
            <a:r>
              <a:rPr sz="2000" i="1" spc="-20" dirty="0">
                <a:latin typeface="Calibri"/>
                <a:cs typeface="Calibri"/>
              </a:rPr>
              <a:t> c</a:t>
            </a:r>
            <a:r>
              <a:rPr sz="2000" i="1" dirty="0">
                <a:latin typeface="Calibri"/>
                <a:cs typeface="Calibri"/>
              </a:rPr>
              <a:t>ătre a</a:t>
            </a:r>
            <a:r>
              <a:rPr sz="2000" i="1" spc="-20" dirty="0">
                <a:latin typeface="Calibri"/>
                <a:cs typeface="Calibri"/>
              </a:rPr>
              <a:t>v</a:t>
            </a:r>
            <a:r>
              <a:rPr sz="2000" i="1" dirty="0">
                <a:latin typeface="Calibri"/>
                <a:cs typeface="Calibri"/>
              </a:rPr>
              <a:t>o</a:t>
            </a:r>
            <a:r>
              <a:rPr sz="2000" i="1" spc="-15" dirty="0">
                <a:latin typeface="Calibri"/>
                <a:cs typeface="Calibri"/>
              </a:rPr>
              <a:t>c</a:t>
            </a:r>
            <a:r>
              <a:rPr sz="2000" i="1" dirty="0">
                <a:latin typeface="Calibri"/>
                <a:cs typeface="Calibri"/>
              </a:rPr>
              <a:t>at</a:t>
            </a:r>
            <a:r>
              <a:rPr sz="2000" i="1" spc="-1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în</a:t>
            </a:r>
            <a:r>
              <a:rPr sz="2000" i="1" spc="-15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funcție</a:t>
            </a:r>
            <a:r>
              <a:rPr sz="2000" i="1" spc="-15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de</a:t>
            </a:r>
            <a:r>
              <a:rPr sz="2000" i="1" spc="-2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r</a:t>
            </a:r>
            <a:r>
              <a:rPr sz="2000" i="1" spc="-30" dirty="0">
                <a:latin typeface="Calibri"/>
                <a:cs typeface="Calibri"/>
              </a:rPr>
              <a:t>e</a:t>
            </a:r>
            <a:r>
              <a:rPr sz="2000" i="1" spc="-15" dirty="0">
                <a:latin typeface="Calibri"/>
                <a:cs typeface="Calibri"/>
              </a:rPr>
              <a:t>z</a:t>
            </a:r>
            <a:r>
              <a:rPr sz="2000" i="1" dirty="0">
                <a:latin typeface="Calibri"/>
                <a:cs typeface="Calibri"/>
              </a:rPr>
              <a:t>ul</a:t>
            </a:r>
            <a:r>
              <a:rPr sz="2000" i="1" spc="-30" dirty="0">
                <a:latin typeface="Calibri"/>
                <a:cs typeface="Calibri"/>
              </a:rPr>
              <a:t>t</a:t>
            </a:r>
            <a:r>
              <a:rPr sz="2000" i="1" dirty="0">
                <a:latin typeface="Calibri"/>
                <a:cs typeface="Calibri"/>
              </a:rPr>
              <a:t>atul</a:t>
            </a:r>
            <a:r>
              <a:rPr sz="2000" i="1" spc="-25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pro</a:t>
            </a:r>
            <a:r>
              <a:rPr sz="2000" i="1" spc="-20" dirty="0">
                <a:latin typeface="Calibri"/>
                <a:cs typeface="Calibri"/>
              </a:rPr>
              <a:t>c</a:t>
            </a:r>
            <a:r>
              <a:rPr sz="2000" i="1" dirty="0">
                <a:latin typeface="Calibri"/>
                <a:cs typeface="Calibri"/>
              </a:rPr>
              <a:t>edurii</a:t>
            </a:r>
            <a:endParaRPr sz="2000">
              <a:latin typeface="Calibri"/>
              <a:cs typeface="Calibri"/>
            </a:endParaRPr>
          </a:p>
          <a:p>
            <a:pPr marL="469265">
              <a:lnSpc>
                <a:spcPts val="2285"/>
              </a:lnSpc>
            </a:pPr>
            <a:r>
              <a:rPr sz="2000" i="1" dirty="0">
                <a:latin typeface="Calibri"/>
                <a:cs typeface="Calibri"/>
              </a:rPr>
              <a:t>de</a:t>
            </a:r>
            <a:r>
              <a:rPr sz="2000" i="1" spc="-20" dirty="0">
                <a:latin typeface="Calibri"/>
                <a:cs typeface="Calibri"/>
              </a:rPr>
              <a:t> </a:t>
            </a:r>
            <a:r>
              <a:rPr sz="2000" i="1" spc="-10" dirty="0">
                <a:latin typeface="Calibri"/>
                <a:cs typeface="Calibri"/>
              </a:rPr>
              <a:t>e</a:t>
            </a:r>
            <a:r>
              <a:rPr sz="2000" i="1" dirty="0">
                <a:latin typeface="Calibri"/>
                <a:cs typeface="Calibri"/>
              </a:rPr>
              <a:t>va</a:t>
            </a:r>
            <a:r>
              <a:rPr sz="2000" i="1" spc="-10" dirty="0">
                <a:latin typeface="Calibri"/>
                <a:cs typeface="Calibri"/>
              </a:rPr>
              <a:t>l</a:t>
            </a:r>
            <a:r>
              <a:rPr sz="2000" i="1" dirty="0">
                <a:latin typeface="Calibri"/>
                <a:cs typeface="Calibri"/>
              </a:rPr>
              <a:t>uare</a:t>
            </a:r>
            <a:r>
              <a:rPr sz="2000" i="1" spc="-35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a</a:t>
            </a:r>
            <a:r>
              <a:rPr sz="2000" i="1" spc="-5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r</a:t>
            </a:r>
            <a:r>
              <a:rPr sz="2000" i="1" spc="-10" dirty="0">
                <a:latin typeface="Calibri"/>
                <a:cs typeface="Calibri"/>
              </a:rPr>
              <a:t>i</a:t>
            </a:r>
            <a:r>
              <a:rPr sz="2000" i="1" dirty="0">
                <a:latin typeface="Calibri"/>
                <a:cs typeface="Calibri"/>
              </a:rPr>
              <a:t>scur</a:t>
            </a:r>
            <a:r>
              <a:rPr sz="2000" i="1" spc="-10" dirty="0">
                <a:latin typeface="Calibri"/>
                <a:cs typeface="Calibri"/>
              </a:rPr>
              <a:t>i</a:t>
            </a:r>
            <a:r>
              <a:rPr sz="2000" i="1" dirty="0">
                <a:latin typeface="Calibri"/>
                <a:cs typeface="Calibri"/>
              </a:rPr>
              <a:t>lor</a:t>
            </a:r>
            <a:r>
              <a:rPr sz="2000" i="1" spc="1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și </a:t>
            </a:r>
            <a:r>
              <a:rPr sz="2000" i="1" spc="-20" dirty="0">
                <a:latin typeface="Calibri"/>
                <a:cs typeface="Calibri"/>
              </a:rPr>
              <a:t>c</a:t>
            </a:r>
            <a:r>
              <a:rPr sz="2000" i="1" dirty="0">
                <a:latin typeface="Calibri"/>
                <a:cs typeface="Calibri"/>
              </a:rPr>
              <a:t>are nu</a:t>
            </a:r>
            <a:r>
              <a:rPr sz="2000" i="1" spc="-2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p</a:t>
            </a:r>
            <a:r>
              <a:rPr sz="2000" i="1" spc="5" dirty="0">
                <a:latin typeface="Calibri"/>
                <a:cs typeface="Calibri"/>
              </a:rPr>
              <a:t>o</a:t>
            </a:r>
            <a:r>
              <a:rPr sz="2000" i="1" dirty="0">
                <a:latin typeface="Calibri"/>
                <a:cs typeface="Calibri"/>
              </a:rPr>
              <a:t>a</a:t>
            </a:r>
            <a:r>
              <a:rPr sz="2000" i="1" spc="-20" dirty="0">
                <a:latin typeface="Calibri"/>
                <a:cs typeface="Calibri"/>
              </a:rPr>
              <a:t>t</a:t>
            </a:r>
            <a:r>
              <a:rPr sz="2000" i="1" dirty="0">
                <a:latin typeface="Calibri"/>
                <a:cs typeface="Calibri"/>
              </a:rPr>
              <a:t>e</a:t>
            </a:r>
            <a:r>
              <a:rPr sz="2000" i="1" spc="-2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fi mai</a:t>
            </a:r>
            <a:r>
              <a:rPr sz="2000" i="1" spc="-15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mare de</a:t>
            </a:r>
            <a:r>
              <a:rPr sz="2000" i="1" spc="-100" dirty="0"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FF0000"/>
                </a:solidFill>
                <a:latin typeface="Calibri"/>
                <a:cs typeface="Calibri"/>
              </a:rPr>
              <a:t>do</a:t>
            </a:r>
            <a:r>
              <a:rPr sz="2000" i="1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000" i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FF0000"/>
                </a:solidFill>
                <a:latin typeface="Calibri"/>
                <a:cs typeface="Calibri"/>
              </a:rPr>
              <a:t>an</a:t>
            </a:r>
            <a:r>
              <a:rPr sz="2000" i="1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000" i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de</a:t>
            </a:r>
            <a:r>
              <a:rPr sz="2000" i="1" spc="-2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zi</a:t>
            </a:r>
            <a:r>
              <a:rPr sz="2000" i="1" spc="-15" dirty="0">
                <a:latin typeface="Calibri"/>
                <a:cs typeface="Calibri"/>
              </a:rPr>
              <a:t>l</a:t>
            </a:r>
            <a:r>
              <a:rPr sz="2000" i="1" dirty="0">
                <a:latin typeface="Calibri"/>
                <a:cs typeface="Calibri"/>
              </a:rPr>
              <a:t>e</a:t>
            </a:r>
            <a:r>
              <a:rPr sz="2000" i="1" spc="-1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de</a:t>
            </a:r>
            <a:r>
              <a:rPr sz="2000" i="1" spc="-2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la da</a:t>
            </a:r>
            <a:r>
              <a:rPr sz="2000" i="1" spc="-25" dirty="0">
                <a:latin typeface="Calibri"/>
                <a:cs typeface="Calibri"/>
              </a:rPr>
              <a:t>t</a:t>
            </a:r>
            <a:r>
              <a:rPr sz="2000" i="1" dirty="0">
                <a:latin typeface="Calibri"/>
                <a:cs typeface="Calibri"/>
              </a:rPr>
              <a:t>a</a:t>
            </a:r>
            <a:r>
              <a:rPr sz="2000" i="1" spc="-2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ult</a:t>
            </a:r>
            <a:r>
              <a:rPr sz="2000" i="1" spc="-10" dirty="0">
                <a:latin typeface="Calibri"/>
                <a:cs typeface="Calibri"/>
              </a:rPr>
              <a:t>i</a:t>
            </a:r>
            <a:r>
              <a:rPr sz="2000" i="1" dirty="0">
                <a:latin typeface="Calibri"/>
                <a:cs typeface="Calibri"/>
              </a:rPr>
              <a:t>mei</a:t>
            </a:r>
            <a:r>
              <a:rPr sz="2000" i="1" spc="-1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actua</a:t>
            </a:r>
            <a:r>
              <a:rPr sz="2000" i="1" spc="-10" dirty="0">
                <a:latin typeface="Calibri"/>
                <a:cs typeface="Calibri"/>
              </a:rPr>
              <a:t>l</a:t>
            </a:r>
            <a:r>
              <a:rPr sz="2000" i="1" dirty="0">
                <a:latin typeface="Calibri"/>
                <a:cs typeface="Calibri"/>
              </a:rPr>
              <a:t>i</a:t>
            </a:r>
            <a:r>
              <a:rPr sz="2000" i="1" spc="-45" dirty="0">
                <a:latin typeface="Calibri"/>
                <a:cs typeface="Calibri"/>
              </a:rPr>
              <a:t>z</a:t>
            </a:r>
            <a:r>
              <a:rPr sz="2000" i="1" dirty="0">
                <a:latin typeface="Calibri"/>
                <a:cs typeface="Calibri"/>
              </a:rPr>
              <a:t>ăr</a:t>
            </a:r>
            <a:r>
              <a:rPr sz="2000" i="1" spc="-5" dirty="0">
                <a:latin typeface="Calibri"/>
                <a:cs typeface="Calibri"/>
              </a:rPr>
              <a:t>i</a:t>
            </a:r>
            <a:r>
              <a:rPr sz="2000" i="1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711200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544681" y="220090"/>
            <a:ext cx="393700" cy="271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92115" y="2409316"/>
            <a:ext cx="2207260" cy="497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dirty="0">
                <a:latin typeface="Trebuchet MS"/>
                <a:cs typeface="Trebuchet MS"/>
              </a:rPr>
              <a:t>Mulț</a:t>
            </a:r>
            <a:r>
              <a:rPr sz="3200" b="1" spc="5" dirty="0">
                <a:latin typeface="Trebuchet MS"/>
                <a:cs typeface="Trebuchet MS"/>
              </a:rPr>
              <a:t>u</a:t>
            </a:r>
            <a:r>
              <a:rPr sz="3200" b="1" dirty="0">
                <a:latin typeface="Trebuchet MS"/>
                <a:cs typeface="Trebuchet MS"/>
              </a:rPr>
              <a:t>m</a:t>
            </a:r>
            <a:r>
              <a:rPr sz="3200" b="1" spc="-10" dirty="0">
                <a:latin typeface="Trebuchet MS"/>
                <a:cs typeface="Trebuchet MS"/>
              </a:rPr>
              <a:t>e</a:t>
            </a:r>
            <a:r>
              <a:rPr sz="3200" b="1" dirty="0">
                <a:latin typeface="Trebuchet MS"/>
                <a:cs typeface="Trebuchet MS"/>
              </a:rPr>
              <a:t>sc!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132946" y="470534"/>
            <a:ext cx="393700" cy="271145"/>
          </a:xfrm>
          <a:custGeom>
            <a:avLst/>
            <a:gdLst/>
            <a:ahLst/>
            <a:cxnLst/>
            <a:rect l="l" t="t" r="r" b="b"/>
            <a:pathLst>
              <a:path w="393700" h="271145">
                <a:moveTo>
                  <a:pt x="0" y="271145"/>
                </a:moveTo>
                <a:lnTo>
                  <a:pt x="393700" y="271145"/>
                </a:lnTo>
                <a:lnTo>
                  <a:pt x="393700" y="0"/>
                </a:lnTo>
                <a:lnTo>
                  <a:pt x="0" y="0"/>
                </a:lnTo>
                <a:lnTo>
                  <a:pt x="0" y="271145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32946" y="470534"/>
            <a:ext cx="393700" cy="2711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9220" y="180975"/>
            <a:ext cx="11730355" cy="6321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6540">
              <a:lnSpc>
                <a:spcPct val="100000"/>
              </a:lnSpc>
            </a:pP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Legislația</a:t>
            </a:r>
            <a:r>
              <a:rPr sz="2000" b="1" spc="-15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A</a:t>
            </a:r>
            <a:r>
              <a:rPr sz="2000" b="1" spc="5" dirty="0">
                <a:solidFill>
                  <a:srgbClr val="C00000"/>
                </a:solidFill>
                <a:latin typeface="Trebuchet MS"/>
                <a:cs typeface="Trebuchet MS"/>
              </a:rPr>
              <a:t>n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ti</a:t>
            </a:r>
            <a:r>
              <a:rPr sz="2000" b="1" spc="-5" dirty="0">
                <a:solidFill>
                  <a:srgbClr val="C00000"/>
                </a:solidFill>
                <a:latin typeface="Trebuchet MS"/>
                <a:cs typeface="Trebuchet MS"/>
              </a:rPr>
              <a:t>-Mo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ney</a:t>
            </a:r>
            <a:r>
              <a:rPr sz="2000" b="1" spc="-5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Laundering</a:t>
            </a:r>
            <a:r>
              <a:rPr sz="2000" b="1" spc="-4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Trebuchet MS"/>
                <a:cs typeface="Trebuchet MS"/>
              </a:rPr>
              <a:t>(AM</a:t>
            </a:r>
            <a:r>
              <a:rPr sz="2000" b="1" spc="-10" dirty="0">
                <a:solidFill>
                  <a:srgbClr val="C00000"/>
                </a:solidFill>
                <a:latin typeface="Trebuchet MS"/>
                <a:cs typeface="Trebuchet MS"/>
              </a:rPr>
              <a:t>L</a:t>
            </a:r>
            <a:r>
              <a:rPr sz="2000" b="1" spc="-5" dirty="0">
                <a:solidFill>
                  <a:srgbClr val="C00000"/>
                </a:solidFill>
                <a:latin typeface="Trebuchet MS"/>
                <a:cs typeface="Trebuchet MS"/>
              </a:rPr>
              <a:t>)/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Co</a:t>
            </a:r>
            <a:r>
              <a:rPr sz="2000" b="1" spc="5" dirty="0">
                <a:solidFill>
                  <a:srgbClr val="C00000"/>
                </a:solidFill>
                <a:latin typeface="Trebuchet MS"/>
                <a:cs typeface="Trebuchet MS"/>
              </a:rPr>
              <a:t>m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bating</a:t>
            </a:r>
            <a:r>
              <a:rPr sz="2000" b="1" spc="-3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Trebuchet MS"/>
                <a:cs typeface="Trebuchet MS"/>
              </a:rPr>
              <a:t>th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e</a:t>
            </a:r>
            <a:r>
              <a:rPr sz="2000" b="1" spc="-1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Trebuchet MS"/>
                <a:cs typeface="Trebuchet MS"/>
              </a:rPr>
              <a:t>Fina</a:t>
            </a:r>
            <a:r>
              <a:rPr sz="2000" b="1" spc="5" dirty="0">
                <a:solidFill>
                  <a:srgbClr val="C00000"/>
                </a:solidFill>
                <a:latin typeface="Trebuchet MS"/>
                <a:cs typeface="Trebuchet MS"/>
              </a:rPr>
              <a:t>n</a:t>
            </a:r>
            <a:r>
              <a:rPr sz="2000" b="1" spc="-10" dirty="0">
                <a:solidFill>
                  <a:srgbClr val="C00000"/>
                </a:solidFill>
                <a:latin typeface="Trebuchet MS"/>
                <a:cs typeface="Trebuchet MS"/>
              </a:rPr>
              <a:t>c</a:t>
            </a:r>
            <a:r>
              <a:rPr sz="2000" b="1" spc="-5" dirty="0">
                <a:solidFill>
                  <a:srgbClr val="C00000"/>
                </a:solidFill>
                <a:latin typeface="Trebuchet MS"/>
                <a:cs typeface="Trebuchet MS"/>
              </a:rPr>
              <a:t>ia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l</a:t>
            </a:r>
            <a:r>
              <a:rPr sz="2000" b="1" spc="-7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220" dirty="0">
                <a:solidFill>
                  <a:srgbClr val="C00000"/>
                </a:solidFill>
                <a:latin typeface="Trebuchet MS"/>
                <a:cs typeface="Trebuchet MS"/>
              </a:rPr>
              <a:t>T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erorism</a:t>
            </a:r>
            <a:r>
              <a:rPr sz="2000" b="1" spc="-1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Trebuchet MS"/>
                <a:cs typeface="Trebuchet MS"/>
              </a:rPr>
              <a:t>(C</a:t>
            </a:r>
            <a:r>
              <a:rPr sz="2000" b="1" spc="-15" dirty="0">
                <a:solidFill>
                  <a:srgbClr val="C00000"/>
                </a:solidFill>
                <a:latin typeface="Trebuchet MS"/>
                <a:cs typeface="Trebuchet MS"/>
              </a:rPr>
              <a:t>F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T)</a:t>
            </a:r>
            <a:r>
              <a:rPr sz="2000" b="1" spc="1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(1)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ts val="1100"/>
              </a:lnSpc>
              <a:spcBef>
                <a:spcPts val="20"/>
              </a:spcBef>
            </a:pPr>
            <a:endParaRPr sz="1100"/>
          </a:p>
          <a:p>
            <a:pPr>
              <a:lnSpc>
                <a:spcPts val="2000"/>
              </a:lnSpc>
            </a:pPr>
            <a:endParaRPr sz="2000"/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000" b="1" u="heavy" spc="-605" dirty="0">
                <a:latin typeface="Trebuchet MS"/>
                <a:cs typeface="Trebuchet MS"/>
              </a:rPr>
              <a:t> </a:t>
            </a:r>
            <a:r>
              <a:rPr sz="2000" b="1" u="heavy" dirty="0">
                <a:latin typeface="Trebuchet MS"/>
                <a:cs typeface="Trebuchet MS"/>
              </a:rPr>
              <a:t>Ca</a:t>
            </a:r>
            <a:r>
              <a:rPr sz="2000" b="1" u="heavy" spc="-10" dirty="0">
                <a:latin typeface="Trebuchet MS"/>
                <a:cs typeface="Trebuchet MS"/>
              </a:rPr>
              <a:t>d</a:t>
            </a:r>
            <a:r>
              <a:rPr sz="2000" b="1" u="heavy" dirty="0">
                <a:latin typeface="Trebuchet MS"/>
                <a:cs typeface="Trebuchet MS"/>
              </a:rPr>
              <a:t>rul</a:t>
            </a:r>
            <a:r>
              <a:rPr sz="2000" b="1" u="heavy" spc="-25" dirty="0">
                <a:latin typeface="Trebuchet MS"/>
                <a:cs typeface="Trebuchet MS"/>
              </a:rPr>
              <a:t> </a:t>
            </a:r>
            <a:r>
              <a:rPr sz="2000" b="1" u="heavy" dirty="0">
                <a:latin typeface="Trebuchet MS"/>
                <a:cs typeface="Trebuchet MS"/>
              </a:rPr>
              <a:t>no</a:t>
            </a:r>
            <a:r>
              <a:rPr sz="2000" b="1" u="heavy" spc="-600" dirty="0">
                <a:latin typeface="Trebuchet MS"/>
                <a:cs typeface="Trebuchet MS"/>
              </a:rPr>
              <a:t> </a:t>
            </a:r>
            <a:r>
              <a:rPr sz="2000" b="1" u="heavy" dirty="0">
                <a:latin typeface="Trebuchet MS"/>
                <a:cs typeface="Trebuchet MS"/>
              </a:rPr>
              <a:t>rmativ</a:t>
            </a:r>
            <a:r>
              <a:rPr sz="2000" b="1" u="heavy" spc="-45" dirty="0">
                <a:latin typeface="Trebuchet MS"/>
                <a:cs typeface="Trebuchet MS"/>
              </a:rPr>
              <a:t> </a:t>
            </a:r>
            <a:r>
              <a:rPr sz="2000" b="1" u="heavy" dirty="0">
                <a:latin typeface="Trebuchet MS"/>
                <a:cs typeface="Trebuchet MS"/>
              </a:rPr>
              <a:t>națio</a:t>
            </a:r>
            <a:r>
              <a:rPr sz="2000" b="1" u="heavy" spc="-600" dirty="0">
                <a:latin typeface="Trebuchet MS"/>
                <a:cs typeface="Trebuchet MS"/>
              </a:rPr>
              <a:t> </a:t>
            </a:r>
            <a:r>
              <a:rPr sz="2000" b="1" u="heavy" dirty="0">
                <a:latin typeface="Trebuchet MS"/>
                <a:cs typeface="Trebuchet MS"/>
              </a:rPr>
              <a:t>nal </a:t>
            </a:r>
            <a:endParaRPr sz="2000">
              <a:latin typeface="Trebuchet MS"/>
              <a:cs typeface="Trebuchet MS"/>
            </a:endParaRPr>
          </a:p>
          <a:p>
            <a:pPr marL="698500" lvl="1" indent="-228600">
              <a:lnSpc>
                <a:spcPts val="2280"/>
              </a:lnSpc>
              <a:spcBef>
                <a:spcPts val="960"/>
              </a:spcBef>
              <a:buFont typeface="Arial"/>
              <a:buChar char="•"/>
              <a:tabLst>
                <a:tab pos="698500" algn="l"/>
              </a:tabLst>
            </a:pPr>
            <a:r>
              <a:rPr sz="2000" spc="-5" dirty="0">
                <a:latin typeface="Trebuchet MS"/>
                <a:cs typeface="Trebuchet MS"/>
              </a:rPr>
              <a:t>Le</a:t>
            </a:r>
            <a:r>
              <a:rPr sz="2000" spc="5" dirty="0">
                <a:latin typeface="Trebuchet MS"/>
                <a:cs typeface="Trebuchet MS"/>
              </a:rPr>
              <a:t>g</a:t>
            </a:r>
            <a:r>
              <a:rPr sz="2000" spc="-5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a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n</a:t>
            </a:r>
            <a:r>
              <a:rPr sz="2000" spc="-265" dirty="0">
                <a:latin typeface="Trebuchet MS"/>
                <a:cs typeface="Trebuchet MS"/>
              </a:rPr>
              <a:t>r</a:t>
            </a:r>
            <a:r>
              <a:rPr sz="2000" dirty="0">
                <a:latin typeface="Trebuchet MS"/>
                <a:cs typeface="Trebuchet MS"/>
              </a:rPr>
              <a:t>.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1</a:t>
            </a:r>
            <a:r>
              <a:rPr sz="2000" spc="5" dirty="0">
                <a:latin typeface="Trebuchet MS"/>
                <a:cs typeface="Trebuchet MS"/>
              </a:rPr>
              <a:t>2</a:t>
            </a:r>
            <a:r>
              <a:rPr sz="2000" spc="-5" dirty="0">
                <a:latin typeface="Trebuchet MS"/>
                <a:cs typeface="Trebuchet MS"/>
              </a:rPr>
              <a:t>9</a:t>
            </a:r>
            <a:r>
              <a:rPr sz="2000" spc="5" dirty="0">
                <a:latin typeface="Trebuchet MS"/>
                <a:cs typeface="Trebuchet MS"/>
              </a:rPr>
              <a:t>/</a:t>
            </a:r>
            <a:r>
              <a:rPr sz="2000" spc="-5" dirty="0">
                <a:latin typeface="Trebuchet MS"/>
                <a:cs typeface="Trebuchet MS"/>
              </a:rPr>
              <a:t>2</a:t>
            </a:r>
            <a:r>
              <a:rPr sz="2000" spc="5" dirty="0">
                <a:latin typeface="Trebuchet MS"/>
                <a:cs typeface="Trebuchet MS"/>
              </a:rPr>
              <a:t>0</a:t>
            </a:r>
            <a:r>
              <a:rPr sz="2000" spc="-10" dirty="0">
                <a:latin typeface="Trebuchet MS"/>
                <a:cs typeface="Trebuchet MS"/>
              </a:rPr>
              <a:t>1</a:t>
            </a:r>
            <a:r>
              <a:rPr sz="2000" dirty="0">
                <a:latin typeface="Trebuchet MS"/>
                <a:cs typeface="Trebuchet MS"/>
              </a:rPr>
              <a:t>9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pentru</a:t>
            </a:r>
            <a:r>
              <a:rPr sz="2000" i="1" spc="-2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pr</a:t>
            </a:r>
            <a:r>
              <a:rPr sz="2000" i="1" spc="5" dirty="0">
                <a:latin typeface="Trebuchet MS"/>
                <a:cs typeface="Trebuchet MS"/>
              </a:rPr>
              <a:t>e</a:t>
            </a:r>
            <a:r>
              <a:rPr sz="2000" i="1" dirty="0">
                <a:latin typeface="Trebuchet MS"/>
                <a:cs typeface="Trebuchet MS"/>
              </a:rPr>
              <a:t>venir</a:t>
            </a:r>
            <a:r>
              <a:rPr sz="2000" i="1" spc="5" dirty="0">
                <a:latin typeface="Trebuchet MS"/>
                <a:cs typeface="Trebuchet MS"/>
              </a:rPr>
              <a:t>e</a:t>
            </a:r>
            <a:r>
              <a:rPr sz="2000" i="1" dirty="0">
                <a:latin typeface="Trebuchet MS"/>
                <a:cs typeface="Trebuchet MS"/>
              </a:rPr>
              <a:t>a</a:t>
            </a:r>
            <a:r>
              <a:rPr sz="2000" i="1" spc="-3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și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co</a:t>
            </a:r>
            <a:r>
              <a:rPr sz="2000" i="1" spc="5" dirty="0">
                <a:latin typeface="Trebuchet MS"/>
                <a:cs typeface="Trebuchet MS"/>
              </a:rPr>
              <a:t>m</a:t>
            </a:r>
            <a:r>
              <a:rPr sz="2000" i="1" dirty="0">
                <a:latin typeface="Trebuchet MS"/>
                <a:cs typeface="Trebuchet MS"/>
              </a:rPr>
              <a:t>bate</a:t>
            </a:r>
            <a:r>
              <a:rPr sz="2000" i="1" spc="5" dirty="0">
                <a:latin typeface="Trebuchet MS"/>
                <a:cs typeface="Trebuchet MS"/>
              </a:rPr>
              <a:t>r</a:t>
            </a:r>
            <a:r>
              <a:rPr sz="2000" i="1" dirty="0">
                <a:latin typeface="Trebuchet MS"/>
                <a:cs typeface="Trebuchet MS"/>
              </a:rPr>
              <a:t>ea</a:t>
            </a:r>
            <a:r>
              <a:rPr sz="2000" i="1" spc="-3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sp</a:t>
            </a:r>
            <a:r>
              <a:rPr sz="2000" i="1" spc="5" dirty="0">
                <a:latin typeface="Trebuchet MS"/>
                <a:cs typeface="Trebuchet MS"/>
              </a:rPr>
              <a:t>ă</a:t>
            </a:r>
            <a:r>
              <a:rPr sz="2000" i="1" dirty="0">
                <a:latin typeface="Trebuchet MS"/>
                <a:cs typeface="Trebuchet MS"/>
              </a:rPr>
              <a:t>lării</a:t>
            </a:r>
            <a:r>
              <a:rPr sz="2000" i="1" spc="-3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bani</a:t>
            </a:r>
            <a:r>
              <a:rPr sz="2000" i="1" spc="-10" dirty="0">
                <a:latin typeface="Trebuchet MS"/>
                <a:cs typeface="Trebuchet MS"/>
              </a:rPr>
              <a:t>l</a:t>
            </a:r>
            <a:r>
              <a:rPr sz="2000" i="1" dirty="0">
                <a:latin typeface="Trebuchet MS"/>
                <a:cs typeface="Trebuchet MS"/>
              </a:rPr>
              <a:t>or</a:t>
            </a:r>
            <a:r>
              <a:rPr sz="2000" i="1" spc="-1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și fi</a:t>
            </a:r>
            <a:r>
              <a:rPr sz="2000" i="1" spc="-10" dirty="0">
                <a:latin typeface="Trebuchet MS"/>
                <a:cs typeface="Trebuchet MS"/>
              </a:rPr>
              <a:t>n</a:t>
            </a:r>
            <a:r>
              <a:rPr sz="2000" i="1" dirty="0">
                <a:latin typeface="Trebuchet MS"/>
                <a:cs typeface="Trebuchet MS"/>
              </a:rPr>
              <a:t>anță</a:t>
            </a:r>
            <a:r>
              <a:rPr sz="2000" i="1" spc="5" dirty="0">
                <a:latin typeface="Trebuchet MS"/>
                <a:cs typeface="Trebuchet MS"/>
              </a:rPr>
              <a:t>r</a:t>
            </a:r>
            <a:r>
              <a:rPr sz="2000" i="1" dirty="0">
                <a:latin typeface="Trebuchet MS"/>
                <a:cs typeface="Trebuchet MS"/>
              </a:rPr>
              <a:t>ii</a:t>
            </a:r>
            <a:r>
              <a:rPr sz="2000" i="1" spc="-4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tero</a:t>
            </a:r>
            <a:r>
              <a:rPr sz="2000" i="1" spc="5" dirty="0">
                <a:latin typeface="Trebuchet MS"/>
                <a:cs typeface="Trebuchet MS"/>
              </a:rPr>
              <a:t>r</a:t>
            </a:r>
            <a:r>
              <a:rPr sz="2000" i="1" dirty="0">
                <a:latin typeface="Trebuchet MS"/>
                <a:cs typeface="Trebuchet MS"/>
              </a:rPr>
              <a:t>ismului</a:t>
            </a:r>
            <a:endParaRPr sz="2000">
              <a:latin typeface="Trebuchet MS"/>
              <a:cs typeface="Trebuchet MS"/>
            </a:endParaRPr>
          </a:p>
          <a:p>
            <a:pPr marL="698500">
              <a:lnSpc>
                <a:spcPts val="2160"/>
              </a:lnSpc>
            </a:pPr>
            <a:r>
              <a:rPr sz="2000" spc="-5" dirty="0">
                <a:latin typeface="Trebuchet MS"/>
                <a:cs typeface="Trebuchet MS"/>
              </a:rPr>
              <a:t>(</a:t>
            </a:r>
            <a:r>
              <a:rPr sz="2000" spc="5" dirty="0">
                <a:latin typeface="Trebuchet MS"/>
                <a:cs typeface="Trebuchet MS"/>
              </a:rPr>
              <a:t>„</a:t>
            </a:r>
            <a:r>
              <a:rPr sz="2000" b="1" dirty="0">
                <a:latin typeface="Trebuchet MS"/>
                <a:cs typeface="Trebuchet MS"/>
              </a:rPr>
              <a:t>Legea</a:t>
            </a:r>
            <a:r>
              <a:rPr sz="2000" b="1" spc="-2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1</a:t>
            </a:r>
            <a:r>
              <a:rPr sz="2000" b="1" spc="5" dirty="0">
                <a:latin typeface="Trebuchet MS"/>
                <a:cs typeface="Trebuchet MS"/>
              </a:rPr>
              <a:t>2</a:t>
            </a:r>
            <a:r>
              <a:rPr sz="2000" b="1" dirty="0">
                <a:latin typeface="Trebuchet MS"/>
                <a:cs typeface="Trebuchet MS"/>
              </a:rPr>
              <a:t>9/</a:t>
            </a:r>
            <a:r>
              <a:rPr sz="2000" b="1" spc="5" dirty="0">
                <a:latin typeface="Trebuchet MS"/>
                <a:cs typeface="Trebuchet MS"/>
              </a:rPr>
              <a:t>2</a:t>
            </a:r>
            <a:r>
              <a:rPr sz="2000" b="1" dirty="0">
                <a:latin typeface="Trebuchet MS"/>
                <a:cs typeface="Trebuchet MS"/>
              </a:rPr>
              <a:t>0</a:t>
            </a:r>
            <a:r>
              <a:rPr sz="2000" b="1" spc="5" dirty="0">
                <a:latin typeface="Trebuchet MS"/>
                <a:cs typeface="Trebuchet MS"/>
              </a:rPr>
              <a:t>1</a:t>
            </a:r>
            <a:r>
              <a:rPr sz="2000" b="1" spc="-20" dirty="0">
                <a:latin typeface="Trebuchet MS"/>
                <a:cs typeface="Trebuchet MS"/>
              </a:rPr>
              <a:t>9</a:t>
            </a:r>
            <a:r>
              <a:rPr sz="2000" dirty="0">
                <a:latin typeface="Trebuchet MS"/>
                <a:cs typeface="Trebuchet MS"/>
              </a:rPr>
              <a:t>”)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–</a:t>
            </a:r>
            <a:r>
              <a:rPr sz="2000" spc="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int</a:t>
            </a:r>
            <a:r>
              <a:rPr sz="2000" spc="5" dirty="0">
                <a:latin typeface="Trebuchet MS"/>
                <a:cs typeface="Trebuchet MS"/>
              </a:rPr>
              <a:t>r</a:t>
            </a:r>
            <a:r>
              <a:rPr sz="2000" dirty="0">
                <a:latin typeface="Trebuchet MS"/>
                <a:cs typeface="Trebuchet MS"/>
              </a:rPr>
              <a:t>at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în </a:t>
            </a:r>
            <a:r>
              <a:rPr sz="2000" spc="5" dirty="0">
                <a:latin typeface="Trebuchet MS"/>
                <a:cs typeface="Trebuchet MS"/>
              </a:rPr>
              <a:t>v</a:t>
            </a:r>
            <a:r>
              <a:rPr sz="2000" dirty="0">
                <a:latin typeface="Trebuchet MS"/>
                <a:cs typeface="Trebuchet MS"/>
              </a:rPr>
              <a:t>i</a:t>
            </a:r>
            <a:r>
              <a:rPr sz="2000" spc="5" dirty="0">
                <a:latin typeface="Trebuchet MS"/>
                <a:cs typeface="Trebuchet MS"/>
              </a:rPr>
              <a:t>g</a:t>
            </a:r>
            <a:r>
              <a:rPr sz="2000" dirty="0">
                <a:latin typeface="Trebuchet MS"/>
                <a:cs typeface="Trebuchet MS"/>
              </a:rPr>
              <a:t>oare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la </a:t>
            </a:r>
            <a:r>
              <a:rPr sz="2000" spc="10" dirty="0">
                <a:latin typeface="Trebuchet MS"/>
                <a:cs typeface="Trebuchet MS"/>
              </a:rPr>
              <a:t>2</a:t>
            </a:r>
            <a:r>
              <a:rPr sz="2000" dirty="0">
                <a:latin typeface="Trebuchet MS"/>
                <a:cs typeface="Trebuchet MS"/>
              </a:rPr>
              <a:t>1</a:t>
            </a:r>
            <a:r>
              <a:rPr sz="2000" spc="-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iul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5" dirty="0">
                <a:latin typeface="Trebuchet MS"/>
                <a:cs typeface="Trebuchet MS"/>
              </a:rPr>
              <a:t>2019</a:t>
            </a:r>
            <a:r>
              <a:rPr sz="2000" dirty="0">
                <a:latin typeface="Trebuchet MS"/>
                <a:cs typeface="Trebuchet MS"/>
              </a:rPr>
              <a:t>,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oblig</a:t>
            </a:r>
            <a:r>
              <a:rPr sz="2000" spc="5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ția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de </a:t>
            </a:r>
            <a:r>
              <a:rPr sz="2000" spc="5" dirty="0">
                <a:latin typeface="Trebuchet MS"/>
                <a:cs typeface="Trebuchet MS"/>
              </a:rPr>
              <a:t>c</a:t>
            </a:r>
            <a:r>
              <a:rPr sz="2000" dirty="0">
                <a:latin typeface="Trebuchet MS"/>
                <a:cs typeface="Trebuchet MS"/>
              </a:rPr>
              <a:t>onf</a:t>
            </a:r>
            <a:r>
              <a:rPr sz="2000" spc="10" dirty="0">
                <a:latin typeface="Trebuchet MS"/>
                <a:cs typeface="Trebuchet MS"/>
              </a:rPr>
              <a:t>o</a:t>
            </a:r>
            <a:r>
              <a:rPr sz="2000" dirty="0">
                <a:latin typeface="Trebuchet MS"/>
                <a:cs typeface="Trebuchet MS"/>
              </a:rPr>
              <a:t>rmare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65" dirty="0">
                <a:latin typeface="Trebuchet MS"/>
                <a:cs typeface="Trebuchet MS"/>
              </a:rPr>
              <a:t>î</a:t>
            </a:r>
            <a:r>
              <a:rPr sz="2000" dirty="0">
                <a:latin typeface="Trebuchet MS"/>
                <a:cs typeface="Trebuchet MS"/>
              </a:rPr>
              <a:t>n</a:t>
            </a:r>
            <a:r>
              <a:rPr sz="2000" spc="-5" dirty="0">
                <a:latin typeface="Trebuchet MS"/>
                <a:cs typeface="Trebuchet MS"/>
              </a:rPr>
              <a:t> </a:t>
            </a:r>
            <a:r>
              <a:rPr sz="2000" spc="5" dirty="0">
                <a:latin typeface="Trebuchet MS"/>
                <a:cs typeface="Trebuchet MS"/>
              </a:rPr>
              <a:t>18</a:t>
            </a:r>
            <a:r>
              <a:rPr sz="2000" dirty="0">
                <a:latin typeface="Trebuchet MS"/>
                <a:cs typeface="Trebuchet MS"/>
              </a:rPr>
              <a:t>0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d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zile</a:t>
            </a:r>
            <a:endParaRPr sz="2000">
              <a:latin typeface="Trebuchet MS"/>
              <a:cs typeface="Trebuchet MS"/>
            </a:endParaRPr>
          </a:p>
          <a:p>
            <a:pPr marL="698500">
              <a:lnSpc>
                <a:spcPts val="2280"/>
              </a:lnSpc>
            </a:pPr>
            <a:r>
              <a:rPr sz="2000" dirty="0">
                <a:latin typeface="Trebuchet MS"/>
                <a:cs typeface="Trebuchet MS"/>
              </a:rPr>
              <a:t>–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i="1" spc="5" dirty="0">
                <a:latin typeface="Trebuchet MS"/>
                <a:cs typeface="Trebuchet MS"/>
              </a:rPr>
              <a:t>1</a:t>
            </a:r>
            <a:r>
              <a:rPr sz="2000" i="1" dirty="0">
                <a:latin typeface="Trebuchet MS"/>
                <a:cs typeface="Trebuchet MS"/>
              </a:rPr>
              <a:t>6</a:t>
            </a:r>
            <a:r>
              <a:rPr sz="2000" i="1" spc="-1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ianua</a:t>
            </a:r>
            <a:r>
              <a:rPr sz="2000" i="1" spc="5" dirty="0">
                <a:latin typeface="Trebuchet MS"/>
                <a:cs typeface="Trebuchet MS"/>
              </a:rPr>
              <a:t>r</a:t>
            </a:r>
            <a:r>
              <a:rPr sz="2000" i="1" dirty="0">
                <a:latin typeface="Trebuchet MS"/>
                <a:cs typeface="Trebuchet MS"/>
              </a:rPr>
              <a:t>ie</a:t>
            </a:r>
            <a:r>
              <a:rPr sz="2000" i="1" spc="-25" dirty="0">
                <a:latin typeface="Trebuchet MS"/>
                <a:cs typeface="Trebuchet MS"/>
              </a:rPr>
              <a:t> </a:t>
            </a:r>
            <a:r>
              <a:rPr sz="2000" i="1" spc="5" dirty="0">
                <a:latin typeface="Trebuchet MS"/>
                <a:cs typeface="Trebuchet MS"/>
              </a:rPr>
              <a:t>202</a:t>
            </a:r>
            <a:r>
              <a:rPr sz="2000" i="1" spc="-10" dirty="0">
                <a:latin typeface="Trebuchet MS"/>
                <a:cs typeface="Trebuchet MS"/>
              </a:rPr>
              <a:t>0</a:t>
            </a:r>
            <a:r>
              <a:rPr sz="2000" dirty="0">
                <a:latin typeface="Trebuchet MS"/>
                <a:cs typeface="Trebuchet MS"/>
              </a:rPr>
              <a:t>;</a:t>
            </a:r>
            <a:endParaRPr sz="2000">
              <a:latin typeface="Trebuchet MS"/>
              <a:cs typeface="Trebuchet MS"/>
            </a:endParaRPr>
          </a:p>
          <a:p>
            <a:pPr marL="698500" lvl="1" indent="-228600">
              <a:lnSpc>
                <a:spcPts val="2280"/>
              </a:lnSpc>
              <a:spcBef>
                <a:spcPts val="960"/>
              </a:spcBef>
              <a:buFont typeface="Arial"/>
              <a:buChar char="•"/>
              <a:tabLst>
                <a:tab pos="698500" algn="l"/>
              </a:tabLst>
            </a:pPr>
            <a:r>
              <a:rPr sz="2000" spc="-5" dirty="0">
                <a:latin typeface="Trebuchet MS"/>
                <a:cs typeface="Trebuchet MS"/>
              </a:rPr>
              <a:t>N</a:t>
            </a:r>
            <a:r>
              <a:rPr sz="2000" dirty="0">
                <a:latin typeface="Trebuchet MS"/>
                <a:cs typeface="Trebuchet MS"/>
              </a:rPr>
              <a:t>ormele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d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aplic</a:t>
            </a:r>
            <a:r>
              <a:rPr sz="2000" spc="5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re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preved</a:t>
            </a:r>
            <a:r>
              <a:rPr sz="2000" spc="-10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ril</a:t>
            </a:r>
            <a:r>
              <a:rPr sz="2000" spc="-15" dirty="0">
                <a:latin typeface="Trebuchet MS"/>
                <a:cs typeface="Trebuchet MS"/>
              </a:rPr>
              <a:t>o</a:t>
            </a:r>
            <a:r>
              <a:rPr sz="2000" dirty="0">
                <a:latin typeface="Trebuchet MS"/>
                <a:cs typeface="Trebuchet MS"/>
              </a:rPr>
              <a:t>r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Leg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i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n</a:t>
            </a:r>
            <a:r>
              <a:rPr sz="2000" spc="-260" dirty="0">
                <a:latin typeface="Trebuchet MS"/>
                <a:cs typeface="Trebuchet MS"/>
              </a:rPr>
              <a:t>r</a:t>
            </a:r>
            <a:r>
              <a:rPr sz="2000" dirty="0">
                <a:latin typeface="Trebuchet MS"/>
                <a:cs typeface="Trebuchet MS"/>
              </a:rPr>
              <a:t>.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1</a:t>
            </a:r>
            <a:r>
              <a:rPr sz="2000" spc="5" dirty="0">
                <a:latin typeface="Trebuchet MS"/>
                <a:cs typeface="Trebuchet MS"/>
              </a:rPr>
              <a:t>2</a:t>
            </a:r>
            <a:r>
              <a:rPr sz="2000" spc="-5" dirty="0">
                <a:latin typeface="Trebuchet MS"/>
                <a:cs typeface="Trebuchet MS"/>
              </a:rPr>
              <a:t>9</a:t>
            </a:r>
            <a:r>
              <a:rPr sz="2000" spc="5" dirty="0">
                <a:latin typeface="Trebuchet MS"/>
                <a:cs typeface="Trebuchet MS"/>
              </a:rPr>
              <a:t>/</a:t>
            </a:r>
            <a:r>
              <a:rPr sz="2000" spc="-5" dirty="0">
                <a:latin typeface="Trebuchet MS"/>
                <a:cs typeface="Trebuchet MS"/>
              </a:rPr>
              <a:t>2</a:t>
            </a:r>
            <a:r>
              <a:rPr sz="2000" spc="5" dirty="0">
                <a:latin typeface="Trebuchet MS"/>
                <a:cs typeface="Trebuchet MS"/>
              </a:rPr>
              <a:t>0</a:t>
            </a:r>
            <a:r>
              <a:rPr sz="2000" spc="-5" dirty="0">
                <a:latin typeface="Trebuchet MS"/>
                <a:cs typeface="Trebuchet MS"/>
              </a:rPr>
              <a:t>1</a:t>
            </a:r>
            <a:r>
              <a:rPr sz="2000" dirty="0">
                <a:latin typeface="Trebuchet MS"/>
                <a:cs typeface="Trebuchet MS"/>
              </a:rPr>
              <a:t>9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aprobat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pri</a:t>
            </a:r>
            <a:r>
              <a:rPr sz="2000" dirty="0">
                <a:latin typeface="Trebuchet MS"/>
                <a:cs typeface="Trebuchet MS"/>
              </a:rPr>
              <a:t>n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Ordinul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</a:t>
            </a:r>
            <a:r>
              <a:rPr sz="2000" spc="5" dirty="0">
                <a:latin typeface="Trebuchet MS"/>
                <a:cs typeface="Trebuchet MS"/>
              </a:rPr>
              <a:t>N</a:t>
            </a:r>
            <a:r>
              <a:rPr sz="2000" dirty="0">
                <a:latin typeface="Trebuchet MS"/>
                <a:cs typeface="Trebuchet MS"/>
              </a:rPr>
              <a:t>PC</a:t>
            </a:r>
            <a:r>
              <a:rPr sz="2000" spc="-10" dirty="0">
                <a:latin typeface="Trebuchet MS"/>
                <a:cs typeface="Trebuchet MS"/>
              </a:rPr>
              <a:t>S</a:t>
            </a:r>
            <a:r>
              <a:rPr sz="2000" dirty="0">
                <a:latin typeface="Trebuchet MS"/>
                <a:cs typeface="Trebuchet MS"/>
              </a:rPr>
              <a:t>B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n</a:t>
            </a:r>
            <a:r>
              <a:rPr sz="2000" spc="-270" dirty="0">
                <a:latin typeface="Trebuchet MS"/>
                <a:cs typeface="Trebuchet MS"/>
              </a:rPr>
              <a:t>r</a:t>
            </a:r>
            <a:r>
              <a:rPr sz="2000" dirty="0">
                <a:latin typeface="Trebuchet MS"/>
                <a:cs typeface="Trebuchet MS"/>
              </a:rPr>
              <a:t>.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3</a:t>
            </a:r>
            <a:r>
              <a:rPr sz="2000" spc="5" dirty="0">
                <a:latin typeface="Trebuchet MS"/>
                <a:cs typeface="Trebuchet MS"/>
              </a:rPr>
              <a:t>7</a:t>
            </a:r>
            <a:r>
              <a:rPr sz="2000" spc="-5" dirty="0">
                <a:latin typeface="Trebuchet MS"/>
                <a:cs typeface="Trebuchet MS"/>
              </a:rPr>
              <a:t>/</a:t>
            </a:r>
            <a:r>
              <a:rPr sz="2000" spc="5" dirty="0">
                <a:latin typeface="Trebuchet MS"/>
                <a:cs typeface="Trebuchet MS"/>
              </a:rPr>
              <a:t>2</a:t>
            </a:r>
            <a:r>
              <a:rPr sz="2000" spc="-5" dirty="0">
                <a:latin typeface="Trebuchet MS"/>
                <a:cs typeface="Trebuchet MS"/>
              </a:rPr>
              <a:t>0</a:t>
            </a:r>
            <a:r>
              <a:rPr sz="2000" spc="5" dirty="0">
                <a:latin typeface="Trebuchet MS"/>
                <a:cs typeface="Trebuchet MS"/>
              </a:rPr>
              <a:t>2</a:t>
            </a:r>
            <a:r>
              <a:rPr sz="2000" dirty="0">
                <a:latin typeface="Trebuchet MS"/>
                <a:cs typeface="Trebuchet MS"/>
              </a:rPr>
              <a:t>1</a:t>
            </a:r>
            <a:endParaRPr sz="2000">
              <a:latin typeface="Trebuchet MS"/>
              <a:cs typeface="Trebuchet MS"/>
            </a:endParaRPr>
          </a:p>
          <a:p>
            <a:pPr marL="698500">
              <a:lnSpc>
                <a:spcPts val="2280"/>
              </a:lnSpc>
            </a:pPr>
            <a:r>
              <a:rPr sz="2000" spc="-5" dirty="0">
                <a:latin typeface="Trebuchet MS"/>
                <a:cs typeface="Trebuchet MS"/>
              </a:rPr>
              <a:t>(</a:t>
            </a:r>
            <a:r>
              <a:rPr sz="2000" spc="5" dirty="0">
                <a:latin typeface="Trebuchet MS"/>
                <a:cs typeface="Trebuchet MS"/>
              </a:rPr>
              <a:t>„</a:t>
            </a:r>
            <a:r>
              <a:rPr sz="2000" b="1" spc="-5" dirty="0">
                <a:latin typeface="Trebuchet MS"/>
                <a:cs typeface="Trebuchet MS"/>
              </a:rPr>
              <a:t>Nor</a:t>
            </a:r>
            <a:r>
              <a:rPr sz="2000" b="1" spc="10" dirty="0">
                <a:latin typeface="Trebuchet MS"/>
                <a:cs typeface="Trebuchet MS"/>
              </a:rPr>
              <a:t>m</a:t>
            </a:r>
            <a:r>
              <a:rPr sz="2000" b="1" dirty="0">
                <a:latin typeface="Trebuchet MS"/>
                <a:cs typeface="Trebuchet MS"/>
              </a:rPr>
              <a:t>ele</a:t>
            </a:r>
            <a:r>
              <a:rPr sz="2000" b="1" spc="-10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ONPCS</a:t>
            </a:r>
            <a:r>
              <a:rPr sz="2000" b="1" spc="-40" dirty="0">
                <a:latin typeface="Trebuchet MS"/>
                <a:cs typeface="Trebuchet MS"/>
              </a:rPr>
              <a:t>B</a:t>
            </a:r>
            <a:r>
              <a:rPr sz="2000" dirty="0">
                <a:latin typeface="Trebuchet MS"/>
                <a:cs typeface="Trebuchet MS"/>
              </a:rPr>
              <a:t>”);</a:t>
            </a:r>
            <a:endParaRPr sz="2000">
              <a:latin typeface="Trebuchet MS"/>
              <a:cs typeface="Trebuchet MS"/>
            </a:endParaRPr>
          </a:p>
          <a:p>
            <a:pPr marL="698500" marR="151130" lvl="1" indent="-228600">
              <a:lnSpc>
                <a:spcPts val="2160"/>
              </a:lnSpc>
              <a:spcBef>
                <a:spcPts val="1230"/>
              </a:spcBef>
              <a:buFont typeface="Arial"/>
              <a:buChar char="•"/>
              <a:tabLst>
                <a:tab pos="698500" algn="l"/>
              </a:tabLst>
            </a:pPr>
            <a:r>
              <a:rPr sz="2000" spc="-90" dirty="0">
                <a:solidFill>
                  <a:srgbClr val="3333FF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eglementa</a:t>
            </a:r>
            <a:r>
              <a:rPr sz="2000" spc="-10" dirty="0">
                <a:solidFill>
                  <a:srgbClr val="3333FF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ea</a:t>
            </a:r>
            <a:r>
              <a:rPr sz="2000" spc="-5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se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c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tor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i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ală</a:t>
            </a:r>
            <a:r>
              <a:rPr sz="2000" spc="-3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în</a:t>
            </a:r>
            <a:r>
              <a:rPr sz="2000" spc="-1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apli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c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area</a:t>
            </a:r>
            <a:r>
              <a:rPr sz="2000" spc="-3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Le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g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ii</a:t>
            </a:r>
            <a:r>
              <a:rPr sz="2000" spc="-2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n</a:t>
            </a:r>
            <a:r>
              <a:rPr sz="2000" spc="-270" dirty="0">
                <a:solidFill>
                  <a:srgbClr val="3333FF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.</a:t>
            </a:r>
            <a:r>
              <a:rPr sz="2000" spc="-2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1</a:t>
            </a:r>
            <a:r>
              <a:rPr sz="2000" spc="10" dirty="0">
                <a:solidFill>
                  <a:srgbClr val="3333FF"/>
                </a:solidFill>
                <a:latin typeface="Trebuchet MS"/>
                <a:cs typeface="Trebuchet MS"/>
              </a:rPr>
              <a:t>2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9</a:t>
            </a:r>
            <a:r>
              <a:rPr sz="2000" spc="10" dirty="0">
                <a:solidFill>
                  <a:srgbClr val="3333FF"/>
                </a:solidFill>
                <a:latin typeface="Trebuchet MS"/>
                <a:cs typeface="Trebuchet MS"/>
              </a:rPr>
              <a:t>/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2</a:t>
            </a:r>
            <a:r>
              <a:rPr sz="2000" spc="10" dirty="0">
                <a:solidFill>
                  <a:srgbClr val="3333FF"/>
                </a:solidFill>
                <a:latin typeface="Trebuchet MS"/>
                <a:cs typeface="Trebuchet MS"/>
              </a:rPr>
              <a:t>0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19</a:t>
            </a:r>
            <a:r>
              <a:rPr sz="2000" spc="-4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pentru</a:t>
            </a:r>
            <a:r>
              <a:rPr sz="2000" spc="-3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prevenirea</a:t>
            </a:r>
            <a:r>
              <a:rPr sz="2000" spc="-4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și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co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m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bate</a:t>
            </a:r>
            <a:r>
              <a:rPr sz="2000" spc="-10" dirty="0">
                <a:solidFill>
                  <a:srgbClr val="3333FF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ea sp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ă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lării</a:t>
            </a:r>
            <a:r>
              <a:rPr sz="2000" spc="-2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banilor</a:t>
            </a:r>
            <a:r>
              <a:rPr sz="2000" spc="-2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și</a:t>
            </a:r>
            <a:r>
              <a:rPr sz="2000" spc="-1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f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i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nanțăr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i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i</a:t>
            </a:r>
            <a:r>
              <a:rPr sz="2000" spc="-3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teror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i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s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m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ul</a:t>
            </a:r>
            <a:r>
              <a:rPr sz="2000" spc="-20" dirty="0">
                <a:solidFill>
                  <a:srgbClr val="3333FF"/>
                </a:solidFill>
                <a:latin typeface="Trebuchet MS"/>
                <a:cs typeface="Trebuchet MS"/>
              </a:rPr>
              <a:t>u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i,</a:t>
            </a:r>
            <a:r>
              <a:rPr sz="2000" spc="-2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prevăzută</a:t>
            </a:r>
            <a:r>
              <a:rPr sz="2000" spc="-5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în</a:t>
            </a:r>
            <a:r>
              <a:rPr sz="2000" spc="-11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Ane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x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a</a:t>
            </a:r>
            <a:r>
              <a:rPr sz="2000" spc="-3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n</a:t>
            </a:r>
            <a:r>
              <a:rPr sz="2000" spc="-270" dirty="0">
                <a:solidFill>
                  <a:srgbClr val="3333FF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.</a:t>
            </a:r>
            <a:r>
              <a:rPr sz="2000" spc="-2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1 la</a:t>
            </a:r>
            <a:r>
              <a:rPr sz="2000" spc="-1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Decizia</a:t>
            </a:r>
            <a:r>
              <a:rPr sz="2000" spc="-1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n</a:t>
            </a:r>
            <a:r>
              <a:rPr sz="2000" spc="-270" dirty="0">
                <a:solidFill>
                  <a:srgbClr val="3333FF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.</a:t>
            </a:r>
            <a:r>
              <a:rPr sz="2000" spc="-2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2</a:t>
            </a:r>
            <a:r>
              <a:rPr sz="2000" spc="10" dirty="0">
                <a:solidFill>
                  <a:srgbClr val="3333FF"/>
                </a:solidFill>
                <a:latin typeface="Trebuchet MS"/>
                <a:cs typeface="Trebuchet MS"/>
              </a:rPr>
              <a:t>6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0</a:t>
            </a:r>
            <a:r>
              <a:rPr sz="2000" spc="10" dirty="0">
                <a:solidFill>
                  <a:srgbClr val="3333FF"/>
                </a:solidFill>
                <a:latin typeface="Trebuchet MS"/>
                <a:cs typeface="Trebuchet MS"/>
              </a:rPr>
              <a:t>/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2</a:t>
            </a:r>
            <a:r>
              <a:rPr sz="2000" spc="10" dirty="0">
                <a:solidFill>
                  <a:srgbClr val="3333FF"/>
                </a:solidFill>
                <a:latin typeface="Trebuchet MS"/>
                <a:cs typeface="Trebuchet MS"/>
              </a:rPr>
              <a:t>3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.01</a:t>
            </a:r>
            <a:r>
              <a:rPr sz="2000" spc="-10" dirty="0">
                <a:solidFill>
                  <a:srgbClr val="3333FF"/>
                </a:solidFill>
                <a:latin typeface="Trebuchet MS"/>
                <a:cs typeface="Trebuchet MS"/>
              </a:rPr>
              <a:t>.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2</a:t>
            </a:r>
            <a:r>
              <a:rPr sz="2000" spc="10" dirty="0">
                <a:solidFill>
                  <a:srgbClr val="3333FF"/>
                </a:solidFill>
                <a:latin typeface="Trebuchet MS"/>
                <a:cs typeface="Trebuchet MS"/>
              </a:rPr>
              <a:t>0</a:t>
            </a:r>
            <a:r>
              <a:rPr sz="2000" spc="-10" dirty="0">
                <a:solidFill>
                  <a:srgbClr val="3333FF"/>
                </a:solidFill>
                <a:latin typeface="Trebuchet MS"/>
                <a:cs typeface="Trebuchet MS"/>
              </a:rPr>
              <a:t>2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5 a</a:t>
            </a:r>
            <a:r>
              <a:rPr sz="2000" spc="-1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Co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m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i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s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iei</a:t>
            </a:r>
            <a:r>
              <a:rPr sz="2000" spc="-1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spc="-100" dirty="0">
                <a:solidFill>
                  <a:srgbClr val="3333FF"/>
                </a:solidFill>
                <a:latin typeface="Trebuchet MS"/>
                <a:cs typeface="Trebuchet MS"/>
              </a:rPr>
              <a:t>P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erm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a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nen</a:t>
            </a:r>
            <a:r>
              <a:rPr sz="2000" spc="-20" dirty="0">
                <a:solidFill>
                  <a:srgbClr val="3333FF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e</a:t>
            </a:r>
            <a:r>
              <a:rPr sz="2000" spc="-4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a</a:t>
            </a:r>
            <a:r>
              <a:rPr sz="2000" spc="-1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UN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B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R </a:t>
            </a:r>
            <a:r>
              <a:rPr sz="2000" spc="-10" dirty="0">
                <a:solidFill>
                  <a:srgbClr val="3333FF"/>
                </a:solidFill>
                <a:latin typeface="Trebuchet MS"/>
                <a:cs typeface="Trebuchet MS"/>
              </a:rPr>
              <a:t>(</a:t>
            </a:r>
            <a:r>
              <a:rPr sz="2000" spc="20" dirty="0">
                <a:solidFill>
                  <a:srgbClr val="3333FF"/>
                </a:solidFill>
                <a:latin typeface="Trebuchet MS"/>
                <a:cs typeface="Trebuchet MS"/>
              </a:rPr>
              <a:t>„</a:t>
            </a:r>
            <a:r>
              <a:rPr sz="2000" b="1" dirty="0">
                <a:solidFill>
                  <a:srgbClr val="3333FF"/>
                </a:solidFill>
                <a:latin typeface="Trebuchet MS"/>
                <a:cs typeface="Trebuchet MS"/>
              </a:rPr>
              <a:t>Regleme</a:t>
            </a:r>
            <a:r>
              <a:rPr sz="2000" b="1" spc="5" dirty="0">
                <a:solidFill>
                  <a:srgbClr val="3333FF"/>
                </a:solidFill>
                <a:latin typeface="Trebuchet MS"/>
                <a:cs typeface="Trebuchet MS"/>
              </a:rPr>
              <a:t>n</a:t>
            </a:r>
            <a:r>
              <a:rPr sz="2000" b="1" dirty="0">
                <a:solidFill>
                  <a:srgbClr val="3333FF"/>
                </a:solidFill>
                <a:latin typeface="Trebuchet MS"/>
                <a:cs typeface="Trebuchet MS"/>
              </a:rPr>
              <a:t>t</a:t>
            </a:r>
            <a:r>
              <a:rPr sz="2000" b="1" spc="-15" dirty="0">
                <a:solidFill>
                  <a:srgbClr val="3333FF"/>
                </a:solidFill>
                <a:latin typeface="Trebuchet MS"/>
                <a:cs typeface="Trebuchet MS"/>
              </a:rPr>
              <a:t>a</a:t>
            </a:r>
            <a:r>
              <a:rPr sz="2000" b="1" dirty="0">
                <a:solidFill>
                  <a:srgbClr val="3333FF"/>
                </a:solidFill>
                <a:latin typeface="Trebuchet MS"/>
                <a:cs typeface="Trebuchet MS"/>
              </a:rPr>
              <a:t>rea</a:t>
            </a:r>
            <a:r>
              <a:rPr sz="2000" b="1" spc="-4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3333FF"/>
                </a:solidFill>
                <a:latin typeface="Trebuchet MS"/>
                <a:cs typeface="Trebuchet MS"/>
              </a:rPr>
              <a:t>se</a:t>
            </a:r>
            <a:r>
              <a:rPr sz="2000" b="1" spc="-10" dirty="0">
                <a:solidFill>
                  <a:srgbClr val="3333FF"/>
                </a:solidFill>
                <a:latin typeface="Trebuchet MS"/>
                <a:cs typeface="Trebuchet MS"/>
              </a:rPr>
              <a:t>c</a:t>
            </a:r>
            <a:r>
              <a:rPr sz="2000" b="1" dirty="0">
                <a:solidFill>
                  <a:srgbClr val="3333FF"/>
                </a:solidFill>
                <a:latin typeface="Trebuchet MS"/>
                <a:cs typeface="Trebuchet MS"/>
              </a:rPr>
              <a:t>torială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”);</a:t>
            </a:r>
            <a:endParaRPr sz="2000">
              <a:latin typeface="Trebuchet MS"/>
              <a:cs typeface="Trebuchet MS"/>
            </a:endParaRPr>
          </a:p>
          <a:p>
            <a:pPr marL="698500" marR="195580" lvl="1" indent="-228600">
              <a:lnSpc>
                <a:spcPct val="90000"/>
              </a:lnSpc>
              <a:spcBef>
                <a:spcPts val="1165"/>
              </a:spcBef>
              <a:buFont typeface="Arial"/>
              <a:buChar char="•"/>
              <a:tabLst>
                <a:tab pos="698500" algn="l"/>
              </a:tabLst>
            </a:pPr>
            <a:r>
              <a:rPr sz="2000" spc="-100" dirty="0">
                <a:solidFill>
                  <a:srgbClr val="3333FF"/>
                </a:solidFill>
                <a:latin typeface="Trebuchet MS"/>
                <a:cs typeface="Trebuchet MS"/>
              </a:rPr>
              <a:t>P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rocedura</a:t>
            </a:r>
            <a:r>
              <a:rPr sz="2000" spc="-6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d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e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 contro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l</a:t>
            </a:r>
            <a:r>
              <a:rPr sz="2000" spc="-4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a</a:t>
            </a:r>
            <a:r>
              <a:rPr sz="2000" spc="-1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organ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i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sm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u</a:t>
            </a:r>
            <a:r>
              <a:rPr sz="2000" spc="-10" dirty="0">
                <a:solidFill>
                  <a:srgbClr val="3333FF"/>
                </a:solidFill>
                <a:latin typeface="Trebuchet MS"/>
                <a:cs typeface="Trebuchet MS"/>
              </a:rPr>
              <a:t>l</a:t>
            </a:r>
            <a:r>
              <a:rPr sz="2000" spc="-20" dirty="0">
                <a:solidFill>
                  <a:srgbClr val="3333FF"/>
                </a:solidFill>
                <a:latin typeface="Trebuchet MS"/>
                <a:cs typeface="Trebuchet MS"/>
              </a:rPr>
              <a:t>u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i</a:t>
            </a:r>
            <a:r>
              <a:rPr sz="2000" spc="-3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d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e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autoregl</a:t>
            </a:r>
            <a:r>
              <a:rPr sz="2000" spc="-20" dirty="0">
                <a:solidFill>
                  <a:srgbClr val="3333FF"/>
                </a:solidFill>
                <a:latin typeface="Trebuchet MS"/>
                <a:cs typeface="Trebuchet MS"/>
              </a:rPr>
              <a:t>e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m</a:t>
            </a:r>
            <a:r>
              <a:rPr sz="2000" spc="-15" dirty="0">
                <a:solidFill>
                  <a:srgbClr val="3333FF"/>
                </a:solidFill>
                <a:latin typeface="Trebuchet MS"/>
                <a:cs typeface="Trebuchet MS"/>
              </a:rPr>
              <a:t>e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n</a:t>
            </a:r>
            <a:r>
              <a:rPr sz="2000" spc="-10" dirty="0">
                <a:solidFill>
                  <a:srgbClr val="3333FF"/>
                </a:solidFill>
                <a:latin typeface="Trebuchet MS"/>
                <a:cs typeface="Trebuchet MS"/>
              </a:rPr>
              <a:t>t</a:t>
            </a:r>
            <a:r>
              <a:rPr sz="2000" spc="-15" dirty="0">
                <a:solidFill>
                  <a:srgbClr val="3333FF"/>
                </a:solidFill>
                <a:latin typeface="Trebuchet MS"/>
                <a:cs typeface="Trebuchet MS"/>
              </a:rPr>
              <a:t>a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re</a:t>
            </a:r>
            <a:r>
              <a:rPr sz="2000" spc="-5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UNB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R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î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n</a:t>
            </a:r>
            <a:r>
              <a:rPr sz="2000" spc="-2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aplic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a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rea</a:t>
            </a:r>
            <a:r>
              <a:rPr sz="2000" spc="-4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Leg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i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i</a:t>
            </a:r>
            <a:r>
              <a:rPr sz="2000" spc="-2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n</a:t>
            </a:r>
            <a:r>
              <a:rPr sz="2000" spc="-270" dirty="0">
                <a:solidFill>
                  <a:srgbClr val="3333FF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.</a:t>
            </a:r>
            <a:r>
              <a:rPr sz="2000" spc="-2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1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2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9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/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2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0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19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pentru</a:t>
            </a:r>
            <a:r>
              <a:rPr sz="2000" spc="-3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prevenir</a:t>
            </a:r>
            <a:r>
              <a:rPr sz="2000" spc="-10" dirty="0">
                <a:solidFill>
                  <a:srgbClr val="3333FF"/>
                </a:solidFill>
                <a:latin typeface="Trebuchet MS"/>
                <a:cs typeface="Trebuchet MS"/>
              </a:rPr>
              <a:t>e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a</a:t>
            </a:r>
            <a:r>
              <a:rPr sz="2000" spc="-3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și</a:t>
            </a:r>
            <a:r>
              <a:rPr sz="2000" spc="-1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c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o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mb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a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terea</a:t>
            </a:r>
            <a:r>
              <a:rPr sz="2000" spc="-5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sp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ă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lării</a:t>
            </a:r>
            <a:r>
              <a:rPr sz="2000" spc="-2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banilor</a:t>
            </a:r>
            <a:r>
              <a:rPr sz="2000" spc="-2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și</a:t>
            </a:r>
            <a:r>
              <a:rPr sz="2000" spc="-1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f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i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nanțăr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i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i</a:t>
            </a:r>
            <a:r>
              <a:rPr sz="2000" spc="-3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teror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i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s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m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ul</a:t>
            </a:r>
            <a:r>
              <a:rPr sz="2000" spc="-20" dirty="0">
                <a:solidFill>
                  <a:srgbClr val="3333FF"/>
                </a:solidFill>
                <a:latin typeface="Trebuchet MS"/>
                <a:cs typeface="Trebuchet MS"/>
              </a:rPr>
              <a:t>u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i,</a:t>
            </a:r>
            <a:r>
              <a:rPr sz="2000" spc="-2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prevăzută</a:t>
            </a:r>
            <a:r>
              <a:rPr sz="2000" spc="-5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în</a:t>
            </a:r>
            <a:r>
              <a:rPr sz="2000" spc="-11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Ane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x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a n</a:t>
            </a:r>
            <a:r>
              <a:rPr sz="2000" spc="-270" dirty="0">
                <a:solidFill>
                  <a:srgbClr val="3333FF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.</a:t>
            </a:r>
            <a:r>
              <a:rPr sz="2000" spc="-2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2 la</a:t>
            </a:r>
            <a:r>
              <a:rPr sz="2000" spc="-1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Decizia</a:t>
            </a:r>
            <a:r>
              <a:rPr sz="2000" spc="-1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n</a:t>
            </a:r>
            <a:r>
              <a:rPr sz="2000" spc="-270" dirty="0">
                <a:solidFill>
                  <a:srgbClr val="3333FF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.</a:t>
            </a:r>
            <a:r>
              <a:rPr sz="2000" spc="-2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2</a:t>
            </a:r>
            <a:r>
              <a:rPr sz="2000" spc="10" dirty="0">
                <a:solidFill>
                  <a:srgbClr val="3333FF"/>
                </a:solidFill>
                <a:latin typeface="Trebuchet MS"/>
                <a:cs typeface="Trebuchet MS"/>
              </a:rPr>
              <a:t>6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0</a:t>
            </a:r>
            <a:r>
              <a:rPr sz="2000" spc="10" dirty="0">
                <a:solidFill>
                  <a:srgbClr val="3333FF"/>
                </a:solidFill>
                <a:latin typeface="Trebuchet MS"/>
                <a:cs typeface="Trebuchet MS"/>
              </a:rPr>
              <a:t>/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2</a:t>
            </a:r>
            <a:r>
              <a:rPr sz="2000" spc="10" dirty="0">
                <a:solidFill>
                  <a:srgbClr val="3333FF"/>
                </a:solidFill>
                <a:latin typeface="Trebuchet MS"/>
                <a:cs typeface="Trebuchet MS"/>
              </a:rPr>
              <a:t>3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.0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1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.2025</a:t>
            </a:r>
            <a:r>
              <a:rPr sz="2000" spc="-4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a Com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i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s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i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ei</a:t>
            </a:r>
            <a:r>
              <a:rPr sz="2000" spc="-2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spc="-100" dirty="0">
                <a:solidFill>
                  <a:srgbClr val="3333FF"/>
                </a:solidFill>
                <a:latin typeface="Trebuchet MS"/>
                <a:cs typeface="Trebuchet MS"/>
              </a:rPr>
              <a:t>P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erm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a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nen</a:t>
            </a:r>
            <a:r>
              <a:rPr sz="2000" spc="-10" dirty="0">
                <a:solidFill>
                  <a:srgbClr val="3333FF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e</a:t>
            </a:r>
            <a:r>
              <a:rPr sz="2000" spc="-5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a UN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B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R</a:t>
            </a:r>
            <a:r>
              <a:rPr sz="2000" spc="-2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(</a:t>
            </a:r>
            <a:r>
              <a:rPr sz="2000" spc="30" dirty="0">
                <a:solidFill>
                  <a:srgbClr val="3333FF"/>
                </a:solidFill>
                <a:latin typeface="Trebuchet MS"/>
                <a:cs typeface="Trebuchet MS"/>
              </a:rPr>
              <a:t>„</a:t>
            </a:r>
            <a:r>
              <a:rPr sz="2000" b="1" dirty="0">
                <a:solidFill>
                  <a:srgbClr val="3333FF"/>
                </a:solidFill>
                <a:latin typeface="Trebuchet MS"/>
                <a:cs typeface="Trebuchet MS"/>
              </a:rPr>
              <a:t>Procedu</a:t>
            </a:r>
            <a:r>
              <a:rPr sz="2000" b="1" spc="-65" dirty="0">
                <a:solidFill>
                  <a:srgbClr val="3333FF"/>
                </a:solidFill>
                <a:latin typeface="Trebuchet MS"/>
                <a:cs typeface="Trebuchet MS"/>
              </a:rPr>
              <a:t>r</a:t>
            </a:r>
            <a:r>
              <a:rPr sz="2000" b="1" dirty="0">
                <a:solidFill>
                  <a:srgbClr val="3333FF"/>
                </a:solidFill>
                <a:latin typeface="Trebuchet MS"/>
                <a:cs typeface="Trebuchet MS"/>
              </a:rPr>
              <a:t>a</a:t>
            </a:r>
            <a:r>
              <a:rPr sz="2000" b="1" spc="-1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3333FF"/>
                </a:solidFill>
                <a:latin typeface="Trebuchet MS"/>
                <a:cs typeface="Trebuchet MS"/>
              </a:rPr>
              <a:t>de</a:t>
            </a:r>
            <a:r>
              <a:rPr sz="2000" b="1" spc="-2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b="1" spc="-10" dirty="0">
                <a:solidFill>
                  <a:srgbClr val="3333FF"/>
                </a:solidFill>
                <a:latin typeface="Trebuchet MS"/>
                <a:cs typeface="Trebuchet MS"/>
              </a:rPr>
              <a:t>c</a:t>
            </a:r>
            <a:r>
              <a:rPr sz="2000" b="1" dirty="0">
                <a:solidFill>
                  <a:srgbClr val="3333FF"/>
                </a:solidFill>
                <a:latin typeface="Trebuchet MS"/>
                <a:cs typeface="Trebuchet MS"/>
              </a:rPr>
              <a:t>o</a:t>
            </a:r>
            <a:r>
              <a:rPr sz="2000" b="1" spc="5" dirty="0">
                <a:solidFill>
                  <a:srgbClr val="3333FF"/>
                </a:solidFill>
                <a:latin typeface="Trebuchet MS"/>
                <a:cs typeface="Trebuchet MS"/>
              </a:rPr>
              <a:t>n</a:t>
            </a:r>
            <a:r>
              <a:rPr sz="2000" b="1" spc="-5" dirty="0">
                <a:solidFill>
                  <a:srgbClr val="3333FF"/>
                </a:solidFill>
                <a:latin typeface="Trebuchet MS"/>
                <a:cs typeface="Trebuchet MS"/>
              </a:rPr>
              <a:t>tro</a:t>
            </a:r>
            <a:r>
              <a:rPr sz="2000" b="1" dirty="0">
                <a:solidFill>
                  <a:srgbClr val="3333FF"/>
                </a:solidFill>
                <a:latin typeface="Trebuchet MS"/>
                <a:cs typeface="Trebuchet MS"/>
              </a:rPr>
              <a:t>l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”);</a:t>
            </a:r>
            <a:endParaRPr sz="2000">
              <a:latin typeface="Trebuchet MS"/>
              <a:cs typeface="Trebuchet MS"/>
            </a:endParaRPr>
          </a:p>
          <a:p>
            <a:pPr marL="698500" marR="857250" lvl="1" indent="-228600" algn="just">
              <a:lnSpc>
                <a:spcPts val="2160"/>
              </a:lnSpc>
              <a:spcBef>
                <a:spcPts val="1230"/>
              </a:spcBef>
              <a:buFont typeface="Arial"/>
              <a:buChar char="•"/>
              <a:tabLst>
                <a:tab pos="698500" algn="l"/>
              </a:tabLst>
            </a:pP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Decizi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a</a:t>
            </a:r>
            <a:r>
              <a:rPr sz="2000" spc="-2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n</a:t>
            </a:r>
            <a:r>
              <a:rPr sz="2000" spc="-265" dirty="0">
                <a:solidFill>
                  <a:srgbClr val="3333FF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.</a:t>
            </a:r>
            <a:r>
              <a:rPr sz="2000" spc="-1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2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6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2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/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2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3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.01</a:t>
            </a:r>
            <a:r>
              <a:rPr sz="2000" spc="-10" dirty="0">
                <a:solidFill>
                  <a:srgbClr val="3333FF"/>
                </a:solidFill>
                <a:latin typeface="Trebuchet MS"/>
                <a:cs typeface="Trebuchet MS"/>
              </a:rPr>
              <a:t>.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2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0</a:t>
            </a:r>
            <a:r>
              <a:rPr sz="2000" spc="-10" dirty="0">
                <a:solidFill>
                  <a:srgbClr val="3333FF"/>
                </a:solidFill>
                <a:latin typeface="Trebuchet MS"/>
                <a:cs typeface="Trebuchet MS"/>
              </a:rPr>
              <a:t>2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5</a:t>
            </a:r>
            <a:r>
              <a:rPr sz="2000" spc="-3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a</a:t>
            </a:r>
            <a:r>
              <a:rPr sz="2000" spc="-1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Co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m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i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s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ie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i</a:t>
            </a:r>
            <a:r>
              <a:rPr sz="2000" spc="-1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spc="-100" dirty="0">
                <a:solidFill>
                  <a:srgbClr val="3333FF"/>
                </a:solidFill>
                <a:latin typeface="Trebuchet MS"/>
                <a:cs typeface="Trebuchet MS"/>
              </a:rPr>
              <a:t>P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erm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a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nen</a:t>
            </a:r>
            <a:r>
              <a:rPr sz="2000" spc="-20" dirty="0">
                <a:solidFill>
                  <a:srgbClr val="3333FF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e</a:t>
            </a:r>
            <a:r>
              <a:rPr sz="2000" spc="-4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a</a:t>
            </a:r>
            <a:r>
              <a:rPr sz="2000" spc="-1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UN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B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R 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pri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n</a:t>
            </a:r>
            <a:r>
              <a:rPr sz="2000" spc="-3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c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a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re</a:t>
            </a:r>
            <a:r>
              <a:rPr sz="2000" spc="-3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spc="40" dirty="0">
                <a:solidFill>
                  <a:srgbClr val="3333FF"/>
                </a:solidFill>
                <a:latin typeface="Trebuchet MS"/>
                <a:cs typeface="Trebuchet MS"/>
              </a:rPr>
              <a:t>s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-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a 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apr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o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ba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t</a:t>
            </a:r>
            <a:r>
              <a:rPr sz="2000" spc="-4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m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o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delul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or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i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entati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v</a:t>
            </a:r>
            <a:r>
              <a:rPr sz="2000" spc="-4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a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l for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m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ular</a:t>
            </a:r>
            <a:r>
              <a:rPr sz="2000" spc="-10" dirty="0">
                <a:solidFill>
                  <a:srgbClr val="3333FF"/>
                </a:solidFill>
                <a:latin typeface="Trebuchet MS"/>
                <a:cs typeface="Trebuchet MS"/>
              </a:rPr>
              <a:t>i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sti</a:t>
            </a:r>
            <a:r>
              <a:rPr sz="2000" spc="-10" dirty="0">
                <a:solidFill>
                  <a:srgbClr val="3333FF"/>
                </a:solidFill>
                <a:latin typeface="Trebuchet MS"/>
                <a:cs typeface="Trebuchet MS"/>
              </a:rPr>
              <a:t>c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i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i</a:t>
            </a:r>
            <a:r>
              <a:rPr sz="2000" spc="-3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i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m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pus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e</a:t>
            </a:r>
            <a:r>
              <a:rPr sz="2000" spc="-2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d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e</a:t>
            </a:r>
            <a:r>
              <a:rPr sz="2000" spc="-2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apli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c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are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a</a:t>
            </a:r>
            <a:r>
              <a:rPr sz="2000" spc="-3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Decizie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i</a:t>
            </a:r>
            <a:r>
              <a:rPr sz="2000" spc="-2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Co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m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i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s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ie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i</a:t>
            </a:r>
            <a:r>
              <a:rPr sz="2000" spc="-1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spc="-100" dirty="0">
                <a:solidFill>
                  <a:srgbClr val="3333FF"/>
                </a:solidFill>
                <a:latin typeface="Trebuchet MS"/>
                <a:cs typeface="Trebuchet MS"/>
              </a:rPr>
              <a:t>P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erm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a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nen</a:t>
            </a:r>
            <a:r>
              <a:rPr sz="2000" spc="-20" dirty="0">
                <a:solidFill>
                  <a:srgbClr val="3333FF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e</a:t>
            </a:r>
            <a:r>
              <a:rPr sz="2000" spc="-4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a</a:t>
            </a:r>
            <a:r>
              <a:rPr sz="2000" spc="-1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3333FF"/>
                </a:solidFill>
                <a:latin typeface="Trebuchet MS"/>
                <a:cs typeface="Trebuchet MS"/>
              </a:rPr>
              <a:t>UN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B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R </a:t>
            </a:r>
            <a:r>
              <a:rPr sz="2000" spc="-10" dirty="0">
                <a:solidFill>
                  <a:srgbClr val="3333FF"/>
                </a:solidFill>
                <a:latin typeface="Trebuchet MS"/>
                <a:cs typeface="Trebuchet MS"/>
              </a:rPr>
              <a:t>n</a:t>
            </a:r>
            <a:r>
              <a:rPr sz="2000" spc="-265" dirty="0">
                <a:solidFill>
                  <a:srgbClr val="3333FF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. 2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6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0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/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2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3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.0</a:t>
            </a:r>
            <a:r>
              <a:rPr sz="2000" spc="-10" dirty="0">
                <a:solidFill>
                  <a:srgbClr val="3333FF"/>
                </a:solidFill>
                <a:latin typeface="Trebuchet MS"/>
                <a:cs typeface="Trebuchet MS"/>
              </a:rPr>
              <a:t>1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.2025</a:t>
            </a:r>
            <a:r>
              <a:rPr sz="2000" spc="-4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(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„</a:t>
            </a:r>
            <a:r>
              <a:rPr sz="2000" b="1" spc="-5" dirty="0">
                <a:solidFill>
                  <a:srgbClr val="3333FF"/>
                </a:solidFill>
                <a:latin typeface="Trebuchet MS"/>
                <a:cs typeface="Trebuchet MS"/>
              </a:rPr>
              <a:t>Ghidu</a:t>
            </a:r>
            <a:r>
              <a:rPr sz="2000" b="1" dirty="0">
                <a:solidFill>
                  <a:srgbClr val="3333FF"/>
                </a:solidFill>
                <a:latin typeface="Trebuchet MS"/>
                <a:cs typeface="Trebuchet MS"/>
              </a:rPr>
              <a:t>l</a:t>
            </a:r>
            <a:r>
              <a:rPr sz="2000" b="1" spc="-1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3333FF"/>
                </a:solidFill>
                <a:latin typeface="Trebuchet MS"/>
                <a:cs typeface="Trebuchet MS"/>
              </a:rPr>
              <a:t>U</a:t>
            </a:r>
            <a:r>
              <a:rPr sz="2000" b="1" spc="-15" dirty="0">
                <a:solidFill>
                  <a:srgbClr val="3333FF"/>
                </a:solidFill>
                <a:latin typeface="Trebuchet MS"/>
                <a:cs typeface="Trebuchet MS"/>
              </a:rPr>
              <a:t>N</a:t>
            </a:r>
            <a:r>
              <a:rPr sz="2000" b="1" spc="-5" dirty="0">
                <a:solidFill>
                  <a:srgbClr val="3333FF"/>
                </a:solidFill>
                <a:latin typeface="Trebuchet MS"/>
                <a:cs typeface="Trebuchet MS"/>
              </a:rPr>
              <a:t>BR</a:t>
            </a:r>
            <a:r>
              <a:rPr sz="2000" dirty="0">
                <a:solidFill>
                  <a:srgbClr val="3333FF"/>
                </a:solidFill>
                <a:latin typeface="Trebuchet MS"/>
                <a:cs typeface="Trebuchet MS"/>
              </a:rPr>
              <a:t>”);</a:t>
            </a:r>
            <a:r>
              <a:rPr sz="2000" spc="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2000" i="1" spc="-5" dirty="0">
                <a:solidFill>
                  <a:srgbClr val="FF0000"/>
                </a:solidFill>
                <a:latin typeface="Trebuchet MS"/>
                <a:cs typeface="Trebuchet MS"/>
              </a:rPr>
              <a:t>(d</a:t>
            </a:r>
            <a:r>
              <a:rPr sz="2000" i="1" dirty="0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sz="2000" i="1" spc="-2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i="1" dirty="0">
                <a:solidFill>
                  <a:srgbClr val="FF0000"/>
                </a:solidFill>
                <a:latin typeface="Trebuchet MS"/>
                <a:cs typeface="Trebuchet MS"/>
              </a:rPr>
              <a:t>recoma</a:t>
            </a:r>
            <a:r>
              <a:rPr sz="2000" i="1" spc="-5" dirty="0">
                <a:solidFill>
                  <a:srgbClr val="FF0000"/>
                </a:solidFill>
                <a:latin typeface="Trebuchet MS"/>
                <a:cs typeface="Trebuchet MS"/>
              </a:rPr>
              <a:t>ndare)</a:t>
            </a:r>
            <a:endParaRPr sz="2000">
              <a:latin typeface="Trebuchet MS"/>
              <a:cs typeface="Trebuchet MS"/>
            </a:endParaRPr>
          </a:p>
          <a:p>
            <a:pPr marL="698500" marR="139700" lvl="1" indent="-228600">
              <a:lnSpc>
                <a:spcPts val="2160"/>
              </a:lnSpc>
              <a:spcBef>
                <a:spcPts val="1200"/>
              </a:spcBef>
              <a:buFont typeface="Arial"/>
              <a:buChar char="•"/>
              <a:tabLst>
                <a:tab pos="698500" algn="l"/>
              </a:tabLst>
            </a:pPr>
            <a:r>
              <a:rPr sz="2000" b="1" spc="-5" dirty="0">
                <a:latin typeface="Trebuchet MS"/>
                <a:cs typeface="Trebuchet MS"/>
              </a:rPr>
              <a:t>O</a:t>
            </a:r>
            <a:r>
              <a:rPr sz="2000" b="1" spc="-10" dirty="0">
                <a:latin typeface="Trebuchet MS"/>
                <a:cs typeface="Trebuchet MS"/>
              </a:rPr>
              <a:t>U</a:t>
            </a:r>
            <a:r>
              <a:rPr sz="2000" b="1" dirty="0">
                <a:latin typeface="Trebuchet MS"/>
                <a:cs typeface="Trebuchet MS"/>
              </a:rPr>
              <a:t>G </a:t>
            </a:r>
            <a:r>
              <a:rPr sz="2000" b="1" spc="-5" dirty="0">
                <a:latin typeface="Trebuchet MS"/>
                <a:cs typeface="Trebuchet MS"/>
              </a:rPr>
              <a:t>n</a:t>
            </a:r>
            <a:r>
              <a:rPr sz="2000" b="1" spc="-245" dirty="0">
                <a:latin typeface="Trebuchet MS"/>
                <a:cs typeface="Trebuchet MS"/>
              </a:rPr>
              <a:t>r</a:t>
            </a:r>
            <a:r>
              <a:rPr sz="2000" b="1" dirty="0">
                <a:latin typeface="Trebuchet MS"/>
                <a:cs typeface="Trebuchet MS"/>
              </a:rPr>
              <a:t>.</a:t>
            </a:r>
            <a:r>
              <a:rPr sz="2000" b="1" spc="-2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202/2008</a:t>
            </a:r>
            <a:r>
              <a:rPr sz="2000" b="1" spc="-1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privind</a:t>
            </a:r>
            <a:r>
              <a:rPr sz="2000" i="1" spc="-3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puner</a:t>
            </a:r>
            <a:r>
              <a:rPr sz="2000" i="1" spc="5" dirty="0">
                <a:latin typeface="Trebuchet MS"/>
                <a:cs typeface="Trebuchet MS"/>
              </a:rPr>
              <a:t>e</a:t>
            </a:r>
            <a:r>
              <a:rPr sz="2000" i="1" dirty="0">
                <a:latin typeface="Trebuchet MS"/>
                <a:cs typeface="Trebuchet MS"/>
              </a:rPr>
              <a:t>a</a:t>
            </a:r>
            <a:r>
              <a:rPr sz="2000" i="1" spc="-2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în</a:t>
            </a:r>
            <a:r>
              <a:rPr sz="2000" i="1" spc="-1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aplicare</a:t>
            </a:r>
            <a:r>
              <a:rPr sz="2000" i="1" spc="-2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a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s</a:t>
            </a:r>
            <a:r>
              <a:rPr sz="2000" i="1" spc="5" dirty="0">
                <a:latin typeface="Trebuchet MS"/>
                <a:cs typeface="Trebuchet MS"/>
              </a:rPr>
              <a:t>a</a:t>
            </a:r>
            <a:r>
              <a:rPr sz="2000" i="1" dirty="0">
                <a:latin typeface="Trebuchet MS"/>
                <a:cs typeface="Trebuchet MS"/>
              </a:rPr>
              <a:t>ncțiu</a:t>
            </a:r>
            <a:r>
              <a:rPr sz="2000" i="1" spc="-10" dirty="0">
                <a:latin typeface="Trebuchet MS"/>
                <a:cs typeface="Trebuchet MS"/>
              </a:rPr>
              <a:t>n</a:t>
            </a:r>
            <a:r>
              <a:rPr sz="2000" i="1" dirty="0">
                <a:latin typeface="Trebuchet MS"/>
                <a:cs typeface="Trebuchet MS"/>
              </a:rPr>
              <a:t>i</a:t>
            </a:r>
            <a:r>
              <a:rPr sz="2000" i="1" spc="-10" dirty="0">
                <a:latin typeface="Trebuchet MS"/>
                <a:cs typeface="Trebuchet MS"/>
              </a:rPr>
              <a:t>l</a:t>
            </a:r>
            <a:r>
              <a:rPr sz="2000" i="1" dirty="0">
                <a:latin typeface="Trebuchet MS"/>
                <a:cs typeface="Trebuchet MS"/>
              </a:rPr>
              <a:t>or</a:t>
            </a:r>
            <a:r>
              <a:rPr sz="2000" i="1" spc="-2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in</a:t>
            </a:r>
            <a:r>
              <a:rPr sz="2000" i="1" spc="-10" dirty="0">
                <a:latin typeface="Trebuchet MS"/>
                <a:cs typeface="Trebuchet MS"/>
              </a:rPr>
              <a:t>t</a:t>
            </a:r>
            <a:r>
              <a:rPr sz="2000" i="1" dirty="0">
                <a:latin typeface="Trebuchet MS"/>
                <a:cs typeface="Trebuchet MS"/>
              </a:rPr>
              <a:t>e</a:t>
            </a:r>
            <a:r>
              <a:rPr sz="2000" i="1" spc="5" dirty="0">
                <a:latin typeface="Trebuchet MS"/>
                <a:cs typeface="Trebuchet MS"/>
              </a:rPr>
              <a:t>r</a:t>
            </a:r>
            <a:r>
              <a:rPr sz="2000" i="1" dirty="0">
                <a:latin typeface="Trebuchet MS"/>
                <a:cs typeface="Trebuchet MS"/>
              </a:rPr>
              <a:t>națion</a:t>
            </a:r>
            <a:r>
              <a:rPr sz="2000" i="1" spc="-10" dirty="0">
                <a:latin typeface="Trebuchet MS"/>
                <a:cs typeface="Trebuchet MS"/>
              </a:rPr>
              <a:t>a</a:t>
            </a:r>
            <a:r>
              <a:rPr sz="2000" i="1" dirty="0">
                <a:latin typeface="Trebuchet MS"/>
                <a:cs typeface="Trebuchet MS"/>
              </a:rPr>
              <a:t>le</a:t>
            </a:r>
            <a:r>
              <a:rPr sz="2000" i="1" spc="-2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+ legislaț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a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c</a:t>
            </a:r>
            <a:r>
              <a:rPr sz="2000" spc="5" dirty="0">
                <a:latin typeface="Trebuchet MS"/>
                <a:cs typeface="Trebuchet MS"/>
              </a:rPr>
              <a:t>o</a:t>
            </a:r>
            <a:r>
              <a:rPr sz="2000" dirty="0">
                <a:latin typeface="Trebuchet MS"/>
                <a:cs typeface="Trebuchet MS"/>
              </a:rPr>
              <a:t>nexă (în spec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al,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regulamen</a:t>
            </a:r>
            <a:r>
              <a:rPr sz="2000" spc="-10" dirty="0">
                <a:latin typeface="Trebuchet MS"/>
                <a:cs typeface="Trebuchet MS"/>
              </a:rPr>
              <a:t>t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U</a:t>
            </a:r>
            <a:r>
              <a:rPr sz="2000" spc="-10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, d</a:t>
            </a:r>
            <a:r>
              <a:rPr sz="2000" spc="5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r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și</a:t>
            </a:r>
            <a:r>
              <a:rPr sz="2000" spc="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l</a:t>
            </a:r>
            <a:r>
              <a:rPr sz="2000" dirty="0">
                <a:latin typeface="Trebuchet MS"/>
                <a:cs typeface="Trebuchet MS"/>
              </a:rPr>
              <a:t>egislaț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se</a:t>
            </a:r>
            <a:r>
              <a:rPr sz="2000" spc="5" dirty="0">
                <a:latin typeface="Trebuchet MS"/>
                <a:cs typeface="Trebuchet MS"/>
              </a:rPr>
              <a:t>c</a:t>
            </a:r>
            <a:r>
              <a:rPr sz="2000" dirty="0">
                <a:latin typeface="Trebuchet MS"/>
                <a:cs typeface="Trebuchet MS"/>
              </a:rPr>
              <a:t>unda</a:t>
            </a:r>
            <a:r>
              <a:rPr sz="2000" spc="-15" dirty="0">
                <a:latin typeface="Trebuchet MS"/>
                <a:cs typeface="Trebuchet MS"/>
              </a:rPr>
              <a:t>r</a:t>
            </a:r>
            <a:r>
              <a:rPr sz="2000" dirty="0">
                <a:latin typeface="Trebuchet MS"/>
                <a:cs typeface="Trebuchet MS"/>
              </a:rPr>
              <a:t>ă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din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R</a:t>
            </a:r>
            <a:r>
              <a:rPr sz="2000" dirty="0">
                <a:latin typeface="Trebuchet MS"/>
                <a:cs typeface="Trebuchet MS"/>
              </a:rPr>
              <a:t>o</a:t>
            </a:r>
            <a:r>
              <a:rPr sz="2000" spc="5" dirty="0">
                <a:latin typeface="Trebuchet MS"/>
                <a:cs typeface="Trebuchet MS"/>
              </a:rPr>
              <a:t>m</a:t>
            </a:r>
            <a:r>
              <a:rPr sz="2000" dirty="0">
                <a:latin typeface="Trebuchet MS"/>
                <a:cs typeface="Trebuchet MS"/>
              </a:rPr>
              <a:t>ânia).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711200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544681" y="220090"/>
            <a:ext cx="393700" cy="271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Legislația</a:t>
            </a:r>
            <a:r>
              <a:rPr spc="-150" dirty="0"/>
              <a:t> </a:t>
            </a:r>
            <a:r>
              <a:rPr dirty="0"/>
              <a:t>A</a:t>
            </a:r>
            <a:r>
              <a:rPr spc="5" dirty="0"/>
              <a:t>n</a:t>
            </a:r>
            <a:r>
              <a:rPr dirty="0"/>
              <a:t>ti</a:t>
            </a:r>
            <a:r>
              <a:rPr spc="-5" dirty="0">
                <a:latin typeface="Trebuchet MS"/>
                <a:cs typeface="Trebuchet MS"/>
              </a:rPr>
              <a:t>-Mo</a:t>
            </a:r>
            <a:r>
              <a:rPr dirty="0">
                <a:latin typeface="Trebuchet MS"/>
                <a:cs typeface="Trebuchet MS"/>
              </a:rPr>
              <a:t>ney</a:t>
            </a:r>
            <a:r>
              <a:rPr spc="-50" dirty="0">
                <a:latin typeface="Trebuchet MS"/>
                <a:cs typeface="Trebuchet MS"/>
              </a:rPr>
              <a:t> </a:t>
            </a:r>
            <a:r>
              <a:rPr dirty="0">
                <a:latin typeface="Trebuchet MS"/>
                <a:cs typeface="Trebuchet MS"/>
              </a:rPr>
              <a:t>Laundering</a:t>
            </a:r>
            <a:r>
              <a:rPr spc="-45" dirty="0">
                <a:latin typeface="Trebuchet MS"/>
                <a:cs typeface="Trebuchet MS"/>
              </a:rPr>
              <a:t> </a:t>
            </a:r>
            <a:r>
              <a:rPr spc="-5" dirty="0">
                <a:latin typeface="Trebuchet MS"/>
                <a:cs typeface="Trebuchet MS"/>
              </a:rPr>
              <a:t>(AM</a:t>
            </a:r>
            <a:r>
              <a:rPr spc="-10" dirty="0">
                <a:latin typeface="Trebuchet MS"/>
                <a:cs typeface="Trebuchet MS"/>
              </a:rPr>
              <a:t>L</a:t>
            </a:r>
            <a:r>
              <a:rPr spc="-5" dirty="0">
                <a:latin typeface="Trebuchet MS"/>
                <a:cs typeface="Trebuchet MS"/>
              </a:rPr>
              <a:t>)/</a:t>
            </a:r>
            <a:r>
              <a:rPr dirty="0">
                <a:latin typeface="Trebuchet MS"/>
                <a:cs typeface="Trebuchet MS"/>
              </a:rPr>
              <a:t>Co</a:t>
            </a:r>
            <a:r>
              <a:rPr spc="5" dirty="0">
                <a:latin typeface="Trebuchet MS"/>
                <a:cs typeface="Trebuchet MS"/>
              </a:rPr>
              <a:t>m</a:t>
            </a:r>
            <a:r>
              <a:rPr dirty="0">
                <a:latin typeface="Trebuchet MS"/>
                <a:cs typeface="Trebuchet MS"/>
              </a:rPr>
              <a:t>bating</a:t>
            </a:r>
            <a:r>
              <a:rPr spc="-35" dirty="0">
                <a:latin typeface="Trebuchet MS"/>
                <a:cs typeface="Trebuchet MS"/>
              </a:rPr>
              <a:t> </a:t>
            </a:r>
            <a:r>
              <a:rPr spc="-5" dirty="0">
                <a:latin typeface="Trebuchet MS"/>
                <a:cs typeface="Trebuchet MS"/>
              </a:rPr>
              <a:t>th</a:t>
            </a:r>
            <a:r>
              <a:rPr dirty="0">
                <a:latin typeface="Trebuchet MS"/>
                <a:cs typeface="Trebuchet MS"/>
              </a:rPr>
              <a:t>e</a:t>
            </a:r>
            <a:r>
              <a:rPr spc="-15" dirty="0">
                <a:latin typeface="Trebuchet MS"/>
                <a:cs typeface="Trebuchet MS"/>
              </a:rPr>
              <a:t> </a:t>
            </a:r>
            <a:r>
              <a:rPr spc="-5" dirty="0">
                <a:latin typeface="Trebuchet MS"/>
                <a:cs typeface="Trebuchet MS"/>
              </a:rPr>
              <a:t>Fina</a:t>
            </a:r>
            <a:r>
              <a:rPr spc="5" dirty="0">
                <a:latin typeface="Trebuchet MS"/>
                <a:cs typeface="Trebuchet MS"/>
              </a:rPr>
              <a:t>n</a:t>
            </a:r>
            <a:r>
              <a:rPr spc="-10" dirty="0">
                <a:latin typeface="Trebuchet MS"/>
                <a:cs typeface="Trebuchet MS"/>
              </a:rPr>
              <a:t>c</a:t>
            </a:r>
            <a:r>
              <a:rPr spc="-5" dirty="0">
                <a:latin typeface="Trebuchet MS"/>
                <a:cs typeface="Trebuchet MS"/>
              </a:rPr>
              <a:t>ia</a:t>
            </a:r>
            <a:r>
              <a:rPr dirty="0">
                <a:latin typeface="Trebuchet MS"/>
                <a:cs typeface="Trebuchet MS"/>
              </a:rPr>
              <a:t>l</a:t>
            </a:r>
            <a:r>
              <a:rPr spc="-75" dirty="0">
                <a:latin typeface="Trebuchet MS"/>
                <a:cs typeface="Trebuchet MS"/>
              </a:rPr>
              <a:t> </a:t>
            </a:r>
            <a:r>
              <a:rPr spc="-220" dirty="0">
                <a:latin typeface="Trebuchet MS"/>
                <a:cs typeface="Trebuchet MS"/>
              </a:rPr>
              <a:t>T</a:t>
            </a:r>
            <a:r>
              <a:rPr dirty="0">
                <a:latin typeface="Trebuchet MS"/>
                <a:cs typeface="Trebuchet MS"/>
              </a:rPr>
              <a:t>erorism</a:t>
            </a:r>
            <a:r>
              <a:rPr spc="-15" dirty="0">
                <a:latin typeface="Trebuchet MS"/>
                <a:cs typeface="Trebuchet MS"/>
              </a:rPr>
              <a:t> </a:t>
            </a:r>
            <a:r>
              <a:rPr spc="-5" dirty="0">
                <a:latin typeface="Trebuchet MS"/>
                <a:cs typeface="Trebuchet MS"/>
              </a:rPr>
              <a:t>(C</a:t>
            </a:r>
            <a:r>
              <a:rPr spc="-15" dirty="0">
                <a:latin typeface="Trebuchet MS"/>
                <a:cs typeface="Trebuchet MS"/>
              </a:rPr>
              <a:t>F</a:t>
            </a:r>
            <a:r>
              <a:rPr dirty="0">
                <a:latin typeface="Trebuchet MS"/>
                <a:cs typeface="Trebuchet MS"/>
              </a:rPr>
              <a:t>T) </a:t>
            </a:r>
            <a:r>
              <a:rPr spc="-5" dirty="0">
                <a:latin typeface="Trebuchet MS"/>
                <a:cs typeface="Trebuchet MS"/>
              </a:rPr>
              <a:t>(2)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9220" y="916559"/>
            <a:ext cx="11732895" cy="5853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205740" indent="-228600">
              <a:lnSpc>
                <a:spcPts val="2160"/>
              </a:lnSpc>
              <a:buFont typeface="Arial"/>
              <a:buChar char="•"/>
              <a:tabLst>
                <a:tab pos="241300" algn="l"/>
              </a:tabLst>
            </a:pPr>
            <a:r>
              <a:rPr sz="2000" b="1" spc="-10" dirty="0">
                <a:latin typeface="Trebuchet MS"/>
                <a:cs typeface="Trebuchet MS"/>
              </a:rPr>
              <a:t>D</a:t>
            </a:r>
            <a:r>
              <a:rPr sz="2000" b="1" dirty="0">
                <a:latin typeface="Trebuchet MS"/>
                <a:cs typeface="Trebuchet MS"/>
              </a:rPr>
              <a:t>ire</a:t>
            </a:r>
            <a:r>
              <a:rPr sz="2000" b="1" spc="-15" dirty="0">
                <a:latin typeface="Trebuchet MS"/>
                <a:cs typeface="Trebuchet MS"/>
              </a:rPr>
              <a:t>c</a:t>
            </a:r>
            <a:r>
              <a:rPr sz="2000" b="1" dirty="0">
                <a:latin typeface="Trebuchet MS"/>
                <a:cs typeface="Trebuchet MS"/>
              </a:rPr>
              <a:t>tiva</a:t>
            </a:r>
            <a:r>
              <a:rPr sz="2000" b="1" spc="-2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(</a:t>
            </a:r>
            <a:r>
              <a:rPr sz="2000" b="1" spc="-10" dirty="0">
                <a:latin typeface="Trebuchet MS"/>
                <a:cs typeface="Trebuchet MS"/>
              </a:rPr>
              <a:t>U</a:t>
            </a:r>
            <a:r>
              <a:rPr sz="2000" b="1" dirty="0">
                <a:latin typeface="Trebuchet MS"/>
                <a:cs typeface="Trebuchet MS"/>
              </a:rPr>
              <a:t>E)</a:t>
            </a:r>
            <a:r>
              <a:rPr sz="2000" b="1" spc="-1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n</a:t>
            </a:r>
            <a:r>
              <a:rPr sz="2000" b="1" spc="-245" dirty="0">
                <a:latin typeface="Trebuchet MS"/>
                <a:cs typeface="Trebuchet MS"/>
              </a:rPr>
              <a:t>r</a:t>
            </a:r>
            <a:r>
              <a:rPr sz="2000" b="1" dirty="0">
                <a:latin typeface="Trebuchet MS"/>
                <a:cs typeface="Trebuchet MS"/>
              </a:rPr>
              <a:t>.</a:t>
            </a:r>
            <a:r>
              <a:rPr sz="2000" b="1" spc="-1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2015/849</a:t>
            </a:r>
            <a:r>
              <a:rPr sz="2000" b="1" spc="-1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a</a:t>
            </a:r>
            <a:r>
              <a:rPr sz="2000" b="1" spc="-20" dirty="0">
                <a:latin typeface="Trebuchet MS"/>
                <a:cs typeface="Trebuchet MS"/>
              </a:rPr>
              <a:t> </a:t>
            </a:r>
            <a:r>
              <a:rPr sz="2000" b="1" spc="-100" dirty="0">
                <a:latin typeface="Trebuchet MS"/>
                <a:cs typeface="Trebuchet MS"/>
              </a:rPr>
              <a:t>P</a:t>
            </a:r>
            <a:r>
              <a:rPr sz="2000" b="1" dirty="0">
                <a:latin typeface="Trebuchet MS"/>
                <a:cs typeface="Trebuchet MS"/>
              </a:rPr>
              <a:t>a</a:t>
            </a:r>
            <a:r>
              <a:rPr sz="2000" b="1" spc="-10" dirty="0">
                <a:latin typeface="Trebuchet MS"/>
                <a:cs typeface="Trebuchet MS"/>
              </a:rPr>
              <a:t>r</a:t>
            </a:r>
            <a:r>
              <a:rPr sz="2000" b="1" dirty="0">
                <a:latin typeface="Trebuchet MS"/>
                <a:cs typeface="Trebuchet MS"/>
              </a:rPr>
              <a:t>lamentului</a:t>
            </a:r>
            <a:r>
              <a:rPr sz="2000" b="1" spc="-4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Europ</a:t>
            </a:r>
            <a:r>
              <a:rPr sz="2000" b="1" spc="-10" dirty="0">
                <a:latin typeface="Trebuchet MS"/>
                <a:cs typeface="Trebuchet MS"/>
              </a:rPr>
              <a:t>e</a:t>
            </a:r>
            <a:r>
              <a:rPr sz="2000" b="1" dirty="0">
                <a:latin typeface="Trebuchet MS"/>
                <a:cs typeface="Trebuchet MS"/>
              </a:rPr>
              <a:t>an</a:t>
            </a:r>
            <a:r>
              <a:rPr sz="2000" b="1" spc="-2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și a</a:t>
            </a:r>
            <a:r>
              <a:rPr sz="2000" b="1" spc="-2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Consiliului</a:t>
            </a:r>
            <a:r>
              <a:rPr sz="2000" b="1" spc="-1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din</a:t>
            </a:r>
            <a:r>
              <a:rPr sz="2000" b="1" spc="-1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20</a:t>
            </a:r>
            <a:r>
              <a:rPr sz="2000" b="1" spc="-1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mai 2015</a:t>
            </a:r>
            <a:r>
              <a:rPr sz="2000" b="1" spc="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priv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spc="-5" dirty="0">
                <a:latin typeface="Trebuchet MS"/>
                <a:cs typeface="Trebuchet MS"/>
              </a:rPr>
              <a:t>nd </a:t>
            </a:r>
            <a:r>
              <a:rPr sz="2000" dirty="0">
                <a:latin typeface="Trebuchet MS"/>
                <a:cs typeface="Trebuchet MS"/>
              </a:rPr>
              <a:t>prevenirea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utilizăr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i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ste</a:t>
            </a:r>
            <a:r>
              <a:rPr sz="2000" spc="5" dirty="0">
                <a:latin typeface="Trebuchet MS"/>
                <a:cs typeface="Trebuchet MS"/>
              </a:rPr>
              <a:t>m</a:t>
            </a:r>
            <a:r>
              <a:rPr sz="2000" dirty="0">
                <a:latin typeface="Trebuchet MS"/>
                <a:cs typeface="Trebuchet MS"/>
              </a:rPr>
              <a:t>ul</a:t>
            </a:r>
            <a:r>
              <a:rPr sz="2000" spc="-10" dirty="0">
                <a:latin typeface="Trebuchet MS"/>
                <a:cs typeface="Trebuchet MS"/>
              </a:rPr>
              <a:t>u</a:t>
            </a:r>
            <a:r>
              <a:rPr sz="2000" dirty="0">
                <a:latin typeface="Trebuchet MS"/>
                <a:cs typeface="Trebuchet MS"/>
              </a:rPr>
              <a:t>i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f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nanc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ar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în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5" dirty="0">
                <a:latin typeface="Trebuchet MS"/>
                <a:cs typeface="Trebuchet MS"/>
              </a:rPr>
              <a:t>c</a:t>
            </a:r>
            <a:r>
              <a:rPr sz="2000" dirty="0">
                <a:latin typeface="Trebuchet MS"/>
                <a:cs typeface="Trebuchet MS"/>
              </a:rPr>
              <a:t>opul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sp</a:t>
            </a:r>
            <a:r>
              <a:rPr sz="2000" spc="5" dirty="0">
                <a:latin typeface="Trebuchet MS"/>
                <a:cs typeface="Trebuchet MS"/>
              </a:rPr>
              <a:t>ă</a:t>
            </a:r>
            <a:r>
              <a:rPr sz="2000" dirty="0">
                <a:latin typeface="Trebuchet MS"/>
                <a:cs typeface="Trebuchet MS"/>
              </a:rPr>
              <a:t>lării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banilor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5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u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f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nanțăr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i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teror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5" dirty="0">
                <a:latin typeface="Trebuchet MS"/>
                <a:cs typeface="Trebuchet MS"/>
              </a:rPr>
              <a:t>m</a:t>
            </a:r>
            <a:r>
              <a:rPr sz="2000" dirty="0">
                <a:latin typeface="Trebuchet MS"/>
                <a:cs typeface="Trebuchet MS"/>
              </a:rPr>
              <a:t>ul</a:t>
            </a:r>
            <a:r>
              <a:rPr sz="2000" spc="-10" dirty="0">
                <a:latin typeface="Trebuchet MS"/>
                <a:cs typeface="Trebuchet MS"/>
              </a:rPr>
              <a:t>u</a:t>
            </a:r>
            <a:r>
              <a:rPr sz="2000" dirty="0">
                <a:latin typeface="Trebuchet MS"/>
                <a:cs typeface="Trebuchet MS"/>
              </a:rPr>
              <a:t>i,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</a:t>
            </a:r>
            <a:r>
              <a:rPr sz="2000" spc="5" dirty="0">
                <a:latin typeface="Trebuchet MS"/>
                <a:cs typeface="Trebuchet MS"/>
              </a:rPr>
              <a:t>s</a:t>
            </a:r>
            <a:r>
              <a:rPr sz="2000" dirty="0">
                <a:latin typeface="Trebuchet MS"/>
                <a:cs typeface="Trebuchet MS"/>
              </a:rPr>
              <a:t>tfel cum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 f</a:t>
            </a:r>
            <a:r>
              <a:rPr sz="2000" spc="5" dirty="0">
                <a:latin typeface="Trebuchet MS"/>
                <a:cs typeface="Trebuchet MS"/>
              </a:rPr>
              <a:t>o</a:t>
            </a:r>
            <a:r>
              <a:rPr sz="2000" dirty="0">
                <a:latin typeface="Trebuchet MS"/>
                <a:cs typeface="Trebuchet MS"/>
              </a:rPr>
              <a:t>st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m</a:t>
            </a:r>
            <a:r>
              <a:rPr sz="2000" spc="5" dirty="0">
                <a:latin typeface="Trebuchet MS"/>
                <a:cs typeface="Trebuchet MS"/>
              </a:rPr>
              <a:t>o</a:t>
            </a:r>
            <a:r>
              <a:rPr sz="2000" dirty="0">
                <a:latin typeface="Trebuchet MS"/>
                <a:cs typeface="Trebuchet MS"/>
              </a:rPr>
              <a:t>di</a:t>
            </a:r>
            <a:r>
              <a:rPr sz="2000" spc="5" dirty="0">
                <a:latin typeface="Trebuchet MS"/>
                <a:cs typeface="Trebuchet MS"/>
              </a:rPr>
              <a:t>f</a:t>
            </a:r>
            <a:r>
              <a:rPr sz="2000" dirty="0">
                <a:latin typeface="Trebuchet MS"/>
                <a:cs typeface="Trebuchet MS"/>
              </a:rPr>
              <a:t>i</a:t>
            </a:r>
            <a:r>
              <a:rPr sz="2000" spc="5" dirty="0">
                <a:latin typeface="Trebuchet MS"/>
                <a:cs typeface="Trebuchet MS"/>
              </a:rPr>
              <a:t>c</a:t>
            </a:r>
            <a:r>
              <a:rPr sz="2000" dirty="0">
                <a:latin typeface="Trebuchet MS"/>
                <a:cs typeface="Trebuchet MS"/>
              </a:rPr>
              <a:t>ată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prin </a:t>
            </a:r>
            <a:r>
              <a:rPr sz="2000" b="1" dirty="0">
                <a:latin typeface="Trebuchet MS"/>
                <a:cs typeface="Trebuchet MS"/>
              </a:rPr>
              <a:t>Direct</a:t>
            </a:r>
            <a:r>
              <a:rPr sz="2000" b="1" spc="-5" dirty="0">
                <a:latin typeface="Trebuchet MS"/>
                <a:cs typeface="Trebuchet MS"/>
              </a:rPr>
              <a:t>iv</a:t>
            </a:r>
            <a:r>
              <a:rPr sz="2000" b="1" dirty="0">
                <a:latin typeface="Trebuchet MS"/>
                <a:cs typeface="Trebuchet MS"/>
              </a:rPr>
              <a:t>a</a:t>
            </a:r>
            <a:r>
              <a:rPr sz="2000" b="1" spc="-10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(UE</a:t>
            </a:r>
            <a:r>
              <a:rPr sz="2000" b="1" dirty="0">
                <a:latin typeface="Trebuchet MS"/>
                <a:cs typeface="Trebuchet MS"/>
              </a:rPr>
              <a:t>) n</a:t>
            </a:r>
            <a:r>
              <a:rPr sz="2000" b="1" spc="-245" dirty="0">
                <a:latin typeface="Trebuchet MS"/>
                <a:cs typeface="Trebuchet MS"/>
              </a:rPr>
              <a:t>r</a:t>
            </a:r>
            <a:r>
              <a:rPr sz="2000" b="1" dirty="0">
                <a:latin typeface="Trebuchet MS"/>
                <a:cs typeface="Trebuchet MS"/>
              </a:rPr>
              <a:t>. 201</a:t>
            </a:r>
            <a:r>
              <a:rPr sz="2000" b="1" spc="5" dirty="0">
                <a:latin typeface="Trebuchet MS"/>
                <a:cs typeface="Trebuchet MS"/>
              </a:rPr>
              <a:t>8</a:t>
            </a:r>
            <a:r>
              <a:rPr sz="2000" b="1" spc="-5" dirty="0">
                <a:latin typeface="Trebuchet MS"/>
                <a:cs typeface="Trebuchet MS"/>
              </a:rPr>
              <a:t>/8</a:t>
            </a:r>
            <a:r>
              <a:rPr sz="2000" b="1" spc="5" dirty="0">
                <a:latin typeface="Trebuchet MS"/>
                <a:cs typeface="Trebuchet MS"/>
              </a:rPr>
              <a:t>4</a:t>
            </a:r>
            <a:r>
              <a:rPr sz="2000" b="1" dirty="0">
                <a:latin typeface="Trebuchet MS"/>
                <a:cs typeface="Trebuchet MS"/>
              </a:rPr>
              <a:t>3</a:t>
            </a:r>
            <a:endParaRPr sz="2000">
              <a:latin typeface="Trebuchet MS"/>
              <a:cs typeface="Trebuchet MS"/>
            </a:endParaRPr>
          </a:p>
          <a:p>
            <a:pPr marL="1155700" lvl="1" indent="-228600">
              <a:lnSpc>
                <a:spcPct val="100000"/>
              </a:lnSpc>
              <a:spcBef>
                <a:spcPts val="280"/>
              </a:spcBef>
              <a:buClr>
                <a:srgbClr val="3333FF"/>
              </a:buClr>
              <a:buFont typeface="MS Gothic"/>
              <a:buChar char="✓"/>
              <a:tabLst>
                <a:tab pos="1156335" algn="l"/>
              </a:tabLst>
            </a:pP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Cu</a:t>
            </a:r>
            <a:r>
              <a:rPr sz="1600" b="1" spc="1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600" b="1" spc="-20" dirty="0">
                <a:solidFill>
                  <a:srgbClr val="3333FF"/>
                </a:solidFill>
                <a:latin typeface="Trebuchet MS"/>
                <a:cs typeface="Trebuchet MS"/>
              </a:rPr>
              <a:t>e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f</a:t>
            </a:r>
            <a:r>
              <a:rPr sz="1600" b="1" spc="-20" dirty="0">
                <a:solidFill>
                  <a:srgbClr val="3333FF"/>
                </a:solidFill>
                <a:latin typeface="Trebuchet MS"/>
                <a:cs typeface="Trebuchet MS"/>
              </a:rPr>
              <a:t>e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ct</a:t>
            </a:r>
            <a:r>
              <a:rPr sz="1600" b="1" spc="4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de</a:t>
            </a:r>
            <a:r>
              <a:rPr sz="1600" b="1" spc="-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la</a:t>
            </a:r>
            <a:r>
              <a:rPr sz="1600" b="1" spc="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10</a:t>
            </a:r>
            <a:r>
              <a:rPr sz="1600" b="1" spc="1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i</a:t>
            </a:r>
            <a:r>
              <a:rPr sz="1600" b="1" spc="-5" dirty="0">
                <a:solidFill>
                  <a:srgbClr val="3333FF"/>
                </a:solidFill>
                <a:latin typeface="Trebuchet MS"/>
                <a:cs typeface="Trebuchet MS"/>
              </a:rPr>
              <a:t>u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lie</a:t>
            </a:r>
            <a:r>
              <a:rPr sz="1600" b="1" spc="1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2027,</a:t>
            </a:r>
            <a:r>
              <a:rPr sz="1600" b="1" spc="1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Directi</a:t>
            </a:r>
            <a:r>
              <a:rPr sz="1600" b="1" spc="-15" dirty="0">
                <a:solidFill>
                  <a:srgbClr val="3333FF"/>
                </a:solidFill>
                <a:latin typeface="Trebuchet MS"/>
                <a:cs typeface="Trebuchet MS"/>
              </a:rPr>
              <a:t>v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a</a:t>
            </a:r>
            <a:r>
              <a:rPr sz="1600" b="1" spc="3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600" b="1" spc="-15" dirty="0">
                <a:solidFill>
                  <a:srgbClr val="3333FF"/>
                </a:solidFill>
                <a:latin typeface="Trebuchet MS"/>
                <a:cs typeface="Trebuchet MS"/>
              </a:rPr>
              <a:t>(U</a:t>
            </a:r>
            <a:r>
              <a:rPr sz="1600" b="1" spc="-5" dirty="0">
                <a:solidFill>
                  <a:srgbClr val="3333FF"/>
                </a:solidFill>
                <a:latin typeface="Trebuchet MS"/>
                <a:cs typeface="Trebuchet MS"/>
              </a:rPr>
              <a:t>E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)</a:t>
            </a:r>
            <a:r>
              <a:rPr sz="1600" b="1" spc="1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2015</a:t>
            </a:r>
            <a:r>
              <a:rPr sz="1600" b="1" spc="-15" dirty="0">
                <a:solidFill>
                  <a:srgbClr val="3333FF"/>
                </a:solidFill>
                <a:latin typeface="Trebuchet MS"/>
                <a:cs typeface="Trebuchet MS"/>
              </a:rPr>
              <a:t>/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849</a:t>
            </a:r>
            <a:r>
              <a:rPr sz="1600" b="1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600" b="1" spc="-15" dirty="0">
                <a:solidFill>
                  <a:srgbClr val="3333FF"/>
                </a:solidFill>
                <a:latin typeface="Trebuchet MS"/>
                <a:cs typeface="Trebuchet MS"/>
              </a:rPr>
              <a:t>v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a</a:t>
            </a:r>
            <a:r>
              <a:rPr sz="1600" b="1" spc="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fi</a:t>
            </a:r>
            <a:r>
              <a:rPr sz="1600" b="1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abro</a:t>
            </a:r>
            <a:r>
              <a:rPr sz="1600" b="1" spc="-15" dirty="0">
                <a:solidFill>
                  <a:srgbClr val="3333FF"/>
                </a:solidFill>
                <a:latin typeface="Trebuchet MS"/>
                <a:cs typeface="Trebuchet MS"/>
              </a:rPr>
              <a:t>g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ată</a:t>
            </a:r>
            <a:endParaRPr sz="1600">
              <a:latin typeface="Trebuchet MS"/>
              <a:cs typeface="Trebuchet MS"/>
            </a:endParaRPr>
          </a:p>
          <a:p>
            <a:pPr marL="1155700" marR="192405" lvl="1" indent="-228600">
              <a:lnSpc>
                <a:spcPts val="1730"/>
              </a:lnSpc>
              <a:spcBef>
                <a:spcPts val="525"/>
              </a:spcBef>
              <a:buClr>
                <a:srgbClr val="3333FF"/>
              </a:buClr>
              <a:buFont typeface="MS Gothic"/>
              <a:buChar char="✓"/>
              <a:tabLst>
                <a:tab pos="1156335" algn="l"/>
              </a:tabLst>
            </a:pP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R</a:t>
            </a:r>
            <a:r>
              <a:rPr sz="1600" b="1" spc="-20" dirty="0">
                <a:solidFill>
                  <a:srgbClr val="3333FF"/>
                </a:solidFill>
                <a:latin typeface="Trebuchet MS"/>
                <a:cs typeface="Trebuchet MS"/>
              </a:rPr>
              <a:t>e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g</a:t>
            </a:r>
            <a:r>
              <a:rPr sz="1600" b="1" spc="-5" dirty="0">
                <a:solidFill>
                  <a:srgbClr val="3333FF"/>
                </a:solidFill>
                <a:latin typeface="Trebuchet MS"/>
                <a:cs typeface="Trebuchet MS"/>
              </a:rPr>
              <a:t>u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lam</a:t>
            </a:r>
            <a:r>
              <a:rPr sz="1600" b="1" spc="-20" dirty="0">
                <a:solidFill>
                  <a:srgbClr val="3333FF"/>
                </a:solidFill>
                <a:latin typeface="Trebuchet MS"/>
                <a:cs typeface="Trebuchet MS"/>
              </a:rPr>
              <a:t>e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nt</a:t>
            </a:r>
            <a:r>
              <a:rPr sz="1600" b="1" spc="-5" dirty="0">
                <a:solidFill>
                  <a:srgbClr val="3333FF"/>
                </a:solidFill>
                <a:latin typeface="Trebuchet MS"/>
                <a:cs typeface="Trebuchet MS"/>
              </a:rPr>
              <a:t>ul</a:t>
            </a:r>
            <a:r>
              <a:rPr sz="1600" b="1" spc="5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(UE)</a:t>
            </a:r>
            <a:r>
              <a:rPr sz="1600" b="1" spc="1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2024/1624</a:t>
            </a:r>
            <a:r>
              <a:rPr sz="1600" b="1" spc="2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al</a:t>
            </a:r>
            <a:r>
              <a:rPr sz="1600" b="1" spc="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600" b="1" spc="-85" dirty="0">
                <a:solidFill>
                  <a:srgbClr val="3333FF"/>
                </a:solidFill>
                <a:latin typeface="Trebuchet MS"/>
                <a:cs typeface="Trebuchet MS"/>
              </a:rPr>
              <a:t>P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arlam</a:t>
            </a:r>
            <a:r>
              <a:rPr sz="1600" b="1" spc="-20" dirty="0">
                <a:solidFill>
                  <a:srgbClr val="3333FF"/>
                </a:solidFill>
                <a:latin typeface="Trebuchet MS"/>
                <a:cs typeface="Trebuchet MS"/>
              </a:rPr>
              <a:t>e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nt</a:t>
            </a:r>
            <a:r>
              <a:rPr sz="1600" b="1" spc="-5" dirty="0">
                <a:solidFill>
                  <a:srgbClr val="3333FF"/>
                </a:solidFill>
                <a:latin typeface="Trebuchet MS"/>
                <a:cs typeface="Trebuchet MS"/>
              </a:rPr>
              <a:t>u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lui</a:t>
            </a:r>
            <a:r>
              <a:rPr sz="1600" b="1" spc="3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E</a:t>
            </a:r>
            <a:r>
              <a:rPr sz="1600" b="1" spc="-5" dirty="0">
                <a:solidFill>
                  <a:srgbClr val="3333FF"/>
                </a:solidFill>
                <a:latin typeface="Trebuchet MS"/>
                <a:cs typeface="Trebuchet MS"/>
              </a:rPr>
              <a:t>u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ro</a:t>
            </a:r>
            <a:r>
              <a:rPr sz="1600" b="1" spc="-20" dirty="0">
                <a:solidFill>
                  <a:srgbClr val="3333FF"/>
                </a:solidFill>
                <a:latin typeface="Trebuchet MS"/>
                <a:cs typeface="Trebuchet MS"/>
              </a:rPr>
              <a:t>pe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an</a:t>
            </a:r>
            <a:r>
              <a:rPr sz="1600" b="1" spc="5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și</a:t>
            </a:r>
            <a:r>
              <a:rPr sz="1600" b="1" spc="-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al</a:t>
            </a:r>
            <a:r>
              <a:rPr sz="1600" b="1" spc="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C</a:t>
            </a:r>
            <a:r>
              <a:rPr sz="1600" b="1" spc="-20" dirty="0">
                <a:solidFill>
                  <a:srgbClr val="3333FF"/>
                </a:solidFill>
                <a:latin typeface="Trebuchet MS"/>
                <a:cs typeface="Trebuchet MS"/>
              </a:rPr>
              <a:t>o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nsiliului</a:t>
            </a:r>
            <a:r>
              <a:rPr sz="1600" b="1" spc="2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din</a:t>
            </a:r>
            <a:r>
              <a:rPr sz="1600" b="1" spc="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31</a:t>
            </a:r>
            <a:r>
              <a:rPr sz="1600" b="1" spc="1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mai</a:t>
            </a:r>
            <a:r>
              <a:rPr sz="1600" b="1" spc="1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2024</a:t>
            </a:r>
            <a:r>
              <a:rPr sz="1600" b="1" spc="1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600" b="1" spc="-20" dirty="0">
                <a:solidFill>
                  <a:srgbClr val="3333FF"/>
                </a:solidFill>
                <a:latin typeface="Trebuchet MS"/>
                <a:cs typeface="Trebuchet MS"/>
              </a:rPr>
              <a:t>p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ri</a:t>
            </a:r>
            <a:r>
              <a:rPr sz="1600" b="1" spc="25" dirty="0">
                <a:solidFill>
                  <a:srgbClr val="3333FF"/>
                </a:solidFill>
                <a:latin typeface="Trebuchet MS"/>
                <a:cs typeface="Trebuchet MS"/>
              </a:rPr>
              <a:t>v</a:t>
            </a:r>
            <a:r>
              <a:rPr sz="1600" b="1" spc="-5" dirty="0">
                <a:solidFill>
                  <a:srgbClr val="3333FF"/>
                </a:solidFill>
                <a:latin typeface="Trebuchet MS"/>
                <a:cs typeface="Trebuchet MS"/>
              </a:rPr>
              <a:t>in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d</a:t>
            </a:r>
            <a:r>
              <a:rPr sz="1600" b="1" spc="1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600" b="1" spc="-20" dirty="0">
                <a:solidFill>
                  <a:srgbClr val="3333FF"/>
                </a:solidFill>
                <a:latin typeface="Trebuchet MS"/>
                <a:cs typeface="Trebuchet MS"/>
              </a:rPr>
              <a:t>p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rev</a:t>
            </a:r>
            <a:r>
              <a:rPr sz="1600" b="1" spc="-20" dirty="0">
                <a:solidFill>
                  <a:srgbClr val="3333FF"/>
                </a:solidFill>
                <a:latin typeface="Trebuchet MS"/>
                <a:cs typeface="Trebuchet MS"/>
              </a:rPr>
              <a:t>e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ni</a:t>
            </a:r>
            <a:r>
              <a:rPr sz="1600" b="1" spc="0" dirty="0">
                <a:solidFill>
                  <a:srgbClr val="3333FF"/>
                </a:solidFill>
                <a:latin typeface="Trebuchet MS"/>
                <a:cs typeface="Trebuchet MS"/>
              </a:rPr>
              <a:t>r</a:t>
            </a:r>
            <a:r>
              <a:rPr sz="1600" b="1" spc="-20" dirty="0">
                <a:solidFill>
                  <a:srgbClr val="3333FF"/>
                </a:solidFill>
                <a:latin typeface="Trebuchet MS"/>
                <a:cs typeface="Trebuchet MS"/>
              </a:rPr>
              <a:t>e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a u</a:t>
            </a:r>
            <a:r>
              <a:rPr sz="1600" b="1" spc="-5" dirty="0">
                <a:solidFill>
                  <a:srgbClr val="3333FF"/>
                </a:solidFill>
                <a:latin typeface="Trebuchet MS"/>
                <a:cs typeface="Trebuchet MS"/>
              </a:rPr>
              <a:t>t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ilizării</a:t>
            </a:r>
            <a:r>
              <a:rPr sz="1600" b="1" spc="1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sist</a:t>
            </a:r>
            <a:r>
              <a:rPr sz="1600" b="1" spc="-15" dirty="0">
                <a:solidFill>
                  <a:srgbClr val="3333FF"/>
                </a:solidFill>
                <a:latin typeface="Trebuchet MS"/>
                <a:cs typeface="Trebuchet MS"/>
              </a:rPr>
              <a:t>e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mului</a:t>
            </a:r>
            <a:r>
              <a:rPr sz="1600" b="1" spc="3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fi</a:t>
            </a:r>
            <a:r>
              <a:rPr sz="1600" b="1" spc="-5" dirty="0">
                <a:solidFill>
                  <a:srgbClr val="3333FF"/>
                </a:solidFill>
                <a:latin typeface="Trebuchet MS"/>
                <a:cs typeface="Trebuchet MS"/>
              </a:rPr>
              <a:t>n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a</a:t>
            </a:r>
            <a:r>
              <a:rPr sz="1600" b="1" spc="-5" dirty="0">
                <a:solidFill>
                  <a:srgbClr val="3333FF"/>
                </a:solidFill>
                <a:latin typeface="Trebuchet MS"/>
                <a:cs typeface="Trebuchet MS"/>
              </a:rPr>
              <a:t>n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ciar</a:t>
            </a:r>
            <a:r>
              <a:rPr sz="1600" b="1" spc="1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în</a:t>
            </a:r>
            <a:r>
              <a:rPr sz="1600" b="1" spc="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s</a:t>
            </a:r>
            <a:r>
              <a:rPr sz="1600" b="1" spc="-15" dirty="0">
                <a:solidFill>
                  <a:srgbClr val="3333FF"/>
                </a:solidFill>
                <a:latin typeface="Trebuchet MS"/>
                <a:cs typeface="Trebuchet MS"/>
              </a:rPr>
              <a:t>c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o</a:t>
            </a:r>
            <a:r>
              <a:rPr sz="1600" b="1" spc="-20" dirty="0">
                <a:solidFill>
                  <a:srgbClr val="3333FF"/>
                </a:solidFill>
                <a:latin typeface="Trebuchet MS"/>
                <a:cs typeface="Trebuchet MS"/>
              </a:rPr>
              <a:t>p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ul</a:t>
            </a:r>
            <a:r>
              <a:rPr sz="1600" b="1" spc="4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s</a:t>
            </a:r>
            <a:r>
              <a:rPr sz="1600" b="1" spc="-20" dirty="0">
                <a:solidFill>
                  <a:srgbClr val="3333FF"/>
                </a:solidFill>
                <a:latin typeface="Trebuchet MS"/>
                <a:cs typeface="Trebuchet MS"/>
              </a:rPr>
              <a:t>p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ălării</a:t>
            </a:r>
            <a:r>
              <a:rPr sz="1600" b="1" spc="1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600" b="1" spc="-15" dirty="0">
                <a:solidFill>
                  <a:srgbClr val="3333FF"/>
                </a:solidFill>
                <a:latin typeface="Trebuchet MS"/>
                <a:cs typeface="Trebuchet MS"/>
              </a:rPr>
              <a:t>b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a</a:t>
            </a:r>
            <a:r>
              <a:rPr sz="1600" b="1" spc="-5" dirty="0">
                <a:solidFill>
                  <a:srgbClr val="3333FF"/>
                </a:solidFill>
                <a:latin typeface="Trebuchet MS"/>
                <a:cs typeface="Trebuchet MS"/>
              </a:rPr>
              <a:t>n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ilor</a:t>
            </a:r>
            <a:r>
              <a:rPr sz="1600" b="1" spc="2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sau</a:t>
            </a:r>
            <a:r>
              <a:rPr sz="1600" b="1" spc="-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fi</a:t>
            </a:r>
            <a:r>
              <a:rPr sz="1600" b="1" spc="-5" dirty="0">
                <a:solidFill>
                  <a:srgbClr val="3333FF"/>
                </a:solidFill>
                <a:latin typeface="Trebuchet MS"/>
                <a:cs typeface="Trebuchet MS"/>
              </a:rPr>
              <a:t>n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a</a:t>
            </a:r>
            <a:r>
              <a:rPr sz="1600" b="1" spc="-5" dirty="0">
                <a:solidFill>
                  <a:srgbClr val="3333FF"/>
                </a:solidFill>
                <a:latin typeface="Trebuchet MS"/>
                <a:cs typeface="Trebuchet MS"/>
              </a:rPr>
              <a:t>n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țării</a:t>
            </a:r>
            <a:r>
              <a:rPr sz="1600" b="1" spc="-5" dirty="0">
                <a:solidFill>
                  <a:srgbClr val="3333FF"/>
                </a:solidFill>
                <a:latin typeface="Trebuchet MS"/>
                <a:cs typeface="Trebuchet MS"/>
              </a:rPr>
              <a:t> t</a:t>
            </a:r>
            <a:r>
              <a:rPr sz="1600" b="1" spc="-20" dirty="0">
                <a:solidFill>
                  <a:srgbClr val="3333FF"/>
                </a:solidFill>
                <a:latin typeface="Trebuchet MS"/>
                <a:cs typeface="Trebuchet MS"/>
              </a:rPr>
              <a:t>e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roris</a:t>
            </a:r>
            <a:r>
              <a:rPr sz="1600" b="1" spc="-25" dirty="0">
                <a:solidFill>
                  <a:srgbClr val="3333FF"/>
                </a:solidFill>
                <a:latin typeface="Trebuchet MS"/>
                <a:cs typeface="Trebuchet MS"/>
              </a:rPr>
              <a:t>m</a:t>
            </a:r>
            <a:r>
              <a:rPr sz="1600" b="1" spc="-10" dirty="0">
                <a:solidFill>
                  <a:srgbClr val="3333FF"/>
                </a:solidFill>
                <a:latin typeface="Trebuchet MS"/>
                <a:cs typeface="Trebuchet MS"/>
              </a:rPr>
              <a:t>ului</a:t>
            </a:r>
            <a:endParaRPr sz="1600">
              <a:latin typeface="Trebuchet MS"/>
              <a:cs typeface="Trebuchet MS"/>
            </a:endParaRPr>
          </a:p>
          <a:p>
            <a:pPr lvl="1">
              <a:lnSpc>
                <a:spcPts val="800"/>
              </a:lnSpc>
              <a:spcBef>
                <a:spcPts val="45"/>
              </a:spcBef>
              <a:buClr>
                <a:srgbClr val="3333FF"/>
              </a:buClr>
              <a:buFont typeface="MS Gothic"/>
              <a:buChar char="✓"/>
            </a:pPr>
            <a:endParaRPr sz="800"/>
          </a:p>
          <a:p>
            <a:pPr lvl="1">
              <a:lnSpc>
                <a:spcPts val="1600"/>
              </a:lnSpc>
              <a:buClr>
                <a:srgbClr val="3333FF"/>
              </a:buClr>
              <a:buFont typeface="MS Gothic"/>
              <a:buChar char="✓"/>
            </a:pPr>
            <a:endParaRPr sz="1600"/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000" b="1" u="heavy" spc="-5" dirty="0">
                <a:latin typeface="Trebuchet MS"/>
                <a:cs typeface="Trebuchet MS"/>
              </a:rPr>
              <a:t>Ghidur</a:t>
            </a:r>
            <a:r>
              <a:rPr sz="2000" b="1" u="heavy" dirty="0">
                <a:latin typeface="Trebuchet MS"/>
                <a:cs typeface="Trebuchet MS"/>
              </a:rPr>
              <a:t>i</a:t>
            </a:r>
            <a:r>
              <a:rPr sz="2000" b="1" spc="-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(</a:t>
            </a:r>
            <a:r>
              <a:rPr sz="2000" dirty="0">
                <a:latin typeface="Trebuchet MS"/>
                <a:cs typeface="Trebuchet MS"/>
              </a:rPr>
              <a:t>valo</a:t>
            </a:r>
            <a:r>
              <a:rPr sz="2000" spc="-5" dirty="0">
                <a:latin typeface="Trebuchet MS"/>
                <a:cs typeface="Trebuchet MS"/>
              </a:rPr>
              <a:t>ar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inf</a:t>
            </a:r>
            <a:r>
              <a:rPr sz="2000" spc="5" dirty="0">
                <a:latin typeface="Trebuchet MS"/>
                <a:cs typeface="Trebuchet MS"/>
              </a:rPr>
              <a:t>o</a:t>
            </a:r>
            <a:r>
              <a:rPr sz="2000" dirty="0">
                <a:latin typeface="Trebuchet MS"/>
                <a:cs typeface="Trebuchet MS"/>
              </a:rPr>
              <a:t>rm</a:t>
            </a:r>
            <a:r>
              <a:rPr sz="2000" spc="5" dirty="0">
                <a:latin typeface="Trebuchet MS"/>
                <a:cs typeface="Trebuchet MS"/>
              </a:rPr>
              <a:t>a</a:t>
            </a:r>
            <a:r>
              <a:rPr sz="2000" spc="-15" dirty="0">
                <a:latin typeface="Trebuchet MS"/>
                <a:cs typeface="Trebuchet MS"/>
              </a:rPr>
              <a:t>t</a:t>
            </a:r>
            <a:r>
              <a:rPr sz="2000" spc="-5" dirty="0">
                <a:latin typeface="Trebuchet MS"/>
                <a:cs typeface="Trebuchet MS"/>
              </a:rPr>
              <a:t>i</a:t>
            </a:r>
            <a:r>
              <a:rPr sz="2000" spc="10" dirty="0">
                <a:latin typeface="Trebuchet MS"/>
                <a:cs typeface="Trebuchet MS"/>
              </a:rPr>
              <a:t>v</a:t>
            </a:r>
            <a:r>
              <a:rPr sz="2000" dirty="0">
                <a:latin typeface="Trebuchet MS"/>
                <a:cs typeface="Trebuchet MS"/>
              </a:rPr>
              <a:t>ă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-</a:t>
            </a:r>
            <a:r>
              <a:rPr sz="2000" spc="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we</a:t>
            </a:r>
            <a:r>
              <a:rPr sz="2000" dirty="0">
                <a:latin typeface="Trebuchet MS"/>
                <a:cs typeface="Trebuchet MS"/>
              </a:rPr>
              <a:t>b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spc="-5" dirty="0">
                <a:latin typeface="Trebuchet MS"/>
                <a:cs typeface="Trebuchet MS"/>
              </a:rPr>
              <a:t>t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</a:t>
            </a:r>
            <a:r>
              <a:rPr sz="2000" spc="5" dirty="0">
                <a:latin typeface="Trebuchet MS"/>
                <a:cs typeface="Trebuchet MS"/>
              </a:rPr>
              <a:t>N</a:t>
            </a:r>
            <a:r>
              <a:rPr sz="2000" dirty="0">
                <a:latin typeface="Trebuchet MS"/>
                <a:cs typeface="Trebuchet MS"/>
              </a:rPr>
              <a:t>PCSB):</a:t>
            </a:r>
            <a:endParaRPr sz="2000">
              <a:latin typeface="Trebuchet MS"/>
              <a:cs typeface="Trebuchet MS"/>
            </a:endParaRPr>
          </a:p>
          <a:p>
            <a:pPr marL="698500" marR="60325" indent="-228600">
              <a:lnSpc>
                <a:spcPts val="2160"/>
              </a:lnSpc>
              <a:spcBef>
                <a:spcPts val="535"/>
              </a:spcBef>
              <a:buFont typeface="Arial"/>
              <a:buChar char="•"/>
              <a:tabLst>
                <a:tab pos="698500" algn="l"/>
              </a:tabLst>
            </a:pPr>
            <a:r>
              <a:rPr sz="2000" dirty="0">
                <a:latin typeface="Trebuchet MS"/>
                <a:cs typeface="Trebuchet MS"/>
              </a:rPr>
              <a:t>Ord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spc="-5" dirty="0">
                <a:latin typeface="Trebuchet MS"/>
                <a:cs typeface="Trebuchet MS"/>
              </a:rPr>
              <a:t>nu</a:t>
            </a:r>
            <a:r>
              <a:rPr sz="2000" dirty="0">
                <a:latin typeface="Trebuchet MS"/>
                <a:cs typeface="Trebuchet MS"/>
              </a:rPr>
              <a:t>l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</a:t>
            </a:r>
            <a:r>
              <a:rPr sz="2000" spc="5" dirty="0">
                <a:latin typeface="Trebuchet MS"/>
                <a:cs typeface="Trebuchet MS"/>
              </a:rPr>
              <a:t>N</a:t>
            </a:r>
            <a:r>
              <a:rPr sz="2000" dirty="0">
                <a:latin typeface="Trebuchet MS"/>
                <a:cs typeface="Trebuchet MS"/>
              </a:rPr>
              <a:t>PCSB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n</a:t>
            </a:r>
            <a:r>
              <a:rPr sz="2000" spc="-265" dirty="0">
                <a:latin typeface="Trebuchet MS"/>
                <a:cs typeface="Trebuchet MS"/>
              </a:rPr>
              <a:t>r</a:t>
            </a:r>
            <a:r>
              <a:rPr sz="2000" dirty="0">
                <a:latin typeface="Trebuchet MS"/>
                <a:cs typeface="Trebuchet MS"/>
              </a:rPr>
              <a:t>.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2</a:t>
            </a:r>
            <a:r>
              <a:rPr sz="2000" spc="5" dirty="0">
                <a:latin typeface="Trebuchet MS"/>
                <a:cs typeface="Trebuchet MS"/>
              </a:rPr>
              <a:t>4</a:t>
            </a:r>
            <a:r>
              <a:rPr sz="2000" spc="-5" dirty="0">
                <a:latin typeface="Trebuchet MS"/>
                <a:cs typeface="Trebuchet MS"/>
              </a:rPr>
              <a:t>/</a:t>
            </a:r>
            <a:r>
              <a:rPr sz="2000" spc="5" dirty="0">
                <a:latin typeface="Trebuchet MS"/>
                <a:cs typeface="Trebuchet MS"/>
              </a:rPr>
              <a:t>2</a:t>
            </a:r>
            <a:r>
              <a:rPr sz="2000" spc="-5" dirty="0">
                <a:latin typeface="Trebuchet MS"/>
                <a:cs typeface="Trebuchet MS"/>
              </a:rPr>
              <a:t>0</a:t>
            </a:r>
            <a:r>
              <a:rPr sz="2000" spc="5" dirty="0">
                <a:latin typeface="Trebuchet MS"/>
                <a:cs typeface="Trebuchet MS"/>
              </a:rPr>
              <a:t>2</a:t>
            </a:r>
            <a:r>
              <a:rPr sz="2000" dirty="0">
                <a:latin typeface="Trebuchet MS"/>
                <a:cs typeface="Trebuchet MS"/>
              </a:rPr>
              <a:t>1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pentr</a:t>
            </a:r>
            <a:r>
              <a:rPr sz="2000" dirty="0">
                <a:latin typeface="Trebuchet MS"/>
                <a:cs typeface="Trebuchet MS"/>
              </a:rPr>
              <a:t>u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apr</a:t>
            </a:r>
            <a:r>
              <a:rPr sz="2000" spc="5" dirty="0">
                <a:latin typeface="Trebuchet MS"/>
                <a:cs typeface="Trebuchet MS"/>
              </a:rPr>
              <a:t>o</a:t>
            </a:r>
            <a:r>
              <a:rPr sz="2000" spc="-5" dirty="0">
                <a:latin typeface="Trebuchet MS"/>
                <a:cs typeface="Trebuchet MS"/>
              </a:rPr>
              <a:t>bare</a:t>
            </a:r>
            <a:r>
              <a:rPr sz="2000" dirty="0">
                <a:latin typeface="Trebuchet MS"/>
                <a:cs typeface="Trebuchet MS"/>
              </a:rPr>
              <a:t>a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Ghidului</a:t>
            </a:r>
            <a:r>
              <a:rPr sz="2000" b="1" spc="5" dirty="0">
                <a:latin typeface="Trebuchet MS"/>
                <a:cs typeface="Trebuchet MS"/>
              </a:rPr>
              <a:t> </a:t>
            </a:r>
            <a:r>
              <a:rPr sz="2000" b="1" spc="-10" dirty="0">
                <a:latin typeface="Trebuchet MS"/>
                <a:cs typeface="Trebuchet MS"/>
              </a:rPr>
              <a:t>p</a:t>
            </a:r>
            <a:r>
              <a:rPr sz="2000" b="1" dirty="0">
                <a:latin typeface="Trebuchet MS"/>
                <a:cs typeface="Trebuchet MS"/>
              </a:rPr>
              <a:t>ri</a:t>
            </a:r>
            <a:r>
              <a:rPr sz="2000" b="1" spc="55" dirty="0">
                <a:latin typeface="Trebuchet MS"/>
                <a:cs typeface="Trebuchet MS"/>
              </a:rPr>
              <a:t>v</a:t>
            </a:r>
            <a:r>
              <a:rPr sz="2000" b="1" dirty="0">
                <a:latin typeface="Trebuchet MS"/>
                <a:cs typeface="Trebuchet MS"/>
              </a:rPr>
              <a:t>i</a:t>
            </a:r>
            <a:r>
              <a:rPr sz="2000" b="1" spc="5" dirty="0">
                <a:latin typeface="Trebuchet MS"/>
                <a:cs typeface="Trebuchet MS"/>
              </a:rPr>
              <a:t>n</a:t>
            </a:r>
            <a:r>
              <a:rPr sz="2000" b="1" dirty="0">
                <a:latin typeface="Trebuchet MS"/>
                <a:cs typeface="Trebuchet MS"/>
              </a:rPr>
              <a:t>d</a:t>
            </a:r>
            <a:r>
              <a:rPr sz="2000" b="1" spc="-30" dirty="0">
                <a:latin typeface="Trebuchet MS"/>
                <a:cs typeface="Trebuchet MS"/>
              </a:rPr>
              <a:t> </a:t>
            </a:r>
            <a:r>
              <a:rPr sz="2000" b="1" spc="-10" dirty="0">
                <a:latin typeface="Trebuchet MS"/>
                <a:cs typeface="Trebuchet MS"/>
              </a:rPr>
              <a:t>c</a:t>
            </a:r>
            <a:r>
              <a:rPr sz="2000" b="1" dirty="0">
                <a:latin typeface="Trebuchet MS"/>
                <a:cs typeface="Trebuchet MS"/>
              </a:rPr>
              <a:t>rite</a:t>
            </a:r>
            <a:r>
              <a:rPr sz="2000" b="1" spc="-10" dirty="0">
                <a:latin typeface="Trebuchet MS"/>
                <a:cs typeface="Trebuchet MS"/>
              </a:rPr>
              <a:t>r</a:t>
            </a:r>
            <a:r>
              <a:rPr sz="2000" b="1" dirty="0">
                <a:latin typeface="Trebuchet MS"/>
                <a:cs typeface="Trebuchet MS"/>
              </a:rPr>
              <a:t>iile</a:t>
            </a:r>
            <a:r>
              <a:rPr sz="2000" b="1" spc="-1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și regulile</a:t>
            </a:r>
            <a:r>
              <a:rPr sz="2000" b="1" spc="-2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de re</a:t>
            </a:r>
            <a:r>
              <a:rPr sz="2000" b="1" spc="-10" dirty="0">
                <a:latin typeface="Trebuchet MS"/>
                <a:cs typeface="Trebuchet MS"/>
              </a:rPr>
              <a:t>c</a:t>
            </a:r>
            <a:r>
              <a:rPr sz="2000" b="1" dirty="0">
                <a:latin typeface="Trebuchet MS"/>
                <a:cs typeface="Trebuchet MS"/>
              </a:rPr>
              <a:t>u</a:t>
            </a:r>
            <a:r>
              <a:rPr sz="2000" b="1" spc="5" dirty="0">
                <a:latin typeface="Trebuchet MS"/>
                <a:cs typeface="Trebuchet MS"/>
              </a:rPr>
              <a:t>n</a:t>
            </a:r>
            <a:r>
              <a:rPr sz="2000" b="1" dirty="0">
                <a:latin typeface="Trebuchet MS"/>
                <a:cs typeface="Trebuchet MS"/>
              </a:rPr>
              <a:t>oaștere</a:t>
            </a:r>
            <a:r>
              <a:rPr sz="2000" b="1" spc="-4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a situațiil</a:t>
            </a:r>
            <a:r>
              <a:rPr sz="2000" b="1" spc="5" dirty="0">
                <a:latin typeface="Trebuchet MS"/>
                <a:cs typeface="Trebuchet MS"/>
              </a:rPr>
              <a:t>o</a:t>
            </a:r>
            <a:r>
              <a:rPr sz="2000" b="1" dirty="0">
                <a:latin typeface="Trebuchet MS"/>
                <a:cs typeface="Trebuchet MS"/>
              </a:rPr>
              <a:t>r</a:t>
            </a:r>
            <a:r>
              <a:rPr sz="2000" b="1" spc="-3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de </a:t>
            </a:r>
            <a:r>
              <a:rPr sz="2000" b="1" spc="-10" dirty="0">
                <a:latin typeface="Trebuchet MS"/>
                <a:cs typeface="Trebuchet MS"/>
              </a:rPr>
              <a:t>r</a:t>
            </a:r>
            <a:r>
              <a:rPr sz="2000" b="1" dirty="0">
                <a:latin typeface="Trebuchet MS"/>
                <a:cs typeface="Trebuchet MS"/>
              </a:rPr>
              <a:t>isc</a:t>
            </a:r>
            <a:r>
              <a:rPr sz="2000" b="1" spc="-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ridicat</a:t>
            </a:r>
            <a:r>
              <a:rPr sz="2000" b="1" spc="-2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sau scă</a:t>
            </a:r>
            <a:r>
              <a:rPr sz="2000" b="1" spc="-10" dirty="0">
                <a:latin typeface="Trebuchet MS"/>
                <a:cs typeface="Trebuchet MS"/>
              </a:rPr>
              <a:t>z</a:t>
            </a:r>
            <a:r>
              <a:rPr sz="2000" b="1" dirty="0">
                <a:latin typeface="Trebuchet MS"/>
                <a:cs typeface="Trebuchet MS"/>
              </a:rPr>
              <a:t>ut de</a:t>
            </a:r>
            <a:r>
              <a:rPr sz="2000" b="1" spc="-1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spă</a:t>
            </a:r>
            <a:r>
              <a:rPr sz="2000" b="1" spc="-10" dirty="0">
                <a:latin typeface="Trebuchet MS"/>
                <a:cs typeface="Trebuchet MS"/>
              </a:rPr>
              <a:t>l</a:t>
            </a:r>
            <a:r>
              <a:rPr sz="2000" b="1" dirty="0">
                <a:latin typeface="Trebuchet MS"/>
                <a:cs typeface="Trebuchet MS"/>
              </a:rPr>
              <a:t>are</a:t>
            </a:r>
            <a:r>
              <a:rPr sz="2000" b="1" spc="-2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a</a:t>
            </a:r>
            <a:r>
              <a:rPr sz="2000" b="1" spc="-1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banil</a:t>
            </a:r>
            <a:r>
              <a:rPr sz="2000" b="1" spc="5" dirty="0">
                <a:latin typeface="Trebuchet MS"/>
                <a:cs typeface="Trebuchet MS"/>
              </a:rPr>
              <a:t>o</a:t>
            </a:r>
            <a:r>
              <a:rPr sz="2000" b="1" dirty="0">
                <a:latin typeface="Trebuchet MS"/>
                <a:cs typeface="Trebuchet MS"/>
              </a:rPr>
              <a:t>r</a:t>
            </a:r>
            <a:r>
              <a:rPr sz="2000" b="1" spc="-3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și/sau</a:t>
            </a:r>
            <a:r>
              <a:rPr sz="2000" b="1" spc="-1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de fi</a:t>
            </a:r>
            <a:r>
              <a:rPr sz="2000" b="1" spc="5" dirty="0">
                <a:latin typeface="Trebuchet MS"/>
                <a:cs typeface="Trebuchet MS"/>
              </a:rPr>
              <a:t>n</a:t>
            </a:r>
            <a:r>
              <a:rPr sz="2000" b="1" dirty="0">
                <a:latin typeface="Trebuchet MS"/>
                <a:cs typeface="Trebuchet MS"/>
              </a:rPr>
              <a:t>an</a:t>
            </a:r>
            <a:r>
              <a:rPr sz="2000" b="1" spc="-10" dirty="0">
                <a:latin typeface="Trebuchet MS"/>
                <a:cs typeface="Trebuchet MS"/>
              </a:rPr>
              <a:t>ț</a:t>
            </a:r>
            <a:r>
              <a:rPr sz="2000" b="1" dirty="0">
                <a:latin typeface="Trebuchet MS"/>
                <a:cs typeface="Trebuchet MS"/>
              </a:rPr>
              <a:t>are</a:t>
            </a:r>
            <a:r>
              <a:rPr sz="2000" b="1" spc="-5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a </a:t>
            </a:r>
            <a:r>
              <a:rPr sz="2000" b="1" spc="-5" dirty="0">
                <a:latin typeface="Trebuchet MS"/>
                <a:cs typeface="Trebuchet MS"/>
              </a:rPr>
              <a:t>teroris</a:t>
            </a:r>
            <a:r>
              <a:rPr sz="2000" b="1" spc="5" dirty="0">
                <a:latin typeface="Trebuchet MS"/>
                <a:cs typeface="Trebuchet MS"/>
              </a:rPr>
              <a:t>m</a:t>
            </a:r>
            <a:r>
              <a:rPr sz="2000" b="1" dirty="0">
                <a:latin typeface="Trebuchet MS"/>
                <a:cs typeface="Trebuchet MS"/>
              </a:rPr>
              <a:t>ulu</a:t>
            </a:r>
            <a:r>
              <a:rPr sz="2000" b="1" spc="10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;</a:t>
            </a:r>
            <a:endParaRPr sz="2000">
              <a:latin typeface="Trebuchet MS"/>
              <a:cs typeface="Trebuchet MS"/>
            </a:endParaRPr>
          </a:p>
          <a:p>
            <a:pPr marL="698500" indent="-228600">
              <a:lnSpc>
                <a:spcPct val="100000"/>
              </a:lnSpc>
              <a:spcBef>
                <a:spcPts val="229"/>
              </a:spcBef>
              <a:buFont typeface="Arial"/>
              <a:buChar char="•"/>
              <a:tabLst>
                <a:tab pos="698500" algn="l"/>
              </a:tabLst>
            </a:pPr>
            <a:r>
              <a:rPr sz="2000" b="1" spc="-5" dirty="0">
                <a:latin typeface="Trebuchet MS"/>
                <a:cs typeface="Trebuchet MS"/>
              </a:rPr>
              <a:t>Ghi</a:t>
            </a:r>
            <a:r>
              <a:rPr sz="2000" b="1" dirty="0">
                <a:latin typeface="Trebuchet MS"/>
                <a:cs typeface="Trebuchet MS"/>
              </a:rPr>
              <a:t>d</a:t>
            </a:r>
            <a:r>
              <a:rPr sz="2000" b="1" spc="-1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de</a:t>
            </a:r>
            <a:r>
              <a:rPr sz="2000" b="1" spc="-10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identif</a:t>
            </a:r>
            <a:r>
              <a:rPr sz="2000" b="1" spc="5" dirty="0">
                <a:latin typeface="Trebuchet MS"/>
                <a:cs typeface="Trebuchet MS"/>
              </a:rPr>
              <a:t>i</a:t>
            </a:r>
            <a:r>
              <a:rPr sz="2000" b="1" spc="-10" dirty="0">
                <a:latin typeface="Trebuchet MS"/>
                <a:cs typeface="Trebuchet MS"/>
              </a:rPr>
              <a:t>c</a:t>
            </a:r>
            <a:r>
              <a:rPr sz="2000" b="1" dirty="0">
                <a:latin typeface="Trebuchet MS"/>
                <a:cs typeface="Trebuchet MS"/>
              </a:rPr>
              <a:t>a</a:t>
            </a:r>
            <a:r>
              <a:rPr sz="2000" b="1" spc="-10" dirty="0">
                <a:latin typeface="Trebuchet MS"/>
                <a:cs typeface="Trebuchet MS"/>
              </a:rPr>
              <a:t>r</a:t>
            </a:r>
            <a:r>
              <a:rPr sz="2000" b="1" dirty="0">
                <a:latin typeface="Trebuchet MS"/>
                <a:cs typeface="Trebuchet MS"/>
              </a:rPr>
              <a:t>e</a:t>
            </a:r>
            <a:r>
              <a:rPr sz="2000" b="1" spc="-4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a </a:t>
            </a:r>
            <a:r>
              <a:rPr sz="2000" b="1" spc="-10" dirty="0">
                <a:latin typeface="Trebuchet MS"/>
                <a:cs typeface="Trebuchet MS"/>
              </a:rPr>
              <a:t>b</a:t>
            </a:r>
            <a:r>
              <a:rPr sz="2000" b="1" dirty="0">
                <a:latin typeface="Trebuchet MS"/>
                <a:cs typeface="Trebuchet MS"/>
              </a:rPr>
              <a:t>eneficia</a:t>
            </a:r>
            <a:r>
              <a:rPr sz="2000" b="1" spc="-15" dirty="0">
                <a:latin typeface="Trebuchet MS"/>
                <a:cs typeface="Trebuchet MS"/>
              </a:rPr>
              <a:t>r</a:t>
            </a:r>
            <a:r>
              <a:rPr sz="2000" b="1" spc="-5" dirty="0">
                <a:latin typeface="Trebuchet MS"/>
                <a:cs typeface="Trebuchet MS"/>
              </a:rPr>
              <a:t>ilo</a:t>
            </a:r>
            <a:r>
              <a:rPr sz="2000" b="1" dirty="0">
                <a:latin typeface="Trebuchet MS"/>
                <a:cs typeface="Trebuchet MS"/>
              </a:rPr>
              <a:t>r</a:t>
            </a:r>
            <a:r>
              <a:rPr sz="2000" b="1" spc="-40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r</a:t>
            </a:r>
            <a:r>
              <a:rPr sz="2000" b="1" spc="-10" dirty="0">
                <a:latin typeface="Trebuchet MS"/>
                <a:cs typeface="Trebuchet MS"/>
              </a:rPr>
              <a:t>e</a:t>
            </a:r>
            <a:r>
              <a:rPr sz="2000" b="1" dirty="0">
                <a:latin typeface="Trebuchet MS"/>
                <a:cs typeface="Trebuchet MS"/>
              </a:rPr>
              <a:t>ali</a:t>
            </a:r>
            <a:r>
              <a:rPr sz="2000" b="1" spc="-1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em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d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ONPCSB.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ts val="1750"/>
              </a:lnSpc>
              <a:spcBef>
                <a:spcPts val="11"/>
              </a:spcBef>
            </a:pPr>
            <a:endParaRPr sz="1750"/>
          </a:p>
          <a:p>
            <a:pPr>
              <a:lnSpc>
                <a:spcPts val="2000"/>
              </a:lnSpc>
            </a:pPr>
            <a:endParaRPr sz="2000"/>
          </a:p>
          <a:p>
            <a:pPr marL="241300" marR="6350" indent="-228600">
              <a:lnSpc>
                <a:spcPts val="1730"/>
              </a:lnSpc>
              <a:buFont typeface="Arial"/>
              <a:buChar char="•"/>
              <a:tabLst>
                <a:tab pos="241300" algn="l"/>
              </a:tabLst>
            </a:pPr>
            <a:r>
              <a:rPr sz="1600" b="1" i="1" spc="-10" dirty="0">
                <a:latin typeface="Trebuchet MS"/>
                <a:cs typeface="Trebuchet MS"/>
              </a:rPr>
              <a:t>Manual</a:t>
            </a:r>
            <a:r>
              <a:rPr sz="1600" b="1" i="1" spc="10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de</a:t>
            </a:r>
            <a:r>
              <a:rPr sz="1600" b="1" i="1" spc="15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t</a:t>
            </a:r>
            <a:r>
              <a:rPr sz="1600" b="1" i="1" spc="-20" dirty="0">
                <a:latin typeface="Trebuchet MS"/>
                <a:cs typeface="Trebuchet MS"/>
              </a:rPr>
              <a:t>r</a:t>
            </a:r>
            <a:r>
              <a:rPr sz="1600" b="1" i="1" spc="-10" dirty="0">
                <a:latin typeface="Trebuchet MS"/>
                <a:cs typeface="Trebuchet MS"/>
              </a:rPr>
              <a:t>ain</a:t>
            </a:r>
            <a:r>
              <a:rPr sz="1600" b="1" i="1" spc="-20" dirty="0">
                <a:latin typeface="Trebuchet MS"/>
                <a:cs typeface="Trebuchet MS"/>
              </a:rPr>
              <a:t>i</a:t>
            </a:r>
            <a:r>
              <a:rPr sz="1600" b="1" i="1" spc="-10" dirty="0">
                <a:latin typeface="Trebuchet MS"/>
                <a:cs typeface="Trebuchet MS"/>
              </a:rPr>
              <a:t>ng</a:t>
            </a:r>
            <a:r>
              <a:rPr sz="1600" b="1" i="1" spc="30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pent</a:t>
            </a:r>
            <a:r>
              <a:rPr sz="1600" b="1" i="1" spc="-20" dirty="0">
                <a:latin typeface="Trebuchet MS"/>
                <a:cs typeface="Trebuchet MS"/>
              </a:rPr>
              <a:t>r</a:t>
            </a:r>
            <a:r>
              <a:rPr sz="1600" b="1" i="1" spc="-10" dirty="0">
                <a:latin typeface="Trebuchet MS"/>
                <a:cs typeface="Trebuchet MS"/>
              </a:rPr>
              <a:t>u</a:t>
            </a:r>
            <a:r>
              <a:rPr sz="1600" b="1" i="1" spc="30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avocați</a:t>
            </a:r>
            <a:r>
              <a:rPr sz="1600" b="1" i="1" spc="20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pub</a:t>
            </a:r>
            <a:r>
              <a:rPr sz="1600" b="1" i="1" spc="-5" dirty="0">
                <a:latin typeface="Trebuchet MS"/>
                <a:cs typeface="Trebuchet MS"/>
              </a:rPr>
              <a:t>l</a:t>
            </a:r>
            <a:r>
              <a:rPr sz="1600" b="1" i="1" spc="-20" dirty="0">
                <a:latin typeface="Trebuchet MS"/>
                <a:cs typeface="Trebuchet MS"/>
              </a:rPr>
              <a:t>i</a:t>
            </a:r>
            <a:r>
              <a:rPr sz="1600" b="1" i="1" spc="-10" dirty="0">
                <a:latin typeface="Trebuchet MS"/>
                <a:cs typeface="Trebuchet MS"/>
              </a:rPr>
              <a:t>cat</a:t>
            </a:r>
            <a:r>
              <a:rPr sz="1600" b="1" i="1" spc="5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de</a:t>
            </a:r>
            <a:r>
              <a:rPr sz="1600" b="1" i="1" spc="15" dirty="0">
                <a:latin typeface="Trebuchet MS"/>
                <a:cs typeface="Trebuchet MS"/>
              </a:rPr>
              <a:t> </a:t>
            </a:r>
            <a:r>
              <a:rPr sz="1600" b="1" i="1" spc="-15" dirty="0">
                <a:latin typeface="Trebuchet MS"/>
                <a:cs typeface="Trebuchet MS"/>
              </a:rPr>
              <a:t>Com</a:t>
            </a:r>
            <a:r>
              <a:rPr sz="1600" b="1" i="1" spc="-20" dirty="0">
                <a:latin typeface="Trebuchet MS"/>
                <a:cs typeface="Trebuchet MS"/>
              </a:rPr>
              <a:t>i</a:t>
            </a:r>
            <a:r>
              <a:rPr sz="1600" b="1" i="1" spc="-10" dirty="0">
                <a:latin typeface="Trebuchet MS"/>
                <a:cs typeface="Trebuchet MS"/>
              </a:rPr>
              <a:t>s</a:t>
            </a:r>
            <a:r>
              <a:rPr sz="1600" b="1" i="1" spc="-20" dirty="0">
                <a:latin typeface="Trebuchet MS"/>
                <a:cs typeface="Trebuchet MS"/>
              </a:rPr>
              <a:t>i</a:t>
            </a:r>
            <a:r>
              <a:rPr sz="1600" b="1" i="1" spc="-10" dirty="0">
                <a:latin typeface="Trebuchet MS"/>
                <a:cs typeface="Trebuchet MS"/>
              </a:rPr>
              <a:t>a</a:t>
            </a:r>
            <a:r>
              <a:rPr sz="1600" b="1" i="1" spc="20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Eu</a:t>
            </a:r>
            <a:r>
              <a:rPr sz="1600" b="1" i="1" spc="-15" dirty="0">
                <a:latin typeface="Trebuchet MS"/>
                <a:cs typeface="Trebuchet MS"/>
              </a:rPr>
              <a:t>r</a:t>
            </a:r>
            <a:r>
              <a:rPr sz="1600" b="1" i="1" spc="-10" dirty="0">
                <a:latin typeface="Trebuchet MS"/>
                <a:cs typeface="Trebuchet MS"/>
              </a:rPr>
              <a:t>op</a:t>
            </a:r>
            <a:r>
              <a:rPr sz="1600" b="1" i="1" spc="-15" dirty="0">
                <a:latin typeface="Trebuchet MS"/>
                <a:cs typeface="Trebuchet MS"/>
              </a:rPr>
              <a:t>e</a:t>
            </a:r>
            <a:r>
              <a:rPr sz="1600" b="1" i="1" spc="-10" dirty="0">
                <a:latin typeface="Trebuchet MS"/>
                <a:cs typeface="Trebuchet MS"/>
              </a:rPr>
              <a:t>ană</a:t>
            </a:r>
            <a:r>
              <a:rPr sz="1600" b="1" i="1" spc="35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la</a:t>
            </a:r>
            <a:r>
              <a:rPr sz="1600" b="1" i="1" spc="10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22</a:t>
            </a:r>
            <a:r>
              <a:rPr sz="1600" b="1" i="1" spc="-5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f</a:t>
            </a:r>
            <a:r>
              <a:rPr sz="1600" b="1" i="1" spc="-15" dirty="0">
                <a:latin typeface="Trebuchet MS"/>
                <a:cs typeface="Trebuchet MS"/>
              </a:rPr>
              <a:t>e</a:t>
            </a:r>
            <a:r>
              <a:rPr sz="1600" b="1" i="1" spc="-10" dirty="0">
                <a:latin typeface="Trebuchet MS"/>
                <a:cs typeface="Trebuchet MS"/>
              </a:rPr>
              <a:t>br</a:t>
            </a:r>
            <a:r>
              <a:rPr sz="1600" b="1" i="1" spc="-15" dirty="0">
                <a:latin typeface="Trebuchet MS"/>
                <a:cs typeface="Trebuchet MS"/>
              </a:rPr>
              <a:t>u</a:t>
            </a:r>
            <a:r>
              <a:rPr sz="1600" b="1" i="1" spc="-10" dirty="0">
                <a:latin typeface="Trebuchet MS"/>
                <a:cs typeface="Trebuchet MS"/>
              </a:rPr>
              <a:t>ar</a:t>
            </a:r>
            <a:r>
              <a:rPr sz="1600" b="1" i="1" spc="-20" dirty="0">
                <a:latin typeface="Trebuchet MS"/>
                <a:cs typeface="Trebuchet MS"/>
              </a:rPr>
              <a:t>i</a:t>
            </a:r>
            <a:r>
              <a:rPr sz="1600" b="1" i="1" spc="-10" dirty="0">
                <a:latin typeface="Trebuchet MS"/>
                <a:cs typeface="Trebuchet MS"/>
              </a:rPr>
              <a:t>e</a:t>
            </a:r>
            <a:r>
              <a:rPr sz="1600" b="1" i="1" spc="50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2022:</a:t>
            </a:r>
            <a:r>
              <a:rPr sz="1600" b="1" i="1" spc="10" dirty="0">
                <a:latin typeface="Trebuchet MS"/>
                <a:cs typeface="Trebuchet MS"/>
              </a:rPr>
              <a:t> </a:t>
            </a:r>
            <a:r>
              <a:rPr sz="1600" b="1" i="1" spc="40" dirty="0">
                <a:latin typeface="Trebuchet MS"/>
                <a:cs typeface="Trebuchet MS"/>
              </a:rPr>
              <a:t>„</a:t>
            </a:r>
            <a:r>
              <a:rPr sz="1600" b="1" i="1" spc="-200" dirty="0">
                <a:latin typeface="Trebuchet MS"/>
                <a:cs typeface="Trebuchet MS"/>
              </a:rPr>
              <a:t>T</a:t>
            </a:r>
            <a:r>
              <a:rPr sz="1600" b="1" i="1" spc="-15" dirty="0">
                <a:latin typeface="Trebuchet MS"/>
                <a:cs typeface="Trebuchet MS"/>
              </a:rPr>
              <a:t>r</a:t>
            </a:r>
            <a:r>
              <a:rPr sz="1600" b="1" i="1" spc="-10" dirty="0">
                <a:latin typeface="Trebuchet MS"/>
                <a:cs typeface="Trebuchet MS"/>
              </a:rPr>
              <a:t>ain</a:t>
            </a:r>
            <a:r>
              <a:rPr sz="1600" b="1" i="1" spc="-20" dirty="0">
                <a:latin typeface="Trebuchet MS"/>
                <a:cs typeface="Trebuchet MS"/>
              </a:rPr>
              <a:t>i</a:t>
            </a:r>
            <a:r>
              <a:rPr sz="1600" b="1" i="1" spc="-10" dirty="0">
                <a:latin typeface="Trebuchet MS"/>
                <a:cs typeface="Trebuchet MS"/>
              </a:rPr>
              <a:t>ng</a:t>
            </a:r>
            <a:r>
              <a:rPr sz="1600" b="1" i="1" spc="45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for</a:t>
            </a:r>
            <a:r>
              <a:rPr sz="1600" b="1" i="1" spc="15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lawye</a:t>
            </a:r>
            <a:r>
              <a:rPr sz="1600" b="1" i="1" spc="-20" dirty="0">
                <a:latin typeface="Trebuchet MS"/>
                <a:cs typeface="Trebuchet MS"/>
              </a:rPr>
              <a:t>r</a:t>
            </a:r>
            <a:r>
              <a:rPr sz="1600" b="1" i="1" spc="-10" dirty="0">
                <a:latin typeface="Trebuchet MS"/>
                <a:cs typeface="Trebuchet MS"/>
              </a:rPr>
              <a:t>s</a:t>
            </a:r>
            <a:r>
              <a:rPr sz="1600" b="1" i="1" spc="15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on</a:t>
            </a:r>
            <a:r>
              <a:rPr sz="1600" b="1" i="1" spc="10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ant</a:t>
            </a:r>
            <a:r>
              <a:rPr sz="1600" b="1" i="1" spc="-5" dirty="0">
                <a:latin typeface="Trebuchet MS"/>
                <a:cs typeface="Trebuchet MS"/>
              </a:rPr>
              <a:t>i</a:t>
            </a:r>
            <a:r>
              <a:rPr sz="1600" b="1" i="1" spc="-10" dirty="0">
                <a:latin typeface="Trebuchet MS"/>
                <a:cs typeface="Trebuchet MS"/>
              </a:rPr>
              <a:t>-</a:t>
            </a:r>
            <a:r>
              <a:rPr sz="1600" b="1" i="1" spc="-5" dirty="0">
                <a:latin typeface="Trebuchet MS"/>
                <a:cs typeface="Trebuchet MS"/>
              </a:rPr>
              <a:t> </a:t>
            </a:r>
            <a:r>
              <a:rPr sz="1600" b="1" i="1" spc="-15" dirty="0">
                <a:latin typeface="Trebuchet MS"/>
                <a:cs typeface="Trebuchet MS"/>
              </a:rPr>
              <a:t>mone</a:t>
            </a:r>
            <a:r>
              <a:rPr sz="1600" b="1" i="1" spc="-10" dirty="0">
                <a:latin typeface="Trebuchet MS"/>
                <a:cs typeface="Trebuchet MS"/>
              </a:rPr>
              <a:t>y</a:t>
            </a:r>
            <a:r>
              <a:rPr sz="1600" b="1" i="1" spc="15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laund</a:t>
            </a:r>
            <a:r>
              <a:rPr sz="1600" b="1" i="1" spc="-15" dirty="0">
                <a:latin typeface="Trebuchet MS"/>
                <a:cs typeface="Trebuchet MS"/>
              </a:rPr>
              <a:t>er</a:t>
            </a:r>
            <a:r>
              <a:rPr sz="1600" b="1" i="1" spc="-20" dirty="0">
                <a:latin typeface="Trebuchet MS"/>
                <a:cs typeface="Trebuchet MS"/>
              </a:rPr>
              <a:t>i</a:t>
            </a:r>
            <a:r>
              <a:rPr sz="1600" b="1" i="1" spc="-10" dirty="0">
                <a:latin typeface="Trebuchet MS"/>
                <a:cs typeface="Trebuchet MS"/>
              </a:rPr>
              <a:t>ng</a:t>
            </a:r>
            <a:r>
              <a:rPr sz="1600" b="1" i="1" spc="45" dirty="0">
                <a:latin typeface="Trebuchet MS"/>
                <a:cs typeface="Trebuchet MS"/>
              </a:rPr>
              <a:t> </a:t>
            </a:r>
            <a:r>
              <a:rPr sz="1600" b="1" i="1" spc="-15" dirty="0">
                <a:latin typeface="Trebuchet MS"/>
                <a:cs typeface="Trebuchet MS"/>
              </a:rPr>
              <a:t>(</a:t>
            </a:r>
            <a:r>
              <a:rPr sz="1600" b="1" i="1" spc="-5" dirty="0">
                <a:latin typeface="Trebuchet MS"/>
                <a:cs typeface="Trebuchet MS"/>
              </a:rPr>
              <a:t>A</a:t>
            </a:r>
            <a:r>
              <a:rPr sz="1600" b="1" i="1" spc="-15" dirty="0">
                <a:latin typeface="Trebuchet MS"/>
                <a:cs typeface="Trebuchet MS"/>
              </a:rPr>
              <a:t>ML</a:t>
            </a:r>
            <a:r>
              <a:rPr sz="1600" b="1" i="1" spc="-10" dirty="0">
                <a:latin typeface="Trebuchet MS"/>
                <a:cs typeface="Trebuchet MS"/>
              </a:rPr>
              <a:t>)</a:t>
            </a:r>
            <a:r>
              <a:rPr sz="1600" b="1" i="1" spc="20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and</a:t>
            </a:r>
            <a:r>
              <a:rPr sz="1600" b="1" i="1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c</a:t>
            </a:r>
            <a:r>
              <a:rPr sz="1600" b="1" i="1" spc="-5" dirty="0">
                <a:latin typeface="Trebuchet MS"/>
                <a:cs typeface="Trebuchet MS"/>
              </a:rPr>
              <a:t>o</a:t>
            </a:r>
            <a:r>
              <a:rPr sz="1600" b="1" i="1" spc="-15" dirty="0">
                <a:latin typeface="Trebuchet MS"/>
                <a:cs typeface="Trebuchet MS"/>
              </a:rPr>
              <a:t>unt</a:t>
            </a:r>
            <a:r>
              <a:rPr sz="1600" b="1" i="1" spc="-20" dirty="0">
                <a:latin typeface="Trebuchet MS"/>
                <a:cs typeface="Trebuchet MS"/>
              </a:rPr>
              <a:t>e</a:t>
            </a:r>
            <a:r>
              <a:rPr sz="1600" b="1" i="1" spc="-10" dirty="0">
                <a:latin typeface="Trebuchet MS"/>
                <a:cs typeface="Trebuchet MS"/>
              </a:rPr>
              <a:t>r</a:t>
            </a:r>
            <a:r>
              <a:rPr sz="1600" b="1" i="1" spc="15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t</a:t>
            </a:r>
            <a:r>
              <a:rPr sz="1600" b="1" i="1" spc="-20" dirty="0">
                <a:latin typeface="Trebuchet MS"/>
                <a:cs typeface="Trebuchet MS"/>
              </a:rPr>
              <a:t>e</a:t>
            </a:r>
            <a:r>
              <a:rPr sz="1600" b="1" i="1" spc="-15" dirty="0">
                <a:latin typeface="Trebuchet MS"/>
                <a:cs typeface="Trebuchet MS"/>
              </a:rPr>
              <a:t>rr</a:t>
            </a:r>
            <a:r>
              <a:rPr sz="1600" b="1" i="1" spc="-10" dirty="0">
                <a:latin typeface="Trebuchet MS"/>
                <a:cs typeface="Trebuchet MS"/>
              </a:rPr>
              <a:t>or</a:t>
            </a:r>
            <a:r>
              <a:rPr sz="1600" b="1" i="1" spc="-20" dirty="0">
                <a:latin typeface="Trebuchet MS"/>
                <a:cs typeface="Trebuchet MS"/>
              </a:rPr>
              <a:t>i</a:t>
            </a:r>
            <a:r>
              <a:rPr sz="1600" b="1" i="1" spc="-10" dirty="0">
                <a:latin typeface="Trebuchet MS"/>
                <a:cs typeface="Trebuchet MS"/>
              </a:rPr>
              <a:t>st</a:t>
            </a:r>
            <a:r>
              <a:rPr sz="1600" b="1" i="1" spc="50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f</a:t>
            </a:r>
            <a:r>
              <a:rPr sz="1600" b="1" i="1" spc="-20" dirty="0">
                <a:latin typeface="Trebuchet MS"/>
                <a:cs typeface="Trebuchet MS"/>
              </a:rPr>
              <a:t>i</a:t>
            </a:r>
            <a:r>
              <a:rPr sz="1600" b="1" i="1" spc="-10" dirty="0">
                <a:latin typeface="Trebuchet MS"/>
                <a:cs typeface="Trebuchet MS"/>
              </a:rPr>
              <a:t>na</a:t>
            </a:r>
            <a:r>
              <a:rPr sz="1600" b="1" i="1" spc="-5" dirty="0">
                <a:latin typeface="Trebuchet MS"/>
                <a:cs typeface="Trebuchet MS"/>
              </a:rPr>
              <a:t>n</a:t>
            </a:r>
            <a:r>
              <a:rPr sz="1600" b="1" i="1" spc="-10" dirty="0">
                <a:latin typeface="Trebuchet MS"/>
                <a:cs typeface="Trebuchet MS"/>
              </a:rPr>
              <a:t>c</a:t>
            </a:r>
            <a:r>
              <a:rPr sz="1600" b="1" i="1" spc="-20" dirty="0">
                <a:latin typeface="Trebuchet MS"/>
                <a:cs typeface="Trebuchet MS"/>
              </a:rPr>
              <a:t>i</a:t>
            </a:r>
            <a:r>
              <a:rPr sz="1600" b="1" i="1" spc="-10" dirty="0">
                <a:latin typeface="Trebuchet MS"/>
                <a:cs typeface="Trebuchet MS"/>
              </a:rPr>
              <a:t>ng</a:t>
            </a:r>
            <a:r>
              <a:rPr sz="1600" b="1" i="1" spc="30" dirty="0">
                <a:latin typeface="Trebuchet MS"/>
                <a:cs typeface="Trebuchet MS"/>
              </a:rPr>
              <a:t> </a:t>
            </a:r>
            <a:r>
              <a:rPr sz="1600" b="1" i="1" spc="-15" dirty="0">
                <a:latin typeface="Trebuchet MS"/>
                <a:cs typeface="Trebuchet MS"/>
              </a:rPr>
              <a:t>(</a:t>
            </a:r>
            <a:r>
              <a:rPr sz="1600" b="1" i="1" spc="-5" dirty="0">
                <a:latin typeface="Trebuchet MS"/>
                <a:cs typeface="Trebuchet MS"/>
              </a:rPr>
              <a:t>C</a:t>
            </a:r>
            <a:r>
              <a:rPr sz="1600" b="1" i="1" spc="-20" dirty="0">
                <a:latin typeface="Trebuchet MS"/>
                <a:cs typeface="Trebuchet MS"/>
              </a:rPr>
              <a:t>TF</a:t>
            </a:r>
            <a:r>
              <a:rPr sz="1600" b="1" i="1" spc="-10" dirty="0">
                <a:latin typeface="Trebuchet MS"/>
                <a:cs typeface="Trebuchet MS"/>
              </a:rPr>
              <a:t>)</a:t>
            </a:r>
            <a:r>
              <a:rPr sz="1600" b="1" i="1" spc="10" dirty="0">
                <a:latin typeface="Trebuchet MS"/>
                <a:cs typeface="Trebuchet MS"/>
              </a:rPr>
              <a:t> </a:t>
            </a:r>
            <a:r>
              <a:rPr sz="1600" b="1" i="1" spc="-15" dirty="0">
                <a:latin typeface="Trebuchet MS"/>
                <a:cs typeface="Trebuchet MS"/>
              </a:rPr>
              <a:t>rule</a:t>
            </a:r>
            <a:r>
              <a:rPr sz="1600" b="1" i="1" spc="-10" dirty="0">
                <a:latin typeface="Trebuchet MS"/>
                <a:cs typeface="Trebuchet MS"/>
              </a:rPr>
              <a:t>s</a:t>
            </a:r>
            <a:r>
              <a:rPr sz="1600" b="1" i="1" spc="20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at</a:t>
            </a:r>
            <a:r>
              <a:rPr sz="1600" b="1" i="1" spc="5" dirty="0">
                <a:latin typeface="Trebuchet MS"/>
                <a:cs typeface="Trebuchet MS"/>
              </a:rPr>
              <a:t> </a:t>
            </a:r>
            <a:r>
              <a:rPr sz="1600" b="1" i="1" spc="-15" dirty="0">
                <a:latin typeface="Trebuchet MS"/>
                <a:cs typeface="Trebuchet MS"/>
              </a:rPr>
              <a:t>EU</a:t>
            </a:r>
            <a:r>
              <a:rPr sz="1600" b="1" i="1" spc="10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l</a:t>
            </a:r>
            <a:r>
              <a:rPr sz="1600" b="1" i="1" spc="-15" dirty="0">
                <a:latin typeface="Trebuchet MS"/>
                <a:cs typeface="Trebuchet MS"/>
              </a:rPr>
              <a:t>e</a:t>
            </a:r>
            <a:r>
              <a:rPr sz="1600" b="1" i="1" spc="-20" dirty="0">
                <a:latin typeface="Trebuchet MS"/>
                <a:cs typeface="Trebuchet MS"/>
              </a:rPr>
              <a:t>v</a:t>
            </a:r>
            <a:r>
              <a:rPr sz="1600" b="1" i="1" spc="-15" dirty="0">
                <a:latin typeface="Trebuchet MS"/>
                <a:cs typeface="Trebuchet MS"/>
              </a:rPr>
              <a:t>e</a:t>
            </a:r>
            <a:r>
              <a:rPr sz="1600" b="1" i="1" spc="-10" dirty="0">
                <a:latin typeface="Trebuchet MS"/>
                <a:cs typeface="Trebuchet MS"/>
              </a:rPr>
              <a:t>l</a:t>
            </a:r>
            <a:r>
              <a:rPr sz="1600" b="1" i="1" spc="80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–</a:t>
            </a:r>
            <a:r>
              <a:rPr sz="1600" b="1" i="1" spc="10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Us</a:t>
            </a:r>
            <a:r>
              <a:rPr sz="1600" b="1" i="1" spc="-15" dirty="0">
                <a:latin typeface="Trebuchet MS"/>
                <a:cs typeface="Trebuchet MS"/>
              </a:rPr>
              <a:t>ers</a:t>
            </a:r>
            <a:r>
              <a:rPr sz="1600" b="1" i="1" spc="-10" dirty="0">
                <a:latin typeface="Trebuchet MS"/>
                <a:cs typeface="Trebuchet MS"/>
              </a:rPr>
              <a:t>’</a:t>
            </a:r>
            <a:r>
              <a:rPr sz="1600" b="1" i="1" spc="-30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manua</a:t>
            </a:r>
            <a:r>
              <a:rPr sz="1600" b="1" i="1" spc="-5" dirty="0">
                <a:latin typeface="Trebuchet MS"/>
                <a:cs typeface="Trebuchet MS"/>
              </a:rPr>
              <a:t>l</a:t>
            </a:r>
            <a:r>
              <a:rPr sz="1600" b="1" i="1" spc="-10" dirty="0">
                <a:latin typeface="Trebuchet MS"/>
                <a:cs typeface="Trebuchet MS"/>
              </a:rPr>
              <a:t>.”</a:t>
            </a:r>
            <a:endParaRPr sz="1600">
              <a:latin typeface="Trebuchet MS"/>
              <a:cs typeface="Trebuchet MS"/>
            </a:endParaRPr>
          </a:p>
          <a:p>
            <a:pPr marL="241300" indent="-228600">
              <a:lnSpc>
                <a:spcPts val="1825"/>
              </a:lnSpc>
              <a:spcBef>
                <a:spcPts val="775"/>
              </a:spcBef>
              <a:buFont typeface="Arial"/>
              <a:buChar char="•"/>
              <a:tabLst>
                <a:tab pos="241300" algn="l"/>
              </a:tabLst>
            </a:pPr>
            <a:r>
              <a:rPr sz="1600" b="1" i="1" spc="-10" dirty="0">
                <a:latin typeface="Trebuchet MS"/>
                <a:cs typeface="Trebuchet MS"/>
              </a:rPr>
              <a:t>„A</a:t>
            </a:r>
            <a:r>
              <a:rPr sz="1600" b="1" i="1" spc="-50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lawye</a:t>
            </a:r>
            <a:r>
              <a:rPr sz="1600" b="1" i="1" spc="-20" dirty="0">
                <a:latin typeface="Trebuchet MS"/>
                <a:cs typeface="Trebuchet MS"/>
              </a:rPr>
              <a:t>r</a:t>
            </a:r>
            <a:r>
              <a:rPr sz="1600" b="1" i="1" spc="-155" dirty="0">
                <a:latin typeface="Trebuchet MS"/>
                <a:cs typeface="Trebuchet MS"/>
              </a:rPr>
              <a:t>’</a:t>
            </a:r>
            <a:r>
              <a:rPr sz="1600" b="1" i="1" spc="-10" dirty="0">
                <a:latin typeface="Trebuchet MS"/>
                <a:cs typeface="Trebuchet MS"/>
              </a:rPr>
              <a:t>s</a:t>
            </a:r>
            <a:r>
              <a:rPr sz="1600" b="1" i="1" spc="15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gu</a:t>
            </a:r>
            <a:r>
              <a:rPr sz="1600" b="1" i="1" spc="-20" dirty="0">
                <a:latin typeface="Trebuchet MS"/>
                <a:cs typeface="Trebuchet MS"/>
              </a:rPr>
              <a:t>i</a:t>
            </a:r>
            <a:r>
              <a:rPr sz="1600" b="1" i="1" spc="-10" dirty="0">
                <a:latin typeface="Trebuchet MS"/>
                <a:cs typeface="Trebuchet MS"/>
              </a:rPr>
              <a:t>de</a:t>
            </a:r>
            <a:r>
              <a:rPr sz="1600" b="1" i="1" spc="40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to</a:t>
            </a:r>
            <a:r>
              <a:rPr sz="1600" b="1" i="1" spc="5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de</a:t>
            </a:r>
            <a:r>
              <a:rPr sz="1600" b="1" i="1" spc="-20" dirty="0">
                <a:latin typeface="Trebuchet MS"/>
                <a:cs typeface="Trebuchet MS"/>
              </a:rPr>
              <a:t>t</a:t>
            </a:r>
            <a:r>
              <a:rPr sz="1600" b="1" i="1" spc="-15" dirty="0">
                <a:latin typeface="Trebuchet MS"/>
                <a:cs typeface="Trebuchet MS"/>
              </a:rPr>
              <a:t>e</a:t>
            </a:r>
            <a:r>
              <a:rPr sz="1600" b="1" i="1" spc="-10" dirty="0">
                <a:latin typeface="Trebuchet MS"/>
                <a:cs typeface="Trebuchet MS"/>
              </a:rPr>
              <a:t>ct</a:t>
            </a:r>
            <a:r>
              <a:rPr sz="1600" b="1" i="1" spc="-20" dirty="0">
                <a:latin typeface="Trebuchet MS"/>
                <a:cs typeface="Trebuchet MS"/>
              </a:rPr>
              <a:t>i</a:t>
            </a:r>
            <a:r>
              <a:rPr sz="1600" b="1" i="1" spc="-10" dirty="0">
                <a:latin typeface="Trebuchet MS"/>
                <a:cs typeface="Trebuchet MS"/>
              </a:rPr>
              <a:t>ng</a:t>
            </a:r>
            <a:r>
              <a:rPr sz="1600" b="1" i="1" spc="45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and</a:t>
            </a:r>
            <a:r>
              <a:rPr sz="1600" b="1" i="1" spc="10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pr</a:t>
            </a:r>
            <a:r>
              <a:rPr sz="1600" b="1" i="1" spc="-20" dirty="0">
                <a:latin typeface="Trebuchet MS"/>
                <a:cs typeface="Trebuchet MS"/>
              </a:rPr>
              <a:t>e</a:t>
            </a:r>
            <a:r>
              <a:rPr sz="1600" b="1" i="1" spc="-15" dirty="0">
                <a:latin typeface="Trebuchet MS"/>
                <a:cs typeface="Trebuchet MS"/>
              </a:rPr>
              <a:t>ve</a:t>
            </a:r>
            <a:r>
              <a:rPr sz="1600" b="1" i="1" spc="-10" dirty="0">
                <a:latin typeface="Trebuchet MS"/>
                <a:cs typeface="Trebuchet MS"/>
              </a:rPr>
              <a:t>nt</a:t>
            </a:r>
            <a:r>
              <a:rPr sz="1600" b="1" i="1" spc="-20" dirty="0">
                <a:latin typeface="Trebuchet MS"/>
                <a:cs typeface="Trebuchet MS"/>
              </a:rPr>
              <a:t>i</a:t>
            </a:r>
            <a:r>
              <a:rPr sz="1600" b="1" i="1" dirty="0">
                <a:latin typeface="Trebuchet MS"/>
                <a:cs typeface="Trebuchet MS"/>
              </a:rPr>
              <a:t>n</a:t>
            </a:r>
            <a:r>
              <a:rPr sz="1600" b="1" i="1" spc="-10" dirty="0">
                <a:latin typeface="Trebuchet MS"/>
                <a:cs typeface="Trebuchet MS"/>
              </a:rPr>
              <a:t>g</a:t>
            </a:r>
            <a:r>
              <a:rPr sz="1600" b="1" i="1" spc="50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money</a:t>
            </a:r>
            <a:r>
              <a:rPr sz="1600" b="1" i="1" spc="15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laund</a:t>
            </a:r>
            <a:r>
              <a:rPr sz="1600" b="1" i="1" spc="-15" dirty="0">
                <a:latin typeface="Trebuchet MS"/>
                <a:cs typeface="Trebuchet MS"/>
              </a:rPr>
              <a:t>er</a:t>
            </a:r>
            <a:r>
              <a:rPr sz="1600" b="1" i="1" spc="-20" dirty="0">
                <a:latin typeface="Trebuchet MS"/>
                <a:cs typeface="Trebuchet MS"/>
              </a:rPr>
              <a:t>i</a:t>
            </a:r>
            <a:r>
              <a:rPr sz="1600" b="1" i="1" spc="-10" dirty="0">
                <a:latin typeface="Trebuchet MS"/>
                <a:cs typeface="Trebuchet MS"/>
              </a:rPr>
              <a:t>n</a:t>
            </a:r>
            <a:r>
              <a:rPr sz="1600" b="1" i="1" spc="20" dirty="0">
                <a:latin typeface="Trebuchet MS"/>
                <a:cs typeface="Trebuchet MS"/>
              </a:rPr>
              <a:t>g</a:t>
            </a:r>
            <a:r>
              <a:rPr sz="1600" b="1" i="1" spc="-10" dirty="0">
                <a:latin typeface="Trebuchet MS"/>
                <a:cs typeface="Trebuchet MS"/>
              </a:rPr>
              <a:t>”,</a:t>
            </a:r>
            <a:r>
              <a:rPr sz="1600" b="1" i="1" spc="45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pub</a:t>
            </a:r>
            <a:r>
              <a:rPr sz="1600" b="1" i="1" spc="-5" dirty="0">
                <a:latin typeface="Trebuchet MS"/>
                <a:cs typeface="Trebuchet MS"/>
              </a:rPr>
              <a:t>l</a:t>
            </a:r>
            <a:r>
              <a:rPr sz="1600" b="1" i="1" spc="-20" dirty="0">
                <a:latin typeface="Trebuchet MS"/>
                <a:cs typeface="Trebuchet MS"/>
              </a:rPr>
              <a:t>i</a:t>
            </a:r>
            <a:r>
              <a:rPr sz="1600" b="1" i="1" spc="-10" dirty="0">
                <a:latin typeface="Trebuchet MS"/>
                <a:cs typeface="Trebuchet MS"/>
              </a:rPr>
              <a:t>cat</a:t>
            </a:r>
            <a:r>
              <a:rPr sz="1600" b="1" i="1" spc="15" dirty="0">
                <a:latin typeface="Trebuchet MS"/>
                <a:cs typeface="Trebuchet MS"/>
              </a:rPr>
              <a:t> </a:t>
            </a:r>
            <a:r>
              <a:rPr sz="1600" b="1" i="1" spc="-15" dirty="0">
                <a:latin typeface="Trebuchet MS"/>
                <a:cs typeface="Trebuchet MS"/>
              </a:rPr>
              <a:t>d</a:t>
            </a:r>
            <a:r>
              <a:rPr sz="1600" b="1" i="1" spc="-10" dirty="0">
                <a:latin typeface="Trebuchet MS"/>
                <a:cs typeface="Trebuchet MS"/>
              </a:rPr>
              <a:t>e</a:t>
            </a:r>
            <a:r>
              <a:rPr sz="1600" b="1" i="1" spc="10" dirty="0">
                <a:latin typeface="Trebuchet MS"/>
                <a:cs typeface="Trebuchet MS"/>
              </a:rPr>
              <a:t> </a:t>
            </a:r>
            <a:r>
              <a:rPr sz="1600" b="1" i="1" spc="-5" dirty="0">
                <a:latin typeface="Trebuchet MS"/>
                <a:cs typeface="Trebuchet MS"/>
              </a:rPr>
              <a:t>CC</a:t>
            </a:r>
            <a:r>
              <a:rPr sz="1600" b="1" i="1" spc="-20" dirty="0">
                <a:latin typeface="Trebuchet MS"/>
                <a:cs typeface="Trebuchet MS"/>
              </a:rPr>
              <a:t>B</a:t>
            </a:r>
            <a:r>
              <a:rPr sz="1600" b="1" i="1" spc="-15" dirty="0">
                <a:latin typeface="Trebuchet MS"/>
                <a:cs typeface="Trebuchet MS"/>
              </a:rPr>
              <a:t>E</a:t>
            </a:r>
            <a:r>
              <a:rPr sz="1600" b="1" i="1" spc="-10" dirty="0">
                <a:latin typeface="Trebuchet MS"/>
                <a:cs typeface="Trebuchet MS"/>
              </a:rPr>
              <a:t>,</a:t>
            </a:r>
            <a:r>
              <a:rPr sz="1600" b="1" i="1" spc="15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the</a:t>
            </a:r>
            <a:r>
              <a:rPr sz="1600" b="1" i="1" spc="15" dirty="0">
                <a:latin typeface="Trebuchet MS"/>
                <a:cs typeface="Trebuchet MS"/>
              </a:rPr>
              <a:t> </a:t>
            </a:r>
            <a:r>
              <a:rPr sz="1600" b="1" i="1" spc="-15" dirty="0">
                <a:latin typeface="Trebuchet MS"/>
                <a:cs typeface="Trebuchet MS"/>
              </a:rPr>
              <a:t>Inte</a:t>
            </a:r>
            <a:r>
              <a:rPr sz="1600" b="1" i="1" spc="-20" dirty="0">
                <a:latin typeface="Trebuchet MS"/>
                <a:cs typeface="Trebuchet MS"/>
              </a:rPr>
              <a:t>r</a:t>
            </a:r>
            <a:r>
              <a:rPr sz="1600" b="1" i="1" spc="-10" dirty="0">
                <a:latin typeface="Trebuchet MS"/>
                <a:cs typeface="Trebuchet MS"/>
              </a:rPr>
              <a:t>national</a:t>
            </a:r>
            <a:r>
              <a:rPr sz="1600" b="1" i="1" spc="50" dirty="0">
                <a:latin typeface="Trebuchet MS"/>
                <a:cs typeface="Trebuchet MS"/>
              </a:rPr>
              <a:t> </a:t>
            </a:r>
            <a:r>
              <a:rPr sz="1600" b="1" i="1" spc="-20" dirty="0">
                <a:latin typeface="Trebuchet MS"/>
                <a:cs typeface="Trebuchet MS"/>
              </a:rPr>
              <a:t>B</a:t>
            </a:r>
            <a:r>
              <a:rPr sz="1600" b="1" i="1" spc="-10" dirty="0">
                <a:latin typeface="Trebuchet MS"/>
                <a:cs typeface="Trebuchet MS"/>
              </a:rPr>
              <a:t>ar</a:t>
            </a:r>
            <a:r>
              <a:rPr sz="1600" b="1" i="1" spc="-45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Assoc</a:t>
            </a:r>
            <a:r>
              <a:rPr sz="1600" b="1" i="1" spc="-20" dirty="0">
                <a:latin typeface="Trebuchet MS"/>
                <a:cs typeface="Trebuchet MS"/>
              </a:rPr>
              <a:t>i</a:t>
            </a:r>
            <a:r>
              <a:rPr sz="1600" b="1" i="1" spc="-10" dirty="0">
                <a:latin typeface="Trebuchet MS"/>
                <a:cs typeface="Trebuchet MS"/>
              </a:rPr>
              <a:t>at</a:t>
            </a:r>
            <a:r>
              <a:rPr sz="1600" b="1" i="1" spc="-20" dirty="0">
                <a:latin typeface="Trebuchet MS"/>
                <a:cs typeface="Trebuchet MS"/>
              </a:rPr>
              <a:t>i</a:t>
            </a:r>
            <a:r>
              <a:rPr sz="1600" b="1" i="1" spc="-10" dirty="0">
                <a:latin typeface="Trebuchet MS"/>
                <a:cs typeface="Trebuchet MS"/>
              </a:rPr>
              <a:t>on</a:t>
            </a:r>
            <a:endParaRPr sz="1600">
              <a:latin typeface="Trebuchet MS"/>
              <a:cs typeface="Trebuchet MS"/>
            </a:endParaRPr>
          </a:p>
          <a:p>
            <a:pPr marL="241300">
              <a:lnSpc>
                <a:spcPts val="1825"/>
              </a:lnSpc>
            </a:pPr>
            <a:r>
              <a:rPr sz="1600" b="1" i="1" spc="-15" dirty="0">
                <a:latin typeface="Trebuchet MS"/>
                <a:cs typeface="Trebuchet MS"/>
              </a:rPr>
              <a:t>(I</a:t>
            </a:r>
            <a:r>
              <a:rPr sz="1600" b="1" i="1" spc="-20" dirty="0">
                <a:latin typeface="Trebuchet MS"/>
                <a:cs typeface="Trebuchet MS"/>
              </a:rPr>
              <a:t>B</a:t>
            </a:r>
            <a:r>
              <a:rPr sz="1600" b="1" i="1" spc="-10" dirty="0">
                <a:latin typeface="Trebuchet MS"/>
                <a:cs typeface="Trebuchet MS"/>
              </a:rPr>
              <a:t>A)</a:t>
            </a:r>
            <a:r>
              <a:rPr sz="1600" b="1" i="1" spc="25" dirty="0">
                <a:latin typeface="Trebuchet MS"/>
                <a:cs typeface="Trebuchet MS"/>
              </a:rPr>
              <a:t> </a:t>
            </a:r>
            <a:r>
              <a:rPr sz="1600" b="1" i="1" spc="-15" dirty="0">
                <a:latin typeface="Trebuchet MS"/>
                <a:cs typeface="Trebuchet MS"/>
              </a:rPr>
              <a:t>ș</a:t>
            </a:r>
            <a:r>
              <a:rPr sz="1600" b="1" i="1" spc="-10" dirty="0">
                <a:latin typeface="Trebuchet MS"/>
                <a:cs typeface="Trebuchet MS"/>
              </a:rPr>
              <a:t>i</a:t>
            </a:r>
            <a:r>
              <a:rPr sz="1600" b="1" i="1" spc="15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the</a:t>
            </a:r>
            <a:r>
              <a:rPr sz="1600" b="1" i="1" spc="-40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A</a:t>
            </a:r>
            <a:r>
              <a:rPr sz="1600" b="1" i="1" spc="-20" dirty="0">
                <a:latin typeface="Trebuchet MS"/>
                <a:cs typeface="Trebuchet MS"/>
              </a:rPr>
              <a:t>me</a:t>
            </a:r>
            <a:r>
              <a:rPr sz="1600" b="1" i="1" spc="-10" dirty="0">
                <a:latin typeface="Trebuchet MS"/>
                <a:cs typeface="Trebuchet MS"/>
              </a:rPr>
              <a:t>r</a:t>
            </a:r>
            <a:r>
              <a:rPr sz="1600" b="1" i="1" spc="-25" dirty="0">
                <a:latin typeface="Trebuchet MS"/>
                <a:cs typeface="Trebuchet MS"/>
              </a:rPr>
              <a:t>i</a:t>
            </a:r>
            <a:r>
              <a:rPr sz="1600" b="1" i="1" spc="-5" dirty="0">
                <a:latin typeface="Trebuchet MS"/>
                <a:cs typeface="Trebuchet MS"/>
              </a:rPr>
              <a:t>c</a:t>
            </a:r>
            <a:r>
              <a:rPr sz="1600" b="1" i="1" spc="-10" dirty="0">
                <a:latin typeface="Trebuchet MS"/>
                <a:cs typeface="Trebuchet MS"/>
              </a:rPr>
              <a:t>an</a:t>
            </a:r>
            <a:r>
              <a:rPr sz="1600" b="1" i="1" spc="45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Bar</a:t>
            </a:r>
            <a:r>
              <a:rPr sz="1600" b="1" i="1" spc="-45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Asso</a:t>
            </a:r>
            <a:r>
              <a:rPr sz="1600" b="1" i="1" dirty="0">
                <a:latin typeface="Trebuchet MS"/>
                <a:cs typeface="Trebuchet MS"/>
              </a:rPr>
              <a:t>c</a:t>
            </a:r>
            <a:r>
              <a:rPr sz="1600" b="1" i="1" spc="-20" dirty="0">
                <a:latin typeface="Trebuchet MS"/>
                <a:cs typeface="Trebuchet MS"/>
              </a:rPr>
              <a:t>i</a:t>
            </a:r>
            <a:r>
              <a:rPr sz="1600" b="1" i="1" spc="-10" dirty="0">
                <a:latin typeface="Trebuchet MS"/>
                <a:cs typeface="Trebuchet MS"/>
              </a:rPr>
              <a:t>at</a:t>
            </a:r>
            <a:r>
              <a:rPr sz="1600" b="1" i="1" spc="-20" dirty="0">
                <a:latin typeface="Trebuchet MS"/>
                <a:cs typeface="Trebuchet MS"/>
              </a:rPr>
              <a:t>i</a:t>
            </a:r>
            <a:r>
              <a:rPr sz="1600" b="1" i="1" spc="-10" dirty="0">
                <a:latin typeface="Trebuchet MS"/>
                <a:cs typeface="Trebuchet MS"/>
              </a:rPr>
              <a:t>on</a:t>
            </a:r>
            <a:r>
              <a:rPr sz="1600" b="1" i="1" spc="35" dirty="0">
                <a:latin typeface="Trebuchet MS"/>
                <a:cs typeface="Trebuchet MS"/>
              </a:rPr>
              <a:t> </a:t>
            </a:r>
            <a:r>
              <a:rPr sz="1600" b="1" i="1" spc="-15" dirty="0">
                <a:latin typeface="Trebuchet MS"/>
                <a:cs typeface="Trebuchet MS"/>
              </a:rPr>
              <a:t>(</a:t>
            </a:r>
            <a:r>
              <a:rPr sz="1600" b="1" i="1" spc="-5" dirty="0">
                <a:latin typeface="Trebuchet MS"/>
                <a:cs typeface="Trebuchet MS"/>
              </a:rPr>
              <a:t>A</a:t>
            </a:r>
            <a:r>
              <a:rPr sz="1600" b="1" i="1" spc="-10" dirty="0">
                <a:latin typeface="Trebuchet MS"/>
                <a:cs typeface="Trebuchet MS"/>
              </a:rPr>
              <a:t>BA) </a:t>
            </a:r>
            <a:r>
              <a:rPr sz="1600" b="1" i="1" spc="-20" dirty="0">
                <a:latin typeface="Trebuchet MS"/>
                <a:cs typeface="Trebuchet MS"/>
              </a:rPr>
              <a:t>î</a:t>
            </a:r>
            <a:r>
              <a:rPr sz="1600" b="1" i="1" spc="-10" dirty="0">
                <a:latin typeface="Trebuchet MS"/>
                <a:cs typeface="Trebuchet MS"/>
              </a:rPr>
              <a:t>n</a:t>
            </a:r>
            <a:r>
              <a:rPr sz="1600" b="1" i="1" spc="10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2014</a:t>
            </a:r>
            <a:endParaRPr sz="1600">
              <a:latin typeface="Trebuchet MS"/>
              <a:cs typeface="Trebuchet MS"/>
            </a:endParaRPr>
          </a:p>
          <a:p>
            <a:pPr marL="241300" marR="271145" indent="-228600">
              <a:lnSpc>
                <a:spcPts val="1730"/>
              </a:lnSpc>
              <a:spcBef>
                <a:spcPts val="1035"/>
              </a:spcBef>
              <a:buFont typeface="Arial"/>
              <a:buChar char="•"/>
              <a:tabLst>
                <a:tab pos="241300" algn="l"/>
              </a:tabLst>
            </a:pPr>
            <a:r>
              <a:rPr sz="1600" b="1" i="1" spc="-10" dirty="0">
                <a:latin typeface="Trebuchet MS"/>
                <a:cs typeface="Trebuchet MS"/>
              </a:rPr>
              <a:t>„</a:t>
            </a:r>
            <a:r>
              <a:rPr sz="1600" b="1" i="1" spc="-15" dirty="0">
                <a:latin typeface="Trebuchet MS"/>
                <a:cs typeface="Trebuchet MS"/>
              </a:rPr>
              <a:t>Gu</a:t>
            </a:r>
            <a:r>
              <a:rPr sz="1600" b="1" i="1" spc="-20" dirty="0">
                <a:latin typeface="Trebuchet MS"/>
                <a:cs typeface="Trebuchet MS"/>
              </a:rPr>
              <a:t>i</a:t>
            </a:r>
            <a:r>
              <a:rPr sz="1600" b="1" i="1" spc="-15" dirty="0">
                <a:latin typeface="Trebuchet MS"/>
                <a:cs typeface="Trebuchet MS"/>
              </a:rPr>
              <a:t>da</a:t>
            </a:r>
            <a:r>
              <a:rPr sz="1600" b="1" i="1" spc="-5" dirty="0">
                <a:latin typeface="Trebuchet MS"/>
                <a:cs typeface="Trebuchet MS"/>
              </a:rPr>
              <a:t>n</a:t>
            </a:r>
            <a:r>
              <a:rPr sz="1600" b="1" i="1" spc="-10" dirty="0">
                <a:latin typeface="Trebuchet MS"/>
                <a:cs typeface="Trebuchet MS"/>
              </a:rPr>
              <a:t>ce</a:t>
            </a:r>
            <a:r>
              <a:rPr sz="1600" b="1" i="1" spc="25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for</a:t>
            </a:r>
            <a:r>
              <a:rPr sz="1600" b="1" i="1" spc="5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a</a:t>
            </a:r>
            <a:r>
              <a:rPr sz="1600" b="1" i="1" spc="10" dirty="0">
                <a:latin typeface="Trebuchet MS"/>
                <a:cs typeface="Trebuchet MS"/>
              </a:rPr>
              <a:t> </a:t>
            </a:r>
            <a:r>
              <a:rPr sz="1600" b="1" i="1" spc="-15" dirty="0">
                <a:latin typeface="Trebuchet MS"/>
                <a:cs typeface="Trebuchet MS"/>
              </a:rPr>
              <a:t>r</a:t>
            </a:r>
            <a:r>
              <a:rPr sz="1600" b="1" i="1" spc="-20" dirty="0">
                <a:latin typeface="Trebuchet MS"/>
                <a:cs typeface="Trebuchet MS"/>
              </a:rPr>
              <a:t>i</a:t>
            </a:r>
            <a:r>
              <a:rPr sz="1600" b="1" i="1" spc="-10" dirty="0">
                <a:latin typeface="Trebuchet MS"/>
                <a:cs typeface="Trebuchet MS"/>
              </a:rPr>
              <a:t>s</a:t>
            </a:r>
            <a:r>
              <a:rPr sz="1600" b="1" i="1" spc="0" dirty="0">
                <a:latin typeface="Trebuchet MS"/>
                <a:cs typeface="Trebuchet MS"/>
              </a:rPr>
              <a:t>k</a:t>
            </a:r>
            <a:r>
              <a:rPr sz="1600" b="1" i="1" spc="-10" dirty="0">
                <a:latin typeface="Trebuchet MS"/>
                <a:cs typeface="Trebuchet MS"/>
              </a:rPr>
              <a:t>-</a:t>
            </a:r>
            <a:r>
              <a:rPr sz="1600" b="1" i="1" spc="-15" dirty="0">
                <a:latin typeface="Trebuchet MS"/>
                <a:cs typeface="Trebuchet MS"/>
              </a:rPr>
              <a:t>base</a:t>
            </a:r>
            <a:r>
              <a:rPr sz="1600" b="1" i="1" spc="-10" dirty="0">
                <a:latin typeface="Trebuchet MS"/>
                <a:cs typeface="Trebuchet MS"/>
              </a:rPr>
              <a:t>d</a:t>
            </a:r>
            <a:r>
              <a:rPr sz="1600" b="1" i="1" spc="45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approa</a:t>
            </a:r>
            <a:r>
              <a:rPr sz="1600" b="1" i="1" spc="-5" dirty="0">
                <a:latin typeface="Trebuchet MS"/>
                <a:cs typeface="Trebuchet MS"/>
              </a:rPr>
              <a:t>c</a:t>
            </a:r>
            <a:r>
              <a:rPr sz="1600" b="1" i="1" spc="-10" dirty="0">
                <a:latin typeface="Trebuchet MS"/>
                <a:cs typeface="Trebuchet MS"/>
              </a:rPr>
              <a:t>h</a:t>
            </a:r>
            <a:r>
              <a:rPr sz="1600" b="1" i="1" spc="10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for</a:t>
            </a:r>
            <a:r>
              <a:rPr sz="1600" b="1" i="1" spc="15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l</a:t>
            </a:r>
            <a:r>
              <a:rPr sz="1600" b="1" i="1" spc="-15" dirty="0">
                <a:latin typeface="Trebuchet MS"/>
                <a:cs typeface="Trebuchet MS"/>
              </a:rPr>
              <a:t>ega</a:t>
            </a:r>
            <a:r>
              <a:rPr sz="1600" b="1" i="1" spc="-10" dirty="0">
                <a:latin typeface="Trebuchet MS"/>
                <a:cs typeface="Trebuchet MS"/>
              </a:rPr>
              <a:t>l</a:t>
            </a:r>
            <a:r>
              <a:rPr sz="1600" b="1" i="1" spc="25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prof</a:t>
            </a:r>
            <a:r>
              <a:rPr sz="1600" b="1" i="1" spc="-15" dirty="0">
                <a:latin typeface="Trebuchet MS"/>
                <a:cs typeface="Trebuchet MS"/>
              </a:rPr>
              <a:t>e</a:t>
            </a:r>
            <a:r>
              <a:rPr sz="1600" b="1" i="1" spc="-10" dirty="0">
                <a:latin typeface="Trebuchet MS"/>
                <a:cs typeface="Trebuchet MS"/>
              </a:rPr>
              <a:t>ss</a:t>
            </a:r>
            <a:r>
              <a:rPr sz="1600" b="1" i="1" spc="-20" dirty="0">
                <a:latin typeface="Trebuchet MS"/>
                <a:cs typeface="Trebuchet MS"/>
              </a:rPr>
              <a:t>i</a:t>
            </a:r>
            <a:r>
              <a:rPr sz="1600" b="1" i="1" spc="-10" dirty="0">
                <a:latin typeface="Trebuchet MS"/>
                <a:cs typeface="Trebuchet MS"/>
              </a:rPr>
              <a:t>ona</a:t>
            </a:r>
            <a:r>
              <a:rPr sz="1600" b="1" i="1" spc="-5" dirty="0">
                <a:latin typeface="Trebuchet MS"/>
                <a:cs typeface="Trebuchet MS"/>
              </a:rPr>
              <a:t>l</a:t>
            </a:r>
            <a:r>
              <a:rPr sz="1600" b="1" i="1" spc="5" dirty="0">
                <a:latin typeface="Trebuchet MS"/>
                <a:cs typeface="Trebuchet MS"/>
              </a:rPr>
              <a:t>s</a:t>
            </a:r>
            <a:r>
              <a:rPr sz="1600" b="1" i="1" spc="-10" dirty="0">
                <a:latin typeface="Trebuchet MS"/>
                <a:cs typeface="Trebuchet MS"/>
              </a:rPr>
              <a:t>”,</a:t>
            </a:r>
            <a:r>
              <a:rPr sz="1600" b="1" i="1" spc="45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pub</a:t>
            </a:r>
            <a:r>
              <a:rPr sz="1600" b="1" i="1" spc="-5" dirty="0">
                <a:latin typeface="Trebuchet MS"/>
                <a:cs typeface="Trebuchet MS"/>
              </a:rPr>
              <a:t>l</a:t>
            </a:r>
            <a:r>
              <a:rPr sz="1600" b="1" i="1" spc="-20" dirty="0">
                <a:latin typeface="Trebuchet MS"/>
                <a:cs typeface="Trebuchet MS"/>
              </a:rPr>
              <a:t>i</a:t>
            </a:r>
            <a:r>
              <a:rPr sz="1600" b="1" i="1" spc="-10" dirty="0">
                <a:latin typeface="Trebuchet MS"/>
                <a:cs typeface="Trebuchet MS"/>
              </a:rPr>
              <a:t>cat</a:t>
            </a:r>
            <a:r>
              <a:rPr sz="1600" b="1" i="1" spc="15" dirty="0">
                <a:latin typeface="Trebuchet MS"/>
                <a:cs typeface="Trebuchet MS"/>
              </a:rPr>
              <a:t> </a:t>
            </a:r>
            <a:r>
              <a:rPr sz="1600" b="1" i="1" spc="-15" dirty="0">
                <a:latin typeface="Trebuchet MS"/>
                <a:cs typeface="Trebuchet MS"/>
              </a:rPr>
              <a:t>d</a:t>
            </a:r>
            <a:r>
              <a:rPr sz="1600" b="1" i="1" spc="-10" dirty="0">
                <a:latin typeface="Trebuchet MS"/>
                <a:cs typeface="Trebuchet MS"/>
              </a:rPr>
              <a:t>e</a:t>
            </a:r>
            <a:r>
              <a:rPr sz="1600" b="1" i="1" spc="15" dirty="0">
                <a:latin typeface="Trebuchet MS"/>
                <a:cs typeface="Trebuchet MS"/>
              </a:rPr>
              <a:t> </a:t>
            </a:r>
            <a:r>
              <a:rPr sz="1600" b="1" i="1" spc="-15" dirty="0">
                <a:latin typeface="Trebuchet MS"/>
                <a:cs typeface="Trebuchet MS"/>
              </a:rPr>
              <a:t>Th</a:t>
            </a:r>
            <a:r>
              <a:rPr sz="1600" b="1" i="1" spc="-10" dirty="0">
                <a:latin typeface="Trebuchet MS"/>
                <a:cs typeface="Trebuchet MS"/>
              </a:rPr>
              <a:t>e</a:t>
            </a:r>
            <a:r>
              <a:rPr sz="1600" b="1" i="1" spc="25" dirty="0">
                <a:latin typeface="Trebuchet MS"/>
                <a:cs typeface="Trebuchet MS"/>
              </a:rPr>
              <a:t> </a:t>
            </a:r>
            <a:r>
              <a:rPr sz="1600" b="1" i="1" spc="-15" dirty="0">
                <a:latin typeface="Trebuchet MS"/>
                <a:cs typeface="Trebuchet MS"/>
              </a:rPr>
              <a:t>Finan</a:t>
            </a:r>
            <a:r>
              <a:rPr sz="1600" b="1" i="1" dirty="0">
                <a:latin typeface="Trebuchet MS"/>
                <a:cs typeface="Trebuchet MS"/>
              </a:rPr>
              <a:t>c</a:t>
            </a:r>
            <a:r>
              <a:rPr sz="1600" b="1" i="1" spc="-20" dirty="0">
                <a:latin typeface="Trebuchet MS"/>
                <a:cs typeface="Trebuchet MS"/>
              </a:rPr>
              <a:t>i</a:t>
            </a:r>
            <a:r>
              <a:rPr sz="1600" b="1" i="1" spc="-10" dirty="0">
                <a:latin typeface="Trebuchet MS"/>
                <a:cs typeface="Trebuchet MS"/>
              </a:rPr>
              <a:t>al</a:t>
            </a:r>
            <a:r>
              <a:rPr sz="1600" b="1" i="1" spc="-30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A</a:t>
            </a:r>
            <a:r>
              <a:rPr sz="1600" b="1" i="1" spc="-5" dirty="0">
                <a:latin typeface="Trebuchet MS"/>
                <a:cs typeface="Trebuchet MS"/>
              </a:rPr>
              <a:t>c</a:t>
            </a:r>
            <a:r>
              <a:rPr sz="1600" b="1" i="1" spc="-10" dirty="0">
                <a:latin typeface="Trebuchet MS"/>
                <a:cs typeface="Trebuchet MS"/>
              </a:rPr>
              <a:t>t</a:t>
            </a:r>
            <a:r>
              <a:rPr sz="1600" b="1" i="1" spc="-20" dirty="0">
                <a:latin typeface="Trebuchet MS"/>
                <a:cs typeface="Trebuchet MS"/>
              </a:rPr>
              <a:t>i</a:t>
            </a:r>
            <a:r>
              <a:rPr sz="1600" b="1" i="1" spc="-10" dirty="0">
                <a:latin typeface="Trebuchet MS"/>
                <a:cs typeface="Trebuchet MS"/>
              </a:rPr>
              <a:t>on</a:t>
            </a:r>
            <a:r>
              <a:rPr sz="1600" b="1" i="1" spc="10" dirty="0">
                <a:latin typeface="Trebuchet MS"/>
                <a:cs typeface="Trebuchet MS"/>
              </a:rPr>
              <a:t> </a:t>
            </a:r>
            <a:r>
              <a:rPr sz="1600" b="1" i="1" spc="-225" dirty="0">
                <a:latin typeface="Trebuchet MS"/>
                <a:cs typeface="Trebuchet MS"/>
              </a:rPr>
              <a:t>T</a:t>
            </a:r>
            <a:r>
              <a:rPr sz="1600" b="1" i="1" spc="-10" dirty="0">
                <a:latin typeface="Trebuchet MS"/>
                <a:cs typeface="Trebuchet MS"/>
              </a:rPr>
              <a:t>ask</a:t>
            </a:r>
            <a:r>
              <a:rPr sz="1600" b="1" i="1" spc="35" dirty="0">
                <a:latin typeface="Trebuchet MS"/>
                <a:cs typeface="Trebuchet MS"/>
              </a:rPr>
              <a:t> </a:t>
            </a:r>
            <a:r>
              <a:rPr sz="1600" b="1" i="1" spc="-15" dirty="0">
                <a:latin typeface="Trebuchet MS"/>
                <a:cs typeface="Trebuchet MS"/>
              </a:rPr>
              <a:t>Forc</a:t>
            </a:r>
            <a:r>
              <a:rPr sz="1600" b="1" i="1" spc="-10" dirty="0">
                <a:latin typeface="Trebuchet MS"/>
                <a:cs typeface="Trebuchet MS"/>
              </a:rPr>
              <a:t>e</a:t>
            </a:r>
            <a:r>
              <a:rPr sz="1600" b="1" i="1" spc="25" dirty="0">
                <a:latin typeface="Trebuchet MS"/>
                <a:cs typeface="Trebuchet MS"/>
              </a:rPr>
              <a:t> </a:t>
            </a:r>
            <a:r>
              <a:rPr sz="1600" b="1" i="1" spc="-15" dirty="0">
                <a:latin typeface="Trebuchet MS"/>
                <a:cs typeface="Trebuchet MS"/>
              </a:rPr>
              <a:t>(</a:t>
            </a:r>
            <a:r>
              <a:rPr sz="1600" b="1" i="1" spc="-235" dirty="0">
                <a:latin typeface="Trebuchet MS"/>
                <a:cs typeface="Trebuchet MS"/>
              </a:rPr>
              <a:t>F</a:t>
            </a:r>
            <a:r>
              <a:rPr sz="1600" b="1" i="1" spc="-150" dirty="0">
                <a:latin typeface="Trebuchet MS"/>
                <a:cs typeface="Trebuchet MS"/>
              </a:rPr>
              <a:t>A</a:t>
            </a:r>
            <a:r>
              <a:rPr sz="1600" b="1" i="1" spc="-20" dirty="0">
                <a:latin typeface="Trebuchet MS"/>
                <a:cs typeface="Trebuchet MS"/>
              </a:rPr>
              <a:t>TF</a:t>
            </a:r>
            <a:r>
              <a:rPr sz="1600" b="1" i="1" spc="-10" dirty="0">
                <a:latin typeface="Trebuchet MS"/>
                <a:cs typeface="Trebuchet MS"/>
              </a:rPr>
              <a:t>)</a:t>
            </a:r>
            <a:r>
              <a:rPr sz="1600" b="1" i="1" spc="20" dirty="0">
                <a:latin typeface="Trebuchet MS"/>
                <a:cs typeface="Trebuchet MS"/>
              </a:rPr>
              <a:t> </a:t>
            </a:r>
            <a:r>
              <a:rPr sz="1600" b="1" i="1" spc="-15" dirty="0">
                <a:latin typeface="Trebuchet MS"/>
                <a:cs typeface="Trebuchet MS"/>
              </a:rPr>
              <a:t>î</a:t>
            </a:r>
            <a:r>
              <a:rPr sz="1600" b="1" i="1" spc="-10" dirty="0">
                <a:latin typeface="Trebuchet MS"/>
                <a:cs typeface="Trebuchet MS"/>
              </a:rPr>
              <a:t>n 2019</a:t>
            </a:r>
            <a:endParaRPr sz="160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241300" algn="l"/>
              </a:tabLst>
            </a:pPr>
            <a:r>
              <a:rPr sz="1600" b="1" i="1" spc="-10" dirty="0">
                <a:latin typeface="Trebuchet MS"/>
                <a:cs typeface="Trebuchet MS"/>
              </a:rPr>
              <a:t>„</a:t>
            </a:r>
            <a:r>
              <a:rPr sz="1600" b="1" i="1" spc="-15" dirty="0">
                <a:latin typeface="Trebuchet MS"/>
                <a:cs typeface="Trebuchet MS"/>
              </a:rPr>
              <a:t>L</a:t>
            </a:r>
            <a:r>
              <a:rPr sz="1600" b="1" i="1" spc="-20" dirty="0">
                <a:latin typeface="Trebuchet MS"/>
                <a:cs typeface="Trebuchet MS"/>
              </a:rPr>
              <a:t>e</a:t>
            </a:r>
            <a:r>
              <a:rPr sz="1600" b="1" i="1" spc="-15" dirty="0">
                <a:latin typeface="Trebuchet MS"/>
                <a:cs typeface="Trebuchet MS"/>
              </a:rPr>
              <a:t>ga</a:t>
            </a:r>
            <a:r>
              <a:rPr sz="1600" b="1" i="1" spc="-10" dirty="0">
                <a:latin typeface="Trebuchet MS"/>
                <a:cs typeface="Trebuchet MS"/>
              </a:rPr>
              <a:t>l</a:t>
            </a:r>
            <a:r>
              <a:rPr sz="1600" b="1" i="1" spc="35" dirty="0">
                <a:latin typeface="Trebuchet MS"/>
                <a:cs typeface="Trebuchet MS"/>
              </a:rPr>
              <a:t> </a:t>
            </a:r>
            <a:r>
              <a:rPr sz="1600" b="1" i="1" spc="-15" dirty="0">
                <a:latin typeface="Trebuchet MS"/>
                <a:cs typeface="Trebuchet MS"/>
              </a:rPr>
              <a:t>Secto</a:t>
            </a:r>
            <a:r>
              <a:rPr sz="1600" b="1" i="1" spc="-10" dirty="0">
                <a:latin typeface="Trebuchet MS"/>
                <a:cs typeface="Trebuchet MS"/>
              </a:rPr>
              <a:t>r</a:t>
            </a:r>
            <a:r>
              <a:rPr sz="1600" b="1" i="1" spc="-35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A</a:t>
            </a:r>
            <a:r>
              <a:rPr sz="1600" b="1" i="1" spc="-75" dirty="0">
                <a:latin typeface="Trebuchet MS"/>
                <a:cs typeface="Trebuchet MS"/>
              </a:rPr>
              <a:t>f</a:t>
            </a:r>
            <a:r>
              <a:rPr sz="1600" b="1" i="1" spc="-10" dirty="0">
                <a:latin typeface="Trebuchet MS"/>
                <a:cs typeface="Trebuchet MS"/>
              </a:rPr>
              <a:t>f</a:t>
            </a:r>
            <a:r>
              <a:rPr sz="1600" b="1" i="1" spc="-20" dirty="0">
                <a:latin typeface="Trebuchet MS"/>
                <a:cs typeface="Trebuchet MS"/>
              </a:rPr>
              <a:t>i</a:t>
            </a:r>
            <a:r>
              <a:rPr sz="1600" b="1" i="1" spc="-10" dirty="0">
                <a:latin typeface="Trebuchet MS"/>
                <a:cs typeface="Trebuchet MS"/>
              </a:rPr>
              <a:t>ni</a:t>
            </a:r>
            <a:r>
              <a:rPr sz="1600" b="1" i="1" spc="-20" dirty="0">
                <a:latin typeface="Trebuchet MS"/>
                <a:cs typeface="Trebuchet MS"/>
              </a:rPr>
              <a:t>t</a:t>
            </a:r>
            <a:r>
              <a:rPr sz="1600" b="1" i="1" spc="-10" dirty="0">
                <a:latin typeface="Trebuchet MS"/>
                <a:cs typeface="Trebuchet MS"/>
              </a:rPr>
              <a:t>y</a:t>
            </a:r>
            <a:r>
              <a:rPr sz="1600" b="1" i="1" spc="30" dirty="0">
                <a:latin typeface="Trebuchet MS"/>
                <a:cs typeface="Trebuchet MS"/>
              </a:rPr>
              <a:t> </a:t>
            </a:r>
            <a:r>
              <a:rPr sz="1600" b="1" i="1" spc="-15" dirty="0">
                <a:latin typeface="Trebuchet MS"/>
                <a:cs typeface="Trebuchet MS"/>
              </a:rPr>
              <a:t>Grou</a:t>
            </a:r>
            <a:r>
              <a:rPr sz="1600" b="1" i="1" spc="-10" dirty="0">
                <a:latin typeface="Trebuchet MS"/>
                <a:cs typeface="Trebuchet MS"/>
              </a:rPr>
              <a:t>p</a:t>
            </a:r>
            <a:r>
              <a:rPr sz="1600" b="1" i="1" spc="35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-</a:t>
            </a:r>
            <a:r>
              <a:rPr sz="1600" b="1" i="1" spc="-50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Ant</a:t>
            </a:r>
            <a:r>
              <a:rPr sz="1600" b="1" i="1" spc="-15" dirty="0">
                <a:latin typeface="Trebuchet MS"/>
                <a:cs typeface="Trebuchet MS"/>
              </a:rPr>
              <a:t>i</a:t>
            </a:r>
            <a:r>
              <a:rPr sz="1600" b="1" i="1" spc="-10" dirty="0">
                <a:latin typeface="Trebuchet MS"/>
                <a:cs typeface="Trebuchet MS"/>
              </a:rPr>
              <a:t>-Mon</a:t>
            </a:r>
            <a:r>
              <a:rPr sz="1600" b="1" i="1" spc="-15" dirty="0">
                <a:latin typeface="Trebuchet MS"/>
                <a:cs typeface="Trebuchet MS"/>
              </a:rPr>
              <a:t>e</a:t>
            </a:r>
            <a:r>
              <a:rPr sz="1600" b="1" i="1" spc="-10" dirty="0">
                <a:latin typeface="Trebuchet MS"/>
                <a:cs typeface="Trebuchet MS"/>
              </a:rPr>
              <a:t>y</a:t>
            </a:r>
            <a:r>
              <a:rPr sz="1600" b="1" i="1" spc="30" dirty="0">
                <a:latin typeface="Trebuchet MS"/>
                <a:cs typeface="Trebuchet MS"/>
              </a:rPr>
              <a:t> </a:t>
            </a:r>
            <a:r>
              <a:rPr sz="1600" b="1" i="1" spc="-15" dirty="0">
                <a:latin typeface="Trebuchet MS"/>
                <a:cs typeface="Trebuchet MS"/>
              </a:rPr>
              <a:t>Launder</a:t>
            </a:r>
            <a:r>
              <a:rPr sz="1600" b="1" i="1" spc="-20" dirty="0">
                <a:latin typeface="Trebuchet MS"/>
                <a:cs typeface="Trebuchet MS"/>
              </a:rPr>
              <a:t>i</a:t>
            </a:r>
            <a:r>
              <a:rPr sz="1600" b="1" i="1" spc="-10" dirty="0">
                <a:latin typeface="Trebuchet MS"/>
                <a:cs typeface="Trebuchet MS"/>
              </a:rPr>
              <a:t>ng</a:t>
            </a:r>
            <a:r>
              <a:rPr sz="1600" b="1" i="1" spc="55" dirty="0">
                <a:latin typeface="Trebuchet MS"/>
                <a:cs typeface="Trebuchet MS"/>
              </a:rPr>
              <a:t> </a:t>
            </a:r>
            <a:r>
              <a:rPr sz="1600" b="1" i="1" spc="-15" dirty="0">
                <a:latin typeface="Trebuchet MS"/>
                <a:cs typeface="Trebuchet MS"/>
              </a:rPr>
              <a:t>Gu</a:t>
            </a:r>
            <a:r>
              <a:rPr sz="1600" b="1" i="1" spc="-20" dirty="0">
                <a:latin typeface="Trebuchet MS"/>
                <a:cs typeface="Trebuchet MS"/>
              </a:rPr>
              <a:t>i</a:t>
            </a:r>
            <a:r>
              <a:rPr sz="1600" b="1" i="1" spc="-15" dirty="0">
                <a:latin typeface="Trebuchet MS"/>
                <a:cs typeface="Trebuchet MS"/>
              </a:rPr>
              <a:t>da</a:t>
            </a:r>
            <a:r>
              <a:rPr sz="1600" b="1" i="1" spc="-5" dirty="0">
                <a:latin typeface="Trebuchet MS"/>
                <a:cs typeface="Trebuchet MS"/>
              </a:rPr>
              <a:t>n</a:t>
            </a:r>
            <a:r>
              <a:rPr sz="1600" b="1" i="1" spc="-10" dirty="0">
                <a:latin typeface="Trebuchet MS"/>
                <a:cs typeface="Trebuchet MS"/>
              </a:rPr>
              <a:t>ce</a:t>
            </a:r>
            <a:r>
              <a:rPr sz="1600" b="1" i="1" spc="15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for</a:t>
            </a:r>
            <a:r>
              <a:rPr sz="1600" b="1" i="1" spc="15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the</a:t>
            </a:r>
            <a:r>
              <a:rPr sz="1600" b="1" i="1" spc="15" dirty="0">
                <a:latin typeface="Trebuchet MS"/>
                <a:cs typeface="Trebuchet MS"/>
              </a:rPr>
              <a:t> </a:t>
            </a:r>
            <a:r>
              <a:rPr sz="1600" b="1" i="1" spc="-15" dirty="0">
                <a:latin typeface="Trebuchet MS"/>
                <a:cs typeface="Trebuchet MS"/>
              </a:rPr>
              <a:t>L</a:t>
            </a:r>
            <a:r>
              <a:rPr sz="1600" b="1" i="1" spc="-20" dirty="0">
                <a:latin typeface="Trebuchet MS"/>
                <a:cs typeface="Trebuchet MS"/>
              </a:rPr>
              <a:t>e</a:t>
            </a:r>
            <a:r>
              <a:rPr sz="1600" b="1" i="1" spc="-15" dirty="0">
                <a:latin typeface="Trebuchet MS"/>
                <a:cs typeface="Trebuchet MS"/>
              </a:rPr>
              <a:t>ga</a:t>
            </a:r>
            <a:r>
              <a:rPr sz="1600" b="1" i="1" spc="-10" dirty="0">
                <a:latin typeface="Trebuchet MS"/>
                <a:cs typeface="Trebuchet MS"/>
              </a:rPr>
              <a:t>l</a:t>
            </a:r>
            <a:r>
              <a:rPr sz="1600" b="1" i="1" spc="35" dirty="0">
                <a:latin typeface="Trebuchet MS"/>
                <a:cs typeface="Trebuchet MS"/>
              </a:rPr>
              <a:t> </a:t>
            </a:r>
            <a:r>
              <a:rPr sz="1600" b="1" i="1" spc="-15" dirty="0">
                <a:latin typeface="Trebuchet MS"/>
                <a:cs typeface="Trebuchet MS"/>
              </a:rPr>
              <a:t>Secto</a:t>
            </a:r>
            <a:r>
              <a:rPr sz="1600" b="1" i="1" spc="15" dirty="0">
                <a:latin typeface="Trebuchet MS"/>
                <a:cs typeface="Trebuchet MS"/>
              </a:rPr>
              <a:t>r</a:t>
            </a:r>
            <a:r>
              <a:rPr sz="1600" b="1" i="1" spc="-10" dirty="0">
                <a:latin typeface="Trebuchet MS"/>
                <a:cs typeface="Trebuchet MS"/>
              </a:rPr>
              <a:t>”,</a:t>
            </a:r>
            <a:r>
              <a:rPr sz="1600" b="1" i="1" spc="20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pub</a:t>
            </a:r>
            <a:r>
              <a:rPr sz="1600" b="1" i="1" spc="-5" dirty="0">
                <a:latin typeface="Trebuchet MS"/>
                <a:cs typeface="Trebuchet MS"/>
              </a:rPr>
              <a:t>l</a:t>
            </a:r>
            <a:r>
              <a:rPr sz="1600" b="1" i="1" spc="-15" dirty="0">
                <a:latin typeface="Trebuchet MS"/>
                <a:cs typeface="Trebuchet MS"/>
              </a:rPr>
              <a:t>i</a:t>
            </a:r>
            <a:r>
              <a:rPr sz="1600" b="1" i="1" spc="-10" dirty="0">
                <a:latin typeface="Trebuchet MS"/>
                <a:cs typeface="Trebuchet MS"/>
              </a:rPr>
              <a:t>cat</a:t>
            </a:r>
            <a:r>
              <a:rPr sz="1600" b="1" i="1" spc="5" dirty="0">
                <a:latin typeface="Trebuchet MS"/>
                <a:cs typeface="Trebuchet MS"/>
              </a:rPr>
              <a:t> </a:t>
            </a:r>
            <a:r>
              <a:rPr sz="1600" b="1" i="1" spc="-15" dirty="0">
                <a:latin typeface="Trebuchet MS"/>
                <a:cs typeface="Trebuchet MS"/>
              </a:rPr>
              <a:t>î</a:t>
            </a:r>
            <a:r>
              <a:rPr sz="1600" b="1" i="1" spc="-10" dirty="0">
                <a:latin typeface="Trebuchet MS"/>
                <a:cs typeface="Trebuchet MS"/>
              </a:rPr>
              <a:t>n</a:t>
            </a:r>
            <a:r>
              <a:rPr sz="1600" b="1" i="1" spc="10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2020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711200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544681" y="220090"/>
            <a:ext cx="393700" cy="271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9220" y="78359"/>
            <a:ext cx="11695430" cy="6332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6540" marR="875665">
              <a:lnSpc>
                <a:spcPts val="2160"/>
              </a:lnSpc>
            </a:pPr>
            <a:r>
              <a:rPr sz="2000" b="1" spc="-35" dirty="0">
                <a:solidFill>
                  <a:srgbClr val="C00000"/>
                </a:solidFill>
                <a:latin typeface="Trebuchet MS"/>
                <a:cs typeface="Trebuchet MS"/>
              </a:rPr>
              <a:t>A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vocații</a:t>
            </a:r>
            <a:r>
              <a:rPr sz="2000" b="1" spc="-2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–</a:t>
            </a:r>
            <a:r>
              <a:rPr sz="2000" b="1" spc="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entități</a:t>
            </a:r>
            <a:r>
              <a:rPr sz="2000" b="1" spc="-4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65" dirty="0">
                <a:solidFill>
                  <a:srgbClr val="C00000"/>
                </a:solidFill>
                <a:latin typeface="Trebuchet MS"/>
                <a:cs typeface="Trebuchet MS"/>
              </a:rPr>
              <a:t>r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aportoare</a:t>
            </a:r>
            <a:r>
              <a:rPr sz="2000" b="1" spc="-4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potri</a:t>
            </a:r>
            <a:r>
              <a:rPr sz="2000" b="1" spc="55" dirty="0">
                <a:solidFill>
                  <a:srgbClr val="C00000"/>
                </a:solidFill>
                <a:latin typeface="Trebuchet MS"/>
                <a:cs typeface="Trebuchet MS"/>
              </a:rPr>
              <a:t>v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it</a:t>
            </a:r>
            <a:r>
              <a:rPr sz="2000" b="1" spc="-2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art.</a:t>
            </a:r>
            <a:r>
              <a:rPr sz="2000" b="1" spc="-1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5 a</a:t>
            </a:r>
            <a:r>
              <a:rPr sz="2000" b="1" spc="-10" dirty="0">
                <a:solidFill>
                  <a:srgbClr val="C00000"/>
                </a:solidFill>
                <a:latin typeface="Trebuchet MS"/>
                <a:cs typeface="Trebuchet MS"/>
              </a:rPr>
              <a:t>l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i</a:t>
            </a:r>
            <a:r>
              <a:rPr sz="2000" b="1" spc="5" dirty="0">
                <a:solidFill>
                  <a:srgbClr val="C00000"/>
                </a:solidFill>
                <a:latin typeface="Trebuchet MS"/>
                <a:cs typeface="Trebuchet MS"/>
              </a:rPr>
              <a:t>n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.</a:t>
            </a:r>
            <a:r>
              <a:rPr sz="2000" b="1" spc="-2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(1) lit. f)</a:t>
            </a:r>
            <a:r>
              <a:rPr sz="2000" b="1" spc="-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din</a:t>
            </a:r>
            <a:r>
              <a:rPr sz="2000" b="1" spc="-2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Legea</a:t>
            </a:r>
            <a:r>
              <a:rPr sz="2000" b="1" spc="-2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129/201</a:t>
            </a:r>
            <a:r>
              <a:rPr sz="2000" b="1" spc="20" dirty="0">
                <a:solidFill>
                  <a:srgbClr val="C00000"/>
                </a:solidFill>
                <a:latin typeface="Trebuchet MS"/>
                <a:cs typeface="Trebuchet MS"/>
              </a:rPr>
              <a:t>9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,</a:t>
            </a:r>
            <a:r>
              <a:rPr sz="2000" b="1" spc="-2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art.</a:t>
            </a:r>
            <a:r>
              <a:rPr sz="2000" b="1" spc="-3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1 din Regleme</a:t>
            </a:r>
            <a:r>
              <a:rPr sz="2000" b="1" spc="5" dirty="0">
                <a:solidFill>
                  <a:srgbClr val="C00000"/>
                </a:solidFill>
                <a:latin typeface="Trebuchet MS"/>
                <a:cs typeface="Trebuchet MS"/>
              </a:rPr>
              <a:t>n</a:t>
            </a:r>
            <a:r>
              <a:rPr sz="2000" b="1" spc="-5" dirty="0">
                <a:solidFill>
                  <a:srgbClr val="C00000"/>
                </a:solidFill>
                <a:latin typeface="Trebuchet MS"/>
                <a:cs typeface="Trebuchet MS"/>
              </a:rPr>
              <a:t>tar</a:t>
            </a:r>
            <a:r>
              <a:rPr sz="2000" b="1" spc="-20" dirty="0">
                <a:solidFill>
                  <a:srgbClr val="C00000"/>
                </a:solidFill>
                <a:latin typeface="Trebuchet MS"/>
                <a:cs typeface="Trebuchet MS"/>
              </a:rPr>
              <a:t>e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a</a:t>
            </a:r>
            <a:r>
              <a:rPr sz="2000" b="1" spc="-3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Trebuchet MS"/>
                <a:cs typeface="Trebuchet MS"/>
              </a:rPr>
              <a:t>Se</a:t>
            </a:r>
            <a:r>
              <a:rPr sz="2000" b="1" spc="-10" dirty="0">
                <a:solidFill>
                  <a:srgbClr val="C00000"/>
                </a:solidFill>
                <a:latin typeface="Trebuchet MS"/>
                <a:cs typeface="Trebuchet MS"/>
              </a:rPr>
              <a:t>c</a:t>
            </a:r>
            <a:r>
              <a:rPr sz="2000" b="1" spc="-5" dirty="0">
                <a:solidFill>
                  <a:srgbClr val="C00000"/>
                </a:solidFill>
                <a:latin typeface="Trebuchet MS"/>
                <a:cs typeface="Trebuchet MS"/>
              </a:rPr>
              <a:t>toria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lă</a:t>
            </a:r>
            <a:r>
              <a:rPr sz="2000" b="1" spc="-1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U</a:t>
            </a:r>
            <a:r>
              <a:rPr sz="2000" b="1" spc="-10" dirty="0">
                <a:solidFill>
                  <a:srgbClr val="C00000"/>
                </a:solidFill>
                <a:latin typeface="Trebuchet MS"/>
                <a:cs typeface="Trebuchet MS"/>
              </a:rPr>
              <a:t>N</a:t>
            </a:r>
            <a:r>
              <a:rPr sz="2000" b="1" spc="-5" dirty="0">
                <a:solidFill>
                  <a:srgbClr val="C00000"/>
                </a:solidFill>
                <a:latin typeface="Trebuchet MS"/>
                <a:cs typeface="Trebuchet MS"/>
              </a:rPr>
              <a:t>BR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,</a:t>
            </a:r>
            <a:r>
              <a:rPr sz="2000" b="1" spc="-1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atun</a:t>
            </a:r>
            <a:r>
              <a:rPr sz="2000" b="1" spc="-10" dirty="0">
                <a:solidFill>
                  <a:srgbClr val="C00000"/>
                </a:solidFill>
                <a:latin typeface="Trebuchet MS"/>
                <a:cs typeface="Trebuchet MS"/>
              </a:rPr>
              <a:t>c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i</a:t>
            </a:r>
            <a:r>
              <a:rPr sz="2000" b="1" spc="-1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Trebuchet MS"/>
                <a:cs typeface="Trebuchet MS"/>
              </a:rPr>
              <a:t>c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ând: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ts val="2000"/>
              </a:lnSpc>
              <a:spcBef>
                <a:spcPts val="8"/>
              </a:spcBef>
            </a:pPr>
            <a:endParaRPr sz="2000"/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000" b="1" dirty="0">
                <a:latin typeface="Trebuchet MS"/>
                <a:cs typeface="Trebuchet MS"/>
              </a:rPr>
              <a:t>Acor</a:t>
            </a:r>
            <a:r>
              <a:rPr sz="2000" b="1" spc="-10" dirty="0">
                <a:latin typeface="Trebuchet MS"/>
                <a:cs typeface="Trebuchet MS"/>
              </a:rPr>
              <a:t>d</a:t>
            </a:r>
            <a:r>
              <a:rPr sz="2000" b="1" dirty="0">
                <a:latin typeface="Trebuchet MS"/>
                <a:cs typeface="Trebuchet MS"/>
              </a:rPr>
              <a:t>ă</a:t>
            </a:r>
            <a:r>
              <a:rPr sz="2000" b="1" spc="-2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asistență</a:t>
            </a:r>
            <a:r>
              <a:rPr sz="2000" b="1" spc="-4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p</a:t>
            </a:r>
            <a:r>
              <a:rPr sz="2000" b="1" spc="-10" dirty="0">
                <a:latin typeface="Trebuchet MS"/>
                <a:cs typeface="Trebuchet MS"/>
              </a:rPr>
              <a:t>e</a:t>
            </a:r>
            <a:r>
              <a:rPr sz="2000" b="1" dirty="0">
                <a:latin typeface="Trebuchet MS"/>
                <a:cs typeface="Trebuchet MS"/>
              </a:rPr>
              <a:t>ntru</a:t>
            </a:r>
            <a:r>
              <a:rPr sz="2000" b="1" spc="-3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întocmirea</a:t>
            </a:r>
            <a:r>
              <a:rPr sz="2000" b="1" spc="-4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sau </a:t>
            </a:r>
            <a:r>
              <a:rPr sz="2000" b="1" spc="-10" dirty="0">
                <a:latin typeface="Trebuchet MS"/>
                <a:cs typeface="Trebuchet MS"/>
              </a:rPr>
              <a:t>p</a:t>
            </a:r>
            <a:r>
              <a:rPr sz="2000" b="1" dirty="0">
                <a:latin typeface="Trebuchet MS"/>
                <a:cs typeface="Trebuchet MS"/>
              </a:rPr>
              <a:t>e</a:t>
            </a:r>
            <a:r>
              <a:rPr sz="2000" b="1" spc="-10" dirty="0">
                <a:latin typeface="Trebuchet MS"/>
                <a:cs typeface="Trebuchet MS"/>
              </a:rPr>
              <a:t>r</a:t>
            </a:r>
            <a:r>
              <a:rPr sz="2000" b="1" dirty="0">
                <a:latin typeface="Trebuchet MS"/>
                <a:cs typeface="Trebuchet MS"/>
              </a:rPr>
              <a:t>fe</a:t>
            </a:r>
            <a:r>
              <a:rPr sz="2000" b="1" spc="-10" dirty="0">
                <a:latin typeface="Trebuchet MS"/>
                <a:cs typeface="Trebuchet MS"/>
              </a:rPr>
              <a:t>c</a:t>
            </a:r>
            <a:r>
              <a:rPr sz="2000" b="1" dirty="0">
                <a:latin typeface="Trebuchet MS"/>
                <a:cs typeface="Trebuchet MS"/>
              </a:rPr>
              <a:t>ta</a:t>
            </a:r>
            <a:r>
              <a:rPr sz="2000" b="1" spc="-10" dirty="0">
                <a:latin typeface="Trebuchet MS"/>
                <a:cs typeface="Trebuchet MS"/>
              </a:rPr>
              <a:t>r</a:t>
            </a:r>
            <a:r>
              <a:rPr sz="2000" b="1" dirty="0">
                <a:latin typeface="Trebuchet MS"/>
                <a:cs typeface="Trebuchet MS"/>
              </a:rPr>
              <a:t>ea</a:t>
            </a:r>
            <a:r>
              <a:rPr sz="2000" b="1" spc="-4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de</a:t>
            </a:r>
            <a:r>
              <a:rPr sz="2000" b="1" spc="-1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ope</a:t>
            </a:r>
            <a:r>
              <a:rPr sz="2000" b="1" spc="-70" dirty="0">
                <a:latin typeface="Trebuchet MS"/>
                <a:cs typeface="Trebuchet MS"/>
              </a:rPr>
              <a:t>r</a:t>
            </a:r>
            <a:r>
              <a:rPr sz="2000" b="1" dirty="0">
                <a:latin typeface="Trebuchet MS"/>
                <a:cs typeface="Trebuchet MS"/>
              </a:rPr>
              <a:t>ațiuni/</a:t>
            </a:r>
            <a:r>
              <a:rPr sz="2000" b="1" spc="-20" dirty="0">
                <a:latin typeface="Trebuchet MS"/>
                <a:cs typeface="Trebuchet MS"/>
              </a:rPr>
              <a:t>t</a:t>
            </a:r>
            <a:r>
              <a:rPr sz="2000" b="1" spc="-65" dirty="0">
                <a:latin typeface="Trebuchet MS"/>
                <a:cs typeface="Trebuchet MS"/>
              </a:rPr>
              <a:t>r</a:t>
            </a:r>
            <a:r>
              <a:rPr sz="2000" b="1" spc="-15" dirty="0">
                <a:latin typeface="Trebuchet MS"/>
                <a:cs typeface="Trebuchet MS"/>
              </a:rPr>
              <a:t>a</a:t>
            </a:r>
            <a:r>
              <a:rPr sz="2000" b="1" spc="-10" dirty="0">
                <a:latin typeface="Trebuchet MS"/>
                <a:cs typeface="Trebuchet MS"/>
              </a:rPr>
              <a:t>n</a:t>
            </a:r>
            <a:r>
              <a:rPr sz="2000" b="1" dirty="0">
                <a:latin typeface="Trebuchet MS"/>
                <a:cs typeface="Trebuchet MS"/>
              </a:rPr>
              <a:t>za</a:t>
            </a:r>
            <a:r>
              <a:rPr sz="2000" b="1" spc="-15" dirty="0">
                <a:latin typeface="Trebuchet MS"/>
                <a:cs typeface="Trebuchet MS"/>
              </a:rPr>
              <a:t>c</a:t>
            </a:r>
            <a:r>
              <a:rPr sz="2000" b="1" dirty="0">
                <a:latin typeface="Trebuchet MS"/>
                <a:cs typeface="Trebuchet MS"/>
              </a:rPr>
              <a:t>ți</a:t>
            </a:r>
            <a:r>
              <a:rPr sz="2000" b="1" spc="10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  <a:p>
            <a:pPr marL="698500" marR="231775" lvl="1" indent="-228600">
              <a:lnSpc>
                <a:spcPts val="2160"/>
              </a:lnSpc>
              <a:spcBef>
                <a:spcPts val="1230"/>
              </a:spcBef>
              <a:buFont typeface="Arial"/>
              <a:buChar char="•"/>
              <a:tabLst>
                <a:tab pos="698500" algn="l"/>
              </a:tabLst>
            </a:pPr>
            <a:r>
              <a:rPr sz="2000" i="1" spc="-5" dirty="0">
                <a:latin typeface="Trebuchet MS"/>
                <a:cs typeface="Trebuchet MS"/>
              </a:rPr>
              <a:t>privin</a:t>
            </a:r>
            <a:r>
              <a:rPr sz="2000" i="1" dirty="0">
                <a:latin typeface="Trebuchet MS"/>
                <a:cs typeface="Trebuchet MS"/>
              </a:rPr>
              <a:t>d</a:t>
            </a:r>
            <a:r>
              <a:rPr sz="2000" i="1" spc="-2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cumpă</a:t>
            </a:r>
            <a:r>
              <a:rPr sz="2000" i="1" spc="5" dirty="0">
                <a:latin typeface="Trebuchet MS"/>
                <a:cs typeface="Trebuchet MS"/>
              </a:rPr>
              <a:t>r</a:t>
            </a:r>
            <a:r>
              <a:rPr sz="2000" i="1" dirty="0">
                <a:latin typeface="Trebuchet MS"/>
                <a:cs typeface="Trebuchet MS"/>
              </a:rPr>
              <a:t>a</a:t>
            </a:r>
            <a:r>
              <a:rPr sz="2000" i="1" spc="5" dirty="0">
                <a:latin typeface="Trebuchet MS"/>
                <a:cs typeface="Trebuchet MS"/>
              </a:rPr>
              <a:t>r</a:t>
            </a:r>
            <a:r>
              <a:rPr sz="2000" i="1" dirty="0">
                <a:latin typeface="Trebuchet MS"/>
                <a:cs typeface="Trebuchet MS"/>
              </a:rPr>
              <a:t>ea</a:t>
            </a:r>
            <a:r>
              <a:rPr sz="2000" i="1" spc="-3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o</a:t>
            </a:r>
            <a:r>
              <a:rPr sz="2000" i="1" spc="5" dirty="0">
                <a:latin typeface="Trebuchet MS"/>
                <a:cs typeface="Trebuchet MS"/>
              </a:rPr>
              <a:t>r</a:t>
            </a:r>
            <a:r>
              <a:rPr sz="2000" i="1" dirty="0">
                <a:latin typeface="Trebuchet MS"/>
                <a:cs typeface="Trebuchet MS"/>
              </a:rPr>
              <a:t>i</a:t>
            </a:r>
            <a:r>
              <a:rPr sz="2000" i="1" spc="-2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vânza</a:t>
            </a:r>
            <a:r>
              <a:rPr sz="2000" i="1" spc="5" dirty="0">
                <a:latin typeface="Trebuchet MS"/>
                <a:cs typeface="Trebuchet MS"/>
              </a:rPr>
              <a:t>r</a:t>
            </a:r>
            <a:r>
              <a:rPr sz="2000" i="1" dirty="0">
                <a:latin typeface="Trebuchet MS"/>
                <a:cs typeface="Trebuchet MS"/>
              </a:rPr>
              <a:t>ea</a:t>
            </a:r>
            <a:r>
              <a:rPr sz="2000" i="1" spc="-3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de</a:t>
            </a:r>
            <a:r>
              <a:rPr sz="2000" i="1" spc="2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bunuri</a:t>
            </a:r>
            <a:r>
              <a:rPr sz="2000" i="1" spc="-3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imobile,</a:t>
            </a:r>
            <a:r>
              <a:rPr sz="2000" i="1" spc="-2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acțiu</a:t>
            </a:r>
            <a:r>
              <a:rPr sz="2000" i="1" spc="-10" dirty="0">
                <a:latin typeface="Trebuchet MS"/>
                <a:cs typeface="Trebuchet MS"/>
              </a:rPr>
              <a:t>n</a:t>
            </a:r>
            <a:r>
              <a:rPr sz="2000" i="1" dirty="0">
                <a:latin typeface="Trebuchet MS"/>
                <a:cs typeface="Trebuchet MS"/>
              </a:rPr>
              <a:t>i</a:t>
            </a:r>
            <a:r>
              <a:rPr sz="2000" i="1" spc="-2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s</a:t>
            </a:r>
            <a:r>
              <a:rPr sz="2000" i="1" spc="5" dirty="0">
                <a:latin typeface="Trebuchet MS"/>
                <a:cs typeface="Trebuchet MS"/>
              </a:rPr>
              <a:t>a</a:t>
            </a:r>
            <a:r>
              <a:rPr sz="2000" i="1" dirty="0">
                <a:latin typeface="Trebuchet MS"/>
                <a:cs typeface="Trebuchet MS"/>
              </a:rPr>
              <a:t>u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pă</a:t>
            </a:r>
            <a:r>
              <a:rPr sz="2000" i="1" spc="5" dirty="0">
                <a:latin typeface="Trebuchet MS"/>
                <a:cs typeface="Trebuchet MS"/>
              </a:rPr>
              <a:t>r</a:t>
            </a:r>
            <a:r>
              <a:rPr sz="2000" i="1" dirty="0">
                <a:latin typeface="Trebuchet MS"/>
                <a:cs typeface="Trebuchet MS"/>
              </a:rPr>
              <a:t>ți</a:t>
            </a:r>
            <a:r>
              <a:rPr sz="2000" i="1" spc="-2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s</a:t>
            </a:r>
            <a:r>
              <a:rPr sz="2000" i="1" spc="5" dirty="0">
                <a:latin typeface="Trebuchet MS"/>
                <a:cs typeface="Trebuchet MS"/>
              </a:rPr>
              <a:t>o</a:t>
            </a:r>
            <a:r>
              <a:rPr sz="2000" i="1" dirty="0">
                <a:latin typeface="Trebuchet MS"/>
                <a:cs typeface="Trebuchet MS"/>
              </a:rPr>
              <a:t>ciale</a:t>
            </a:r>
            <a:r>
              <a:rPr sz="2000" i="1" spc="-2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o</a:t>
            </a:r>
            <a:r>
              <a:rPr sz="2000" i="1" spc="5" dirty="0">
                <a:latin typeface="Trebuchet MS"/>
                <a:cs typeface="Trebuchet MS"/>
              </a:rPr>
              <a:t>r</a:t>
            </a:r>
            <a:r>
              <a:rPr sz="2000" i="1" dirty="0">
                <a:latin typeface="Trebuchet MS"/>
                <a:cs typeface="Trebuchet MS"/>
              </a:rPr>
              <a:t>i</a:t>
            </a:r>
            <a:r>
              <a:rPr sz="2000" i="1" spc="-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ele</a:t>
            </a:r>
            <a:r>
              <a:rPr sz="2000" i="1" spc="5" dirty="0">
                <a:latin typeface="Trebuchet MS"/>
                <a:cs typeface="Trebuchet MS"/>
              </a:rPr>
              <a:t>m</a:t>
            </a:r>
            <a:r>
              <a:rPr sz="2000" i="1" dirty="0">
                <a:latin typeface="Trebuchet MS"/>
                <a:cs typeface="Trebuchet MS"/>
              </a:rPr>
              <a:t>ente</a:t>
            </a:r>
            <a:r>
              <a:rPr sz="2000" i="1" spc="-3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ale fondului</a:t>
            </a:r>
            <a:r>
              <a:rPr sz="2000" i="1" spc="-3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de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co</a:t>
            </a:r>
            <a:r>
              <a:rPr sz="2000" i="1" spc="5" dirty="0">
                <a:latin typeface="Trebuchet MS"/>
                <a:cs typeface="Trebuchet MS"/>
              </a:rPr>
              <a:t>m</a:t>
            </a:r>
            <a:r>
              <a:rPr sz="2000" i="1" dirty="0">
                <a:latin typeface="Trebuchet MS"/>
                <a:cs typeface="Trebuchet MS"/>
              </a:rPr>
              <a:t>e</a:t>
            </a:r>
            <a:r>
              <a:rPr sz="2000" i="1" spc="5" dirty="0">
                <a:latin typeface="Trebuchet MS"/>
                <a:cs typeface="Trebuchet MS"/>
              </a:rPr>
              <a:t>rț</a:t>
            </a:r>
            <a:r>
              <a:rPr sz="2000" i="1" dirty="0">
                <a:latin typeface="Trebuchet MS"/>
                <a:cs typeface="Trebuchet MS"/>
              </a:rPr>
              <a:t>;</a:t>
            </a:r>
            <a:endParaRPr sz="2000">
              <a:latin typeface="Trebuchet MS"/>
              <a:cs typeface="Trebuchet MS"/>
            </a:endParaRPr>
          </a:p>
          <a:p>
            <a:pPr marL="698500" lvl="1" indent="-228600">
              <a:lnSpc>
                <a:spcPts val="2280"/>
              </a:lnSpc>
              <a:spcBef>
                <a:spcPts val="925"/>
              </a:spcBef>
              <a:buFont typeface="Arial"/>
              <a:buChar char="•"/>
              <a:tabLst>
                <a:tab pos="698500" algn="l"/>
              </a:tabLst>
            </a:pPr>
            <a:r>
              <a:rPr sz="2000" i="1" spc="-5" dirty="0">
                <a:latin typeface="Trebuchet MS"/>
                <a:cs typeface="Trebuchet MS"/>
              </a:rPr>
              <a:t>privin</a:t>
            </a:r>
            <a:r>
              <a:rPr sz="2000" i="1" dirty="0">
                <a:latin typeface="Trebuchet MS"/>
                <a:cs typeface="Trebuchet MS"/>
              </a:rPr>
              <a:t>d</a:t>
            </a:r>
            <a:r>
              <a:rPr sz="2000" i="1" spc="-25" dirty="0">
                <a:latin typeface="Trebuchet MS"/>
                <a:cs typeface="Trebuchet MS"/>
              </a:rPr>
              <a:t> </a:t>
            </a:r>
            <a:r>
              <a:rPr sz="2000" i="1" spc="-5" dirty="0">
                <a:latin typeface="Trebuchet MS"/>
                <a:cs typeface="Trebuchet MS"/>
              </a:rPr>
              <a:t>ad</a:t>
            </a:r>
            <a:r>
              <a:rPr sz="2000" i="1" spc="5" dirty="0">
                <a:latin typeface="Trebuchet MS"/>
                <a:cs typeface="Trebuchet MS"/>
              </a:rPr>
              <a:t>m</a:t>
            </a:r>
            <a:r>
              <a:rPr sz="2000" i="1" dirty="0">
                <a:latin typeface="Trebuchet MS"/>
                <a:cs typeface="Trebuchet MS"/>
              </a:rPr>
              <a:t>in</a:t>
            </a:r>
            <a:r>
              <a:rPr sz="2000" i="1" spc="-10" dirty="0">
                <a:latin typeface="Trebuchet MS"/>
                <a:cs typeface="Trebuchet MS"/>
              </a:rPr>
              <a:t>i</a:t>
            </a:r>
            <a:r>
              <a:rPr sz="2000" i="1" dirty="0">
                <a:latin typeface="Trebuchet MS"/>
                <a:cs typeface="Trebuchet MS"/>
              </a:rPr>
              <a:t>st</a:t>
            </a:r>
            <a:r>
              <a:rPr sz="2000" i="1" spc="5" dirty="0">
                <a:latin typeface="Trebuchet MS"/>
                <a:cs typeface="Trebuchet MS"/>
              </a:rPr>
              <a:t>r</a:t>
            </a:r>
            <a:r>
              <a:rPr sz="2000" i="1" spc="-5" dirty="0">
                <a:latin typeface="Trebuchet MS"/>
                <a:cs typeface="Trebuchet MS"/>
              </a:rPr>
              <a:t>a</a:t>
            </a:r>
            <a:r>
              <a:rPr sz="2000" i="1" spc="5" dirty="0">
                <a:latin typeface="Trebuchet MS"/>
                <a:cs typeface="Trebuchet MS"/>
              </a:rPr>
              <a:t>r</a:t>
            </a:r>
            <a:r>
              <a:rPr sz="2000" i="1" spc="-5" dirty="0">
                <a:latin typeface="Trebuchet MS"/>
                <a:cs typeface="Trebuchet MS"/>
              </a:rPr>
              <a:t>e</a:t>
            </a:r>
            <a:r>
              <a:rPr sz="2000" i="1" dirty="0">
                <a:latin typeface="Trebuchet MS"/>
                <a:cs typeface="Trebuchet MS"/>
              </a:rPr>
              <a:t>a</a:t>
            </a:r>
            <a:r>
              <a:rPr sz="2000" i="1" spc="-4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instrum</a:t>
            </a:r>
            <a:r>
              <a:rPr sz="2000" i="1" spc="-5" dirty="0">
                <a:latin typeface="Trebuchet MS"/>
                <a:cs typeface="Trebuchet MS"/>
              </a:rPr>
              <a:t>entelo</a:t>
            </a:r>
            <a:r>
              <a:rPr sz="2000" i="1" dirty="0">
                <a:latin typeface="Trebuchet MS"/>
                <a:cs typeface="Trebuchet MS"/>
              </a:rPr>
              <a:t>r</a:t>
            </a:r>
            <a:r>
              <a:rPr sz="2000" i="1" spc="-35" dirty="0">
                <a:latin typeface="Trebuchet MS"/>
                <a:cs typeface="Trebuchet MS"/>
              </a:rPr>
              <a:t> </a:t>
            </a:r>
            <a:r>
              <a:rPr sz="2000" i="1" spc="-5" dirty="0">
                <a:latin typeface="Trebuchet MS"/>
                <a:cs typeface="Trebuchet MS"/>
              </a:rPr>
              <a:t>financiar</a:t>
            </a:r>
            <a:r>
              <a:rPr sz="2000" i="1" spc="10" dirty="0">
                <a:latin typeface="Trebuchet MS"/>
                <a:cs typeface="Trebuchet MS"/>
              </a:rPr>
              <a:t>e</a:t>
            </a:r>
            <a:r>
              <a:rPr sz="2000" i="1" dirty="0">
                <a:latin typeface="Trebuchet MS"/>
                <a:cs typeface="Trebuchet MS"/>
              </a:rPr>
              <a:t>,</a:t>
            </a:r>
            <a:r>
              <a:rPr sz="2000" i="1" spc="-3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valori</a:t>
            </a:r>
            <a:r>
              <a:rPr sz="2000" i="1" spc="-10" dirty="0">
                <a:latin typeface="Trebuchet MS"/>
                <a:cs typeface="Trebuchet MS"/>
              </a:rPr>
              <a:t>l</a:t>
            </a:r>
            <a:r>
              <a:rPr sz="2000" i="1" dirty="0">
                <a:latin typeface="Trebuchet MS"/>
                <a:cs typeface="Trebuchet MS"/>
              </a:rPr>
              <a:t>or</a:t>
            </a:r>
            <a:r>
              <a:rPr sz="2000" i="1" spc="-35" dirty="0">
                <a:latin typeface="Trebuchet MS"/>
                <a:cs typeface="Trebuchet MS"/>
              </a:rPr>
              <a:t> </a:t>
            </a:r>
            <a:r>
              <a:rPr sz="2000" i="1" spc="-5" dirty="0">
                <a:latin typeface="Trebuchet MS"/>
                <a:cs typeface="Trebuchet MS"/>
              </a:rPr>
              <a:t>m</a:t>
            </a:r>
            <a:r>
              <a:rPr sz="2000" i="1" spc="5" dirty="0">
                <a:latin typeface="Trebuchet MS"/>
                <a:cs typeface="Trebuchet MS"/>
              </a:rPr>
              <a:t>o</a:t>
            </a:r>
            <a:r>
              <a:rPr sz="2000" i="1" spc="-5" dirty="0">
                <a:latin typeface="Trebuchet MS"/>
                <a:cs typeface="Trebuchet MS"/>
              </a:rPr>
              <a:t>bi</a:t>
            </a:r>
            <a:r>
              <a:rPr sz="2000" i="1" spc="-10" dirty="0">
                <a:latin typeface="Trebuchet MS"/>
                <a:cs typeface="Trebuchet MS"/>
              </a:rPr>
              <a:t>l</a:t>
            </a:r>
            <a:r>
              <a:rPr sz="2000" i="1" dirty="0">
                <a:latin typeface="Trebuchet MS"/>
                <a:cs typeface="Trebuchet MS"/>
              </a:rPr>
              <a:t>iare</a:t>
            </a:r>
            <a:r>
              <a:rPr sz="2000" i="1" spc="-2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s</a:t>
            </a:r>
            <a:r>
              <a:rPr sz="2000" i="1" spc="5" dirty="0">
                <a:latin typeface="Trebuchet MS"/>
                <a:cs typeface="Trebuchet MS"/>
              </a:rPr>
              <a:t>a</a:t>
            </a:r>
            <a:r>
              <a:rPr sz="2000" i="1" dirty="0">
                <a:latin typeface="Trebuchet MS"/>
                <a:cs typeface="Trebuchet MS"/>
              </a:rPr>
              <a:t>u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a </a:t>
            </a:r>
            <a:r>
              <a:rPr sz="2000" i="1" spc="-5" dirty="0">
                <a:latin typeface="Trebuchet MS"/>
                <a:cs typeface="Trebuchet MS"/>
              </a:rPr>
              <a:t>alto</a:t>
            </a:r>
            <a:r>
              <a:rPr sz="2000" i="1" dirty="0">
                <a:latin typeface="Trebuchet MS"/>
                <a:cs typeface="Trebuchet MS"/>
              </a:rPr>
              <a:t>r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spc="-5" dirty="0">
                <a:latin typeface="Trebuchet MS"/>
                <a:cs typeface="Trebuchet MS"/>
              </a:rPr>
              <a:t>bunur</a:t>
            </a:r>
            <a:r>
              <a:rPr sz="2000" i="1" dirty="0">
                <a:latin typeface="Trebuchet MS"/>
                <a:cs typeface="Trebuchet MS"/>
              </a:rPr>
              <a:t>i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spc="-5" dirty="0">
                <a:latin typeface="Trebuchet MS"/>
                <a:cs typeface="Trebuchet MS"/>
              </a:rPr>
              <a:t>ale</a:t>
            </a:r>
            <a:endParaRPr sz="2000">
              <a:latin typeface="Trebuchet MS"/>
              <a:cs typeface="Trebuchet MS"/>
            </a:endParaRPr>
          </a:p>
          <a:p>
            <a:pPr marL="698500">
              <a:lnSpc>
                <a:spcPts val="2280"/>
              </a:lnSpc>
            </a:pPr>
            <a:r>
              <a:rPr sz="2000" i="1" dirty="0">
                <a:latin typeface="Trebuchet MS"/>
                <a:cs typeface="Trebuchet MS"/>
              </a:rPr>
              <a:t>cl</a:t>
            </a:r>
            <a:r>
              <a:rPr sz="2000" i="1" spc="-10" dirty="0">
                <a:latin typeface="Trebuchet MS"/>
                <a:cs typeface="Trebuchet MS"/>
              </a:rPr>
              <a:t>i</a:t>
            </a:r>
            <a:r>
              <a:rPr sz="2000" i="1" dirty="0">
                <a:latin typeface="Trebuchet MS"/>
                <a:cs typeface="Trebuchet MS"/>
              </a:rPr>
              <a:t>enț</a:t>
            </a:r>
            <a:r>
              <a:rPr sz="2000" i="1" spc="-10" dirty="0">
                <a:latin typeface="Trebuchet MS"/>
                <a:cs typeface="Trebuchet MS"/>
              </a:rPr>
              <a:t>il</a:t>
            </a:r>
            <a:r>
              <a:rPr sz="2000" i="1" dirty="0">
                <a:latin typeface="Trebuchet MS"/>
                <a:cs typeface="Trebuchet MS"/>
              </a:rPr>
              <a:t>or;</a:t>
            </a:r>
            <a:endParaRPr sz="2000">
              <a:latin typeface="Trebuchet MS"/>
              <a:cs typeface="Trebuchet MS"/>
            </a:endParaRPr>
          </a:p>
          <a:p>
            <a:pPr marL="698500" lvl="1" indent="-228600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698500" algn="l"/>
              </a:tabLst>
            </a:pPr>
            <a:r>
              <a:rPr sz="2000" i="1" u="heavy" spc="-605" dirty="0">
                <a:latin typeface="Trebuchet MS"/>
                <a:cs typeface="Trebuchet MS"/>
              </a:rPr>
              <a:t> </a:t>
            </a:r>
            <a:r>
              <a:rPr sz="2000" i="1" u="heavy" dirty="0">
                <a:latin typeface="Trebuchet MS"/>
                <a:cs typeface="Trebuchet MS"/>
              </a:rPr>
              <a:t>ca</a:t>
            </a:r>
            <a:r>
              <a:rPr sz="2000" i="1" u="heavy" spc="-600" dirty="0">
                <a:latin typeface="Trebuchet MS"/>
                <a:cs typeface="Trebuchet MS"/>
              </a:rPr>
              <a:t> </a:t>
            </a:r>
            <a:r>
              <a:rPr sz="2000" i="1" u="heavy" dirty="0">
                <a:latin typeface="Trebuchet MS"/>
                <a:cs typeface="Trebuchet MS"/>
              </a:rPr>
              <a:t>re</a:t>
            </a:r>
            <a:r>
              <a:rPr sz="2000" i="1" u="heavy" spc="-10" dirty="0">
                <a:latin typeface="Trebuchet MS"/>
                <a:cs typeface="Trebuchet MS"/>
              </a:rPr>
              <a:t> </a:t>
            </a:r>
            <a:r>
              <a:rPr sz="2000" i="1" u="heavy" dirty="0">
                <a:latin typeface="Trebuchet MS"/>
                <a:cs typeface="Trebuchet MS"/>
              </a:rPr>
              <a:t>impl</a:t>
            </a:r>
            <a:r>
              <a:rPr sz="2000" i="1" u="heavy" spc="-10" dirty="0">
                <a:latin typeface="Trebuchet MS"/>
                <a:cs typeface="Trebuchet MS"/>
              </a:rPr>
              <a:t>i</a:t>
            </a:r>
            <a:r>
              <a:rPr sz="2000" i="1" u="heavy" dirty="0">
                <a:latin typeface="Trebuchet MS"/>
                <a:cs typeface="Trebuchet MS"/>
              </a:rPr>
              <a:t>că</a:t>
            </a:r>
            <a:r>
              <a:rPr sz="2000" i="1" u="heavy" spc="-15" dirty="0">
                <a:latin typeface="Trebuchet MS"/>
                <a:cs typeface="Trebuchet MS"/>
              </a:rPr>
              <a:t> </a:t>
            </a:r>
            <a:r>
              <a:rPr sz="2000" i="1" u="heavy" dirty="0">
                <a:latin typeface="Trebuchet MS"/>
                <a:cs typeface="Trebuchet MS"/>
              </a:rPr>
              <a:t>o sum</a:t>
            </a:r>
            <a:r>
              <a:rPr sz="2000" i="1" u="heavy" spc="-600" dirty="0">
                <a:latin typeface="Trebuchet MS"/>
                <a:cs typeface="Trebuchet MS"/>
              </a:rPr>
              <a:t> </a:t>
            </a:r>
            <a:r>
              <a:rPr sz="2000" i="1" u="heavy" dirty="0">
                <a:latin typeface="Trebuchet MS"/>
                <a:cs typeface="Trebuchet MS"/>
              </a:rPr>
              <a:t>ă</a:t>
            </a:r>
            <a:r>
              <a:rPr sz="2000" i="1" u="heavy" spc="-25" dirty="0">
                <a:latin typeface="Trebuchet MS"/>
                <a:cs typeface="Trebuchet MS"/>
              </a:rPr>
              <a:t> </a:t>
            </a:r>
            <a:r>
              <a:rPr sz="2000" i="1" u="heavy" dirty="0">
                <a:latin typeface="Trebuchet MS"/>
                <a:cs typeface="Trebuchet MS"/>
              </a:rPr>
              <a:t>de</a:t>
            </a:r>
            <a:r>
              <a:rPr sz="2000" i="1" u="heavy" spc="-15" dirty="0">
                <a:latin typeface="Trebuchet MS"/>
                <a:cs typeface="Trebuchet MS"/>
              </a:rPr>
              <a:t> </a:t>
            </a:r>
            <a:r>
              <a:rPr sz="2000" i="1" u="heavy" dirty="0">
                <a:latin typeface="Trebuchet MS"/>
                <a:cs typeface="Trebuchet MS"/>
              </a:rPr>
              <a:t>bani</a:t>
            </a:r>
            <a:r>
              <a:rPr sz="2000" i="1" u="heavy" spc="-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s</a:t>
            </a:r>
            <a:r>
              <a:rPr sz="2000" i="1" spc="5" dirty="0">
                <a:latin typeface="Trebuchet MS"/>
                <a:cs typeface="Trebuchet MS"/>
              </a:rPr>
              <a:t>a</a:t>
            </a:r>
            <a:r>
              <a:rPr sz="2000" i="1" dirty="0">
                <a:latin typeface="Trebuchet MS"/>
                <a:cs typeface="Trebuchet MS"/>
              </a:rPr>
              <a:t>u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un</a:t>
            </a:r>
            <a:r>
              <a:rPr sz="2000" i="1" spc="-2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tra</a:t>
            </a:r>
            <a:r>
              <a:rPr sz="2000" i="1" spc="-5" dirty="0">
                <a:latin typeface="Trebuchet MS"/>
                <a:cs typeface="Trebuchet MS"/>
              </a:rPr>
              <a:t>nsf</a:t>
            </a:r>
            <a:r>
              <a:rPr sz="2000" i="1" spc="5" dirty="0">
                <a:latin typeface="Trebuchet MS"/>
                <a:cs typeface="Trebuchet MS"/>
              </a:rPr>
              <a:t>e</a:t>
            </a:r>
            <a:r>
              <a:rPr sz="2000" i="1" dirty="0">
                <a:latin typeface="Trebuchet MS"/>
                <a:cs typeface="Trebuchet MS"/>
              </a:rPr>
              <a:t>r</a:t>
            </a:r>
            <a:r>
              <a:rPr sz="2000" i="1" spc="-20" dirty="0">
                <a:latin typeface="Trebuchet MS"/>
                <a:cs typeface="Trebuchet MS"/>
              </a:rPr>
              <a:t> </a:t>
            </a:r>
            <a:r>
              <a:rPr sz="2000" i="1" spc="-5" dirty="0">
                <a:latin typeface="Trebuchet MS"/>
                <a:cs typeface="Trebuchet MS"/>
              </a:rPr>
              <a:t>d</a:t>
            </a:r>
            <a:r>
              <a:rPr sz="2000" i="1" dirty="0">
                <a:latin typeface="Trebuchet MS"/>
                <a:cs typeface="Trebuchet MS"/>
              </a:rPr>
              <a:t>e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spc="-5" dirty="0">
                <a:latin typeface="Trebuchet MS"/>
                <a:cs typeface="Trebuchet MS"/>
              </a:rPr>
              <a:t>pr</a:t>
            </a:r>
            <a:r>
              <a:rPr sz="2000" i="1" spc="5" dirty="0">
                <a:latin typeface="Trebuchet MS"/>
                <a:cs typeface="Trebuchet MS"/>
              </a:rPr>
              <a:t>o</a:t>
            </a:r>
            <a:r>
              <a:rPr sz="2000" i="1" spc="-5" dirty="0">
                <a:latin typeface="Trebuchet MS"/>
                <a:cs typeface="Trebuchet MS"/>
              </a:rPr>
              <a:t>priet</a:t>
            </a:r>
            <a:r>
              <a:rPr sz="2000" i="1" spc="5" dirty="0">
                <a:latin typeface="Trebuchet MS"/>
                <a:cs typeface="Trebuchet MS"/>
              </a:rPr>
              <a:t>a</a:t>
            </a:r>
            <a:r>
              <a:rPr sz="2000" i="1" dirty="0">
                <a:latin typeface="Trebuchet MS"/>
                <a:cs typeface="Trebuchet MS"/>
              </a:rPr>
              <a:t>te;</a:t>
            </a:r>
            <a:endParaRPr sz="2000">
              <a:latin typeface="Trebuchet MS"/>
              <a:cs typeface="Trebuchet MS"/>
            </a:endParaRPr>
          </a:p>
          <a:p>
            <a:pPr marL="698500" marR="568325" lvl="1" indent="-228600">
              <a:lnSpc>
                <a:spcPts val="2160"/>
              </a:lnSpc>
              <a:spcBef>
                <a:spcPts val="1230"/>
              </a:spcBef>
              <a:buFont typeface="Arial"/>
              <a:buChar char="•"/>
              <a:tabLst>
                <a:tab pos="698500" algn="l"/>
              </a:tabLst>
            </a:pPr>
            <a:r>
              <a:rPr sz="2000" i="1" spc="-5" dirty="0">
                <a:latin typeface="Trebuchet MS"/>
                <a:cs typeface="Trebuchet MS"/>
              </a:rPr>
              <a:t>privin</a:t>
            </a:r>
            <a:r>
              <a:rPr sz="2000" i="1" dirty="0">
                <a:latin typeface="Trebuchet MS"/>
                <a:cs typeface="Trebuchet MS"/>
              </a:rPr>
              <a:t>d</a:t>
            </a:r>
            <a:r>
              <a:rPr sz="2000" i="1" spc="-2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con</a:t>
            </a:r>
            <a:r>
              <a:rPr sz="2000" i="1" spc="5" dirty="0">
                <a:latin typeface="Trebuchet MS"/>
                <a:cs typeface="Trebuchet MS"/>
              </a:rPr>
              <a:t>s</a:t>
            </a:r>
            <a:r>
              <a:rPr sz="2000" i="1" dirty="0">
                <a:latin typeface="Trebuchet MS"/>
                <a:cs typeface="Trebuchet MS"/>
              </a:rPr>
              <a:t>ti</a:t>
            </a:r>
            <a:r>
              <a:rPr sz="2000" i="1" spc="-10" dirty="0">
                <a:latin typeface="Trebuchet MS"/>
                <a:cs typeface="Trebuchet MS"/>
              </a:rPr>
              <a:t>t</a:t>
            </a:r>
            <a:r>
              <a:rPr sz="2000" i="1" dirty="0">
                <a:latin typeface="Trebuchet MS"/>
                <a:cs typeface="Trebuchet MS"/>
              </a:rPr>
              <a:t>uirea</a:t>
            </a:r>
            <a:r>
              <a:rPr sz="2000" i="1" spc="-3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s</a:t>
            </a:r>
            <a:r>
              <a:rPr sz="2000" i="1" spc="5" dirty="0">
                <a:latin typeface="Trebuchet MS"/>
                <a:cs typeface="Trebuchet MS"/>
              </a:rPr>
              <a:t>a</a:t>
            </a:r>
            <a:r>
              <a:rPr sz="2000" i="1" dirty="0">
                <a:latin typeface="Trebuchet MS"/>
                <a:cs typeface="Trebuchet MS"/>
              </a:rPr>
              <a:t>u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spc="-5" dirty="0">
                <a:latin typeface="Trebuchet MS"/>
                <a:cs typeface="Trebuchet MS"/>
              </a:rPr>
              <a:t>ad</a:t>
            </a:r>
            <a:r>
              <a:rPr sz="2000" i="1" spc="5" dirty="0">
                <a:latin typeface="Trebuchet MS"/>
                <a:cs typeface="Trebuchet MS"/>
              </a:rPr>
              <a:t>m</a:t>
            </a:r>
            <a:r>
              <a:rPr sz="2000" i="1" dirty="0">
                <a:latin typeface="Trebuchet MS"/>
                <a:cs typeface="Trebuchet MS"/>
              </a:rPr>
              <a:t>in</a:t>
            </a:r>
            <a:r>
              <a:rPr sz="2000" i="1" spc="-10" dirty="0">
                <a:latin typeface="Trebuchet MS"/>
                <a:cs typeface="Trebuchet MS"/>
              </a:rPr>
              <a:t>i</a:t>
            </a:r>
            <a:r>
              <a:rPr sz="2000" i="1" dirty="0">
                <a:latin typeface="Trebuchet MS"/>
                <a:cs typeface="Trebuchet MS"/>
              </a:rPr>
              <a:t>st</a:t>
            </a:r>
            <a:r>
              <a:rPr sz="2000" i="1" spc="5" dirty="0">
                <a:latin typeface="Trebuchet MS"/>
                <a:cs typeface="Trebuchet MS"/>
              </a:rPr>
              <a:t>r</a:t>
            </a:r>
            <a:r>
              <a:rPr sz="2000" i="1" spc="-5" dirty="0">
                <a:latin typeface="Trebuchet MS"/>
                <a:cs typeface="Trebuchet MS"/>
              </a:rPr>
              <a:t>a</a:t>
            </a:r>
            <a:r>
              <a:rPr sz="2000" i="1" spc="5" dirty="0">
                <a:latin typeface="Trebuchet MS"/>
                <a:cs typeface="Trebuchet MS"/>
              </a:rPr>
              <a:t>r</a:t>
            </a:r>
            <a:r>
              <a:rPr sz="2000" i="1" spc="-5" dirty="0">
                <a:latin typeface="Trebuchet MS"/>
                <a:cs typeface="Trebuchet MS"/>
              </a:rPr>
              <a:t>e</a:t>
            </a:r>
            <a:r>
              <a:rPr sz="2000" i="1" dirty="0">
                <a:latin typeface="Trebuchet MS"/>
                <a:cs typeface="Trebuchet MS"/>
              </a:rPr>
              <a:t>a</a:t>
            </a:r>
            <a:r>
              <a:rPr sz="2000" i="1" spc="-45" dirty="0">
                <a:latin typeface="Trebuchet MS"/>
                <a:cs typeface="Trebuchet MS"/>
              </a:rPr>
              <a:t> </a:t>
            </a:r>
            <a:r>
              <a:rPr sz="2000" i="1" spc="-5" dirty="0">
                <a:latin typeface="Trebuchet MS"/>
                <a:cs typeface="Trebuchet MS"/>
              </a:rPr>
              <a:t>d</a:t>
            </a:r>
            <a:r>
              <a:rPr sz="2000" i="1" dirty="0">
                <a:latin typeface="Trebuchet MS"/>
                <a:cs typeface="Trebuchet MS"/>
              </a:rPr>
              <a:t>e co</a:t>
            </a:r>
            <a:r>
              <a:rPr sz="2000" i="1" spc="-5" dirty="0">
                <a:latin typeface="Trebuchet MS"/>
                <a:cs typeface="Trebuchet MS"/>
              </a:rPr>
              <a:t>ntur</a:t>
            </a:r>
            <a:r>
              <a:rPr sz="2000" i="1" dirty="0">
                <a:latin typeface="Trebuchet MS"/>
                <a:cs typeface="Trebuchet MS"/>
              </a:rPr>
              <a:t>i</a:t>
            </a:r>
            <a:r>
              <a:rPr sz="2000" i="1" spc="-25" dirty="0">
                <a:latin typeface="Trebuchet MS"/>
                <a:cs typeface="Trebuchet MS"/>
              </a:rPr>
              <a:t> </a:t>
            </a:r>
            <a:r>
              <a:rPr sz="2000" i="1" spc="-5" dirty="0">
                <a:latin typeface="Trebuchet MS"/>
                <a:cs typeface="Trebuchet MS"/>
              </a:rPr>
              <a:t>banc</a:t>
            </a:r>
            <a:r>
              <a:rPr sz="2000" i="1" dirty="0">
                <a:latin typeface="Trebuchet MS"/>
                <a:cs typeface="Trebuchet MS"/>
              </a:rPr>
              <a:t>ar</a:t>
            </a:r>
            <a:r>
              <a:rPr sz="2000" i="1" spc="5" dirty="0">
                <a:latin typeface="Trebuchet MS"/>
                <a:cs typeface="Trebuchet MS"/>
              </a:rPr>
              <a:t>e</a:t>
            </a:r>
            <a:r>
              <a:rPr sz="2000" i="1" dirty="0">
                <a:latin typeface="Trebuchet MS"/>
                <a:cs typeface="Trebuchet MS"/>
              </a:rPr>
              <a:t>,</a:t>
            </a:r>
            <a:r>
              <a:rPr sz="2000" i="1" spc="-20" dirty="0">
                <a:latin typeface="Trebuchet MS"/>
                <a:cs typeface="Trebuchet MS"/>
              </a:rPr>
              <a:t> </a:t>
            </a:r>
            <a:r>
              <a:rPr sz="2000" i="1" spc="-5" dirty="0">
                <a:latin typeface="Trebuchet MS"/>
                <a:cs typeface="Trebuchet MS"/>
              </a:rPr>
              <a:t>d</a:t>
            </a:r>
            <a:r>
              <a:rPr sz="2000" i="1" dirty="0">
                <a:latin typeface="Trebuchet MS"/>
                <a:cs typeface="Trebuchet MS"/>
              </a:rPr>
              <a:t>e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spc="-5" dirty="0">
                <a:latin typeface="Trebuchet MS"/>
                <a:cs typeface="Trebuchet MS"/>
              </a:rPr>
              <a:t>ec</a:t>
            </a:r>
            <a:r>
              <a:rPr sz="2000" i="1" spc="5" dirty="0">
                <a:latin typeface="Trebuchet MS"/>
                <a:cs typeface="Trebuchet MS"/>
              </a:rPr>
              <a:t>o</a:t>
            </a:r>
            <a:r>
              <a:rPr sz="2000" i="1" spc="-5" dirty="0">
                <a:latin typeface="Trebuchet MS"/>
                <a:cs typeface="Trebuchet MS"/>
              </a:rPr>
              <a:t>no</a:t>
            </a:r>
            <a:r>
              <a:rPr sz="2000" i="1" spc="5" dirty="0">
                <a:latin typeface="Trebuchet MS"/>
                <a:cs typeface="Trebuchet MS"/>
              </a:rPr>
              <a:t>m</a:t>
            </a:r>
            <a:r>
              <a:rPr sz="2000" i="1" dirty="0">
                <a:latin typeface="Trebuchet MS"/>
                <a:cs typeface="Trebuchet MS"/>
              </a:rPr>
              <a:t>ii</a:t>
            </a:r>
            <a:r>
              <a:rPr sz="2000" i="1" spc="-3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o</a:t>
            </a:r>
            <a:r>
              <a:rPr sz="2000" i="1" spc="5" dirty="0">
                <a:latin typeface="Trebuchet MS"/>
                <a:cs typeface="Trebuchet MS"/>
              </a:rPr>
              <a:t>r</a:t>
            </a:r>
            <a:r>
              <a:rPr sz="2000" i="1" dirty="0">
                <a:latin typeface="Trebuchet MS"/>
                <a:cs typeface="Trebuchet MS"/>
              </a:rPr>
              <a:t>i</a:t>
            </a:r>
            <a:r>
              <a:rPr sz="2000" i="1" spc="-20" dirty="0">
                <a:latin typeface="Trebuchet MS"/>
                <a:cs typeface="Trebuchet MS"/>
              </a:rPr>
              <a:t> </a:t>
            </a:r>
            <a:r>
              <a:rPr sz="2000" i="1" spc="-5" dirty="0">
                <a:latin typeface="Trebuchet MS"/>
                <a:cs typeface="Trebuchet MS"/>
              </a:rPr>
              <a:t>d</a:t>
            </a:r>
            <a:r>
              <a:rPr sz="2000" i="1" dirty="0">
                <a:latin typeface="Trebuchet MS"/>
                <a:cs typeface="Trebuchet MS"/>
              </a:rPr>
              <a:t>e instrum</a:t>
            </a:r>
            <a:r>
              <a:rPr sz="2000" i="1" spc="-5" dirty="0">
                <a:latin typeface="Trebuchet MS"/>
                <a:cs typeface="Trebuchet MS"/>
              </a:rPr>
              <a:t>ente financiar</a:t>
            </a:r>
            <a:r>
              <a:rPr sz="2000" i="1" spc="10" dirty="0">
                <a:latin typeface="Trebuchet MS"/>
                <a:cs typeface="Trebuchet MS"/>
              </a:rPr>
              <a:t>e</a:t>
            </a:r>
            <a:r>
              <a:rPr sz="2000" i="1" dirty="0">
                <a:latin typeface="Trebuchet MS"/>
                <a:cs typeface="Trebuchet MS"/>
              </a:rPr>
              <a:t>;</a:t>
            </a:r>
            <a:endParaRPr sz="2000">
              <a:latin typeface="Trebuchet MS"/>
              <a:cs typeface="Trebuchet MS"/>
            </a:endParaRPr>
          </a:p>
          <a:p>
            <a:pPr marL="698500" lvl="1" indent="-228600">
              <a:lnSpc>
                <a:spcPts val="2280"/>
              </a:lnSpc>
              <a:spcBef>
                <a:spcPts val="925"/>
              </a:spcBef>
              <a:buFont typeface="Arial"/>
              <a:buChar char="•"/>
              <a:tabLst>
                <a:tab pos="698500" algn="l"/>
              </a:tabLst>
            </a:pPr>
            <a:r>
              <a:rPr sz="2000" i="1" spc="-5" dirty="0">
                <a:latin typeface="Trebuchet MS"/>
                <a:cs typeface="Trebuchet MS"/>
              </a:rPr>
              <a:t>privin</a:t>
            </a:r>
            <a:r>
              <a:rPr sz="2000" i="1" dirty="0">
                <a:latin typeface="Trebuchet MS"/>
                <a:cs typeface="Trebuchet MS"/>
              </a:rPr>
              <a:t>d</a:t>
            </a:r>
            <a:r>
              <a:rPr sz="2000" i="1" spc="-3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organi</a:t>
            </a:r>
            <a:r>
              <a:rPr sz="2000" i="1" spc="-10" dirty="0">
                <a:latin typeface="Trebuchet MS"/>
                <a:cs typeface="Trebuchet MS"/>
              </a:rPr>
              <a:t>z</a:t>
            </a:r>
            <a:r>
              <a:rPr sz="2000" i="1" dirty="0">
                <a:latin typeface="Trebuchet MS"/>
                <a:cs typeface="Trebuchet MS"/>
              </a:rPr>
              <a:t>ar</a:t>
            </a:r>
            <a:r>
              <a:rPr sz="2000" i="1" spc="5" dirty="0">
                <a:latin typeface="Trebuchet MS"/>
                <a:cs typeface="Trebuchet MS"/>
              </a:rPr>
              <a:t>e</a:t>
            </a:r>
            <a:r>
              <a:rPr sz="2000" i="1" dirty="0">
                <a:latin typeface="Trebuchet MS"/>
                <a:cs typeface="Trebuchet MS"/>
              </a:rPr>
              <a:t>a</a:t>
            </a:r>
            <a:r>
              <a:rPr sz="2000" i="1" spc="-4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proc</a:t>
            </a:r>
            <a:r>
              <a:rPr sz="2000" i="1" spc="5" dirty="0">
                <a:latin typeface="Trebuchet MS"/>
                <a:cs typeface="Trebuchet MS"/>
              </a:rPr>
              <a:t>e</a:t>
            </a:r>
            <a:r>
              <a:rPr sz="2000" i="1" dirty="0">
                <a:latin typeface="Trebuchet MS"/>
                <a:cs typeface="Trebuchet MS"/>
              </a:rPr>
              <a:t>sului</a:t>
            </a:r>
            <a:r>
              <a:rPr sz="2000" i="1" spc="-4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de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subsc</a:t>
            </a:r>
            <a:r>
              <a:rPr sz="2000" i="1" spc="5" dirty="0">
                <a:latin typeface="Trebuchet MS"/>
                <a:cs typeface="Trebuchet MS"/>
              </a:rPr>
              <a:t>r</a:t>
            </a:r>
            <a:r>
              <a:rPr sz="2000" i="1" dirty="0">
                <a:latin typeface="Trebuchet MS"/>
                <a:cs typeface="Trebuchet MS"/>
              </a:rPr>
              <a:t>iere</a:t>
            </a:r>
            <a:r>
              <a:rPr sz="2000" i="1" spc="-2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a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aporturi</a:t>
            </a:r>
            <a:r>
              <a:rPr sz="2000" i="1" spc="-10" dirty="0">
                <a:latin typeface="Trebuchet MS"/>
                <a:cs typeface="Trebuchet MS"/>
              </a:rPr>
              <a:t>l</a:t>
            </a:r>
            <a:r>
              <a:rPr sz="2000" i="1" dirty="0">
                <a:latin typeface="Trebuchet MS"/>
                <a:cs typeface="Trebuchet MS"/>
              </a:rPr>
              <a:t>or</a:t>
            </a:r>
            <a:r>
              <a:rPr sz="2000" i="1" spc="-2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necesare</a:t>
            </a:r>
            <a:r>
              <a:rPr sz="2000" i="1" spc="-3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constit</a:t>
            </a:r>
            <a:r>
              <a:rPr sz="2000" i="1" spc="-10" dirty="0">
                <a:latin typeface="Trebuchet MS"/>
                <a:cs typeface="Trebuchet MS"/>
              </a:rPr>
              <a:t>u</a:t>
            </a:r>
            <a:r>
              <a:rPr sz="2000" i="1" dirty="0">
                <a:latin typeface="Trebuchet MS"/>
                <a:cs typeface="Trebuchet MS"/>
              </a:rPr>
              <a:t>iri</a:t>
            </a:r>
            <a:r>
              <a:rPr sz="2000" i="1" spc="-10" dirty="0">
                <a:latin typeface="Trebuchet MS"/>
                <a:cs typeface="Trebuchet MS"/>
              </a:rPr>
              <a:t>i</a:t>
            </a:r>
            <a:r>
              <a:rPr sz="2000" i="1" dirty="0">
                <a:latin typeface="Trebuchet MS"/>
                <a:cs typeface="Trebuchet MS"/>
              </a:rPr>
              <a:t>,</a:t>
            </a:r>
            <a:r>
              <a:rPr sz="2000" i="1" spc="-2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func</a:t>
            </a:r>
            <a:r>
              <a:rPr sz="2000" i="1" spc="-10" dirty="0">
                <a:latin typeface="Trebuchet MS"/>
                <a:cs typeface="Trebuchet MS"/>
              </a:rPr>
              <a:t>ț</a:t>
            </a:r>
            <a:r>
              <a:rPr sz="2000" i="1" dirty="0">
                <a:latin typeface="Trebuchet MS"/>
                <a:cs typeface="Trebuchet MS"/>
              </a:rPr>
              <a:t>ionării</a:t>
            </a:r>
            <a:endParaRPr sz="2000">
              <a:latin typeface="Trebuchet MS"/>
              <a:cs typeface="Trebuchet MS"/>
            </a:endParaRPr>
          </a:p>
          <a:p>
            <a:pPr marL="698500">
              <a:lnSpc>
                <a:spcPts val="2280"/>
              </a:lnSpc>
            </a:pPr>
            <a:r>
              <a:rPr sz="2000" i="1" dirty="0">
                <a:latin typeface="Trebuchet MS"/>
                <a:cs typeface="Trebuchet MS"/>
              </a:rPr>
              <a:t>s</a:t>
            </a:r>
            <a:r>
              <a:rPr sz="2000" i="1" spc="5" dirty="0">
                <a:latin typeface="Trebuchet MS"/>
                <a:cs typeface="Trebuchet MS"/>
              </a:rPr>
              <a:t>a</a:t>
            </a:r>
            <a:r>
              <a:rPr sz="2000" i="1" dirty="0">
                <a:latin typeface="Trebuchet MS"/>
                <a:cs typeface="Trebuchet MS"/>
              </a:rPr>
              <a:t>u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ad</a:t>
            </a:r>
            <a:r>
              <a:rPr sz="2000" i="1" spc="5" dirty="0">
                <a:latin typeface="Trebuchet MS"/>
                <a:cs typeface="Trebuchet MS"/>
              </a:rPr>
              <a:t>m</a:t>
            </a:r>
            <a:r>
              <a:rPr sz="2000" i="1" dirty="0">
                <a:latin typeface="Trebuchet MS"/>
                <a:cs typeface="Trebuchet MS"/>
              </a:rPr>
              <a:t>in</a:t>
            </a:r>
            <a:r>
              <a:rPr sz="2000" i="1" spc="-10" dirty="0">
                <a:latin typeface="Trebuchet MS"/>
                <a:cs typeface="Trebuchet MS"/>
              </a:rPr>
              <a:t>i</a:t>
            </a:r>
            <a:r>
              <a:rPr sz="2000" i="1" dirty="0">
                <a:latin typeface="Trebuchet MS"/>
                <a:cs typeface="Trebuchet MS"/>
              </a:rPr>
              <a:t>st</a:t>
            </a:r>
            <a:r>
              <a:rPr sz="2000" i="1" spc="5" dirty="0">
                <a:latin typeface="Trebuchet MS"/>
                <a:cs typeface="Trebuchet MS"/>
              </a:rPr>
              <a:t>r</a:t>
            </a:r>
            <a:r>
              <a:rPr sz="2000" i="1" dirty="0">
                <a:latin typeface="Trebuchet MS"/>
                <a:cs typeface="Trebuchet MS"/>
              </a:rPr>
              <a:t>ă</a:t>
            </a:r>
            <a:r>
              <a:rPr sz="2000" i="1" spc="5" dirty="0">
                <a:latin typeface="Trebuchet MS"/>
                <a:cs typeface="Trebuchet MS"/>
              </a:rPr>
              <a:t>r</a:t>
            </a:r>
            <a:r>
              <a:rPr sz="2000" i="1" dirty="0">
                <a:latin typeface="Trebuchet MS"/>
                <a:cs typeface="Trebuchet MS"/>
              </a:rPr>
              <a:t>ii</a:t>
            </a:r>
            <a:r>
              <a:rPr sz="2000" i="1" spc="-4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unei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s</a:t>
            </a:r>
            <a:r>
              <a:rPr sz="2000" i="1" spc="5" dirty="0">
                <a:latin typeface="Trebuchet MS"/>
                <a:cs typeface="Trebuchet MS"/>
              </a:rPr>
              <a:t>o</a:t>
            </a:r>
            <a:r>
              <a:rPr sz="2000" i="1" dirty="0">
                <a:latin typeface="Trebuchet MS"/>
                <a:cs typeface="Trebuchet MS"/>
              </a:rPr>
              <a:t>cietăț</a:t>
            </a:r>
            <a:r>
              <a:rPr sz="2000" i="1" spc="10" dirty="0">
                <a:latin typeface="Trebuchet MS"/>
                <a:cs typeface="Trebuchet MS"/>
              </a:rPr>
              <a:t>i</a:t>
            </a:r>
            <a:r>
              <a:rPr sz="2000" i="1" dirty="0">
                <a:latin typeface="Trebuchet MS"/>
                <a:cs typeface="Trebuchet MS"/>
              </a:rPr>
              <a:t>;</a:t>
            </a:r>
            <a:endParaRPr sz="2000">
              <a:latin typeface="Trebuchet MS"/>
              <a:cs typeface="Trebuchet MS"/>
            </a:endParaRPr>
          </a:p>
          <a:p>
            <a:pPr marL="698500" lvl="1" indent="-228600">
              <a:lnSpc>
                <a:spcPts val="2280"/>
              </a:lnSpc>
              <a:spcBef>
                <a:spcPts val="960"/>
              </a:spcBef>
              <a:buFont typeface="Arial"/>
              <a:buChar char="•"/>
              <a:tabLst>
                <a:tab pos="698500" algn="l"/>
              </a:tabLst>
            </a:pPr>
            <a:r>
              <a:rPr sz="2000" i="1" spc="-5" dirty="0">
                <a:latin typeface="Trebuchet MS"/>
                <a:cs typeface="Trebuchet MS"/>
              </a:rPr>
              <a:t>privin</a:t>
            </a:r>
            <a:r>
              <a:rPr sz="2000" i="1" dirty="0">
                <a:latin typeface="Trebuchet MS"/>
                <a:cs typeface="Trebuchet MS"/>
              </a:rPr>
              <a:t>d</a:t>
            </a:r>
            <a:r>
              <a:rPr sz="2000" i="1" spc="-2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con</a:t>
            </a:r>
            <a:r>
              <a:rPr sz="2000" i="1" spc="5" dirty="0">
                <a:latin typeface="Trebuchet MS"/>
                <a:cs typeface="Trebuchet MS"/>
              </a:rPr>
              <a:t>s</a:t>
            </a:r>
            <a:r>
              <a:rPr sz="2000" i="1" dirty="0">
                <a:latin typeface="Trebuchet MS"/>
                <a:cs typeface="Trebuchet MS"/>
              </a:rPr>
              <a:t>ti</a:t>
            </a:r>
            <a:r>
              <a:rPr sz="2000" i="1" spc="-10" dirty="0">
                <a:latin typeface="Trebuchet MS"/>
                <a:cs typeface="Trebuchet MS"/>
              </a:rPr>
              <a:t>t</a:t>
            </a:r>
            <a:r>
              <a:rPr sz="2000" i="1" dirty="0">
                <a:latin typeface="Trebuchet MS"/>
                <a:cs typeface="Trebuchet MS"/>
              </a:rPr>
              <a:t>uire</a:t>
            </a:r>
            <a:r>
              <a:rPr sz="2000" i="1" spc="5" dirty="0">
                <a:latin typeface="Trebuchet MS"/>
                <a:cs typeface="Trebuchet MS"/>
              </a:rPr>
              <a:t>a</a:t>
            </a:r>
            <a:r>
              <a:rPr sz="2000" i="1" dirty="0">
                <a:latin typeface="Trebuchet MS"/>
                <a:cs typeface="Trebuchet MS"/>
              </a:rPr>
              <a:t>,</a:t>
            </a:r>
            <a:r>
              <a:rPr sz="2000" i="1" spc="-3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ad</a:t>
            </a:r>
            <a:r>
              <a:rPr sz="2000" i="1" spc="5" dirty="0">
                <a:latin typeface="Trebuchet MS"/>
                <a:cs typeface="Trebuchet MS"/>
              </a:rPr>
              <a:t>m</a:t>
            </a:r>
            <a:r>
              <a:rPr sz="2000" i="1" dirty="0">
                <a:latin typeface="Trebuchet MS"/>
                <a:cs typeface="Trebuchet MS"/>
              </a:rPr>
              <a:t>in</a:t>
            </a:r>
            <a:r>
              <a:rPr sz="2000" i="1" spc="-10" dirty="0">
                <a:latin typeface="Trebuchet MS"/>
                <a:cs typeface="Trebuchet MS"/>
              </a:rPr>
              <a:t>i</a:t>
            </a:r>
            <a:r>
              <a:rPr sz="2000" i="1" dirty="0">
                <a:latin typeface="Trebuchet MS"/>
                <a:cs typeface="Trebuchet MS"/>
              </a:rPr>
              <a:t>st</a:t>
            </a:r>
            <a:r>
              <a:rPr sz="2000" i="1" spc="5" dirty="0">
                <a:latin typeface="Trebuchet MS"/>
                <a:cs typeface="Trebuchet MS"/>
              </a:rPr>
              <a:t>r</a:t>
            </a:r>
            <a:r>
              <a:rPr sz="2000" i="1" dirty="0">
                <a:latin typeface="Trebuchet MS"/>
                <a:cs typeface="Trebuchet MS"/>
              </a:rPr>
              <a:t>a</a:t>
            </a:r>
            <a:r>
              <a:rPr sz="2000" i="1" spc="5" dirty="0">
                <a:latin typeface="Trebuchet MS"/>
                <a:cs typeface="Trebuchet MS"/>
              </a:rPr>
              <a:t>r</a:t>
            </a:r>
            <a:r>
              <a:rPr sz="2000" i="1" dirty="0">
                <a:latin typeface="Trebuchet MS"/>
                <a:cs typeface="Trebuchet MS"/>
              </a:rPr>
              <a:t>ea</a:t>
            </a:r>
            <a:r>
              <a:rPr sz="2000" i="1" spc="-4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o</a:t>
            </a:r>
            <a:r>
              <a:rPr sz="2000" i="1" spc="5" dirty="0">
                <a:latin typeface="Trebuchet MS"/>
                <a:cs typeface="Trebuchet MS"/>
              </a:rPr>
              <a:t>r</a:t>
            </a:r>
            <a:r>
              <a:rPr sz="2000" i="1" dirty="0">
                <a:latin typeface="Trebuchet MS"/>
                <a:cs typeface="Trebuchet MS"/>
              </a:rPr>
              <a:t>i</a:t>
            </a:r>
            <a:r>
              <a:rPr sz="2000" i="1" spc="-2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conduc</a:t>
            </a:r>
            <a:r>
              <a:rPr sz="2000" i="1" spc="5" dirty="0">
                <a:latin typeface="Trebuchet MS"/>
                <a:cs typeface="Trebuchet MS"/>
              </a:rPr>
              <a:t>e</a:t>
            </a:r>
            <a:r>
              <a:rPr sz="2000" i="1" dirty="0">
                <a:latin typeface="Trebuchet MS"/>
                <a:cs typeface="Trebuchet MS"/>
              </a:rPr>
              <a:t>r</a:t>
            </a:r>
            <a:r>
              <a:rPr sz="2000" i="1" spc="5" dirty="0">
                <a:latin typeface="Trebuchet MS"/>
                <a:cs typeface="Trebuchet MS"/>
              </a:rPr>
              <a:t>e</a:t>
            </a:r>
            <a:r>
              <a:rPr sz="2000" i="1" dirty="0">
                <a:latin typeface="Trebuchet MS"/>
                <a:cs typeface="Trebuchet MS"/>
              </a:rPr>
              <a:t>a</a:t>
            </a:r>
            <a:r>
              <a:rPr sz="2000" i="1" spc="-2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unor</a:t>
            </a:r>
            <a:r>
              <a:rPr sz="2000" i="1" spc="-2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a</a:t>
            </a:r>
            <a:r>
              <a:rPr sz="2000" i="1" spc="5" dirty="0">
                <a:latin typeface="Trebuchet MS"/>
                <a:cs typeface="Trebuchet MS"/>
              </a:rPr>
              <a:t>s</a:t>
            </a:r>
            <a:r>
              <a:rPr sz="2000" i="1" dirty="0">
                <a:latin typeface="Trebuchet MS"/>
                <a:cs typeface="Trebuchet MS"/>
              </a:rPr>
              <a:t>tfel</a:t>
            </a:r>
            <a:r>
              <a:rPr sz="2000" i="1" spc="-2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de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s</a:t>
            </a:r>
            <a:r>
              <a:rPr sz="2000" i="1" spc="5" dirty="0">
                <a:latin typeface="Trebuchet MS"/>
                <a:cs typeface="Trebuchet MS"/>
              </a:rPr>
              <a:t>o</a:t>
            </a:r>
            <a:r>
              <a:rPr sz="2000" i="1" dirty="0">
                <a:latin typeface="Trebuchet MS"/>
                <a:cs typeface="Trebuchet MS"/>
              </a:rPr>
              <a:t>cietăți,</a:t>
            </a:r>
            <a:r>
              <a:rPr sz="2000" i="1" spc="-2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o</a:t>
            </a:r>
            <a:r>
              <a:rPr sz="2000" i="1" spc="5" dirty="0">
                <a:latin typeface="Trebuchet MS"/>
                <a:cs typeface="Trebuchet MS"/>
              </a:rPr>
              <a:t>r</a:t>
            </a:r>
            <a:r>
              <a:rPr sz="2000" i="1" dirty="0">
                <a:latin typeface="Trebuchet MS"/>
                <a:cs typeface="Trebuchet MS"/>
              </a:rPr>
              <a:t>ganis</a:t>
            </a:r>
            <a:r>
              <a:rPr sz="2000" i="1" spc="5" dirty="0">
                <a:latin typeface="Trebuchet MS"/>
                <a:cs typeface="Trebuchet MS"/>
              </a:rPr>
              <a:t>m</a:t>
            </a:r>
            <a:r>
              <a:rPr sz="2000" i="1" spc="-10" dirty="0">
                <a:latin typeface="Trebuchet MS"/>
                <a:cs typeface="Trebuchet MS"/>
              </a:rPr>
              <a:t>e</a:t>
            </a:r>
            <a:r>
              <a:rPr sz="2000" i="1" dirty="0">
                <a:latin typeface="Trebuchet MS"/>
                <a:cs typeface="Trebuchet MS"/>
              </a:rPr>
              <a:t>lor</a:t>
            </a:r>
            <a:r>
              <a:rPr sz="2000" i="1" spc="-3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de</a:t>
            </a:r>
            <a:endParaRPr sz="2000">
              <a:latin typeface="Trebuchet MS"/>
              <a:cs typeface="Trebuchet MS"/>
            </a:endParaRPr>
          </a:p>
          <a:p>
            <a:pPr marL="698500">
              <a:lnSpc>
                <a:spcPts val="2280"/>
              </a:lnSpc>
            </a:pPr>
            <a:r>
              <a:rPr sz="2000" i="1" spc="-5" dirty="0">
                <a:latin typeface="Trebuchet MS"/>
                <a:cs typeface="Trebuchet MS"/>
              </a:rPr>
              <a:t>plas</a:t>
            </a:r>
            <a:r>
              <a:rPr sz="2000" i="1" dirty="0">
                <a:latin typeface="Trebuchet MS"/>
                <a:cs typeface="Trebuchet MS"/>
              </a:rPr>
              <a:t>a</a:t>
            </a:r>
            <a:r>
              <a:rPr sz="2000" i="1" spc="-5" dirty="0">
                <a:latin typeface="Trebuchet MS"/>
                <a:cs typeface="Trebuchet MS"/>
              </a:rPr>
              <a:t>m</a:t>
            </a:r>
            <a:r>
              <a:rPr sz="2000" i="1" spc="5" dirty="0">
                <a:latin typeface="Trebuchet MS"/>
                <a:cs typeface="Trebuchet MS"/>
              </a:rPr>
              <a:t>e</a:t>
            </a:r>
            <a:r>
              <a:rPr sz="2000" i="1" spc="-5" dirty="0">
                <a:latin typeface="Trebuchet MS"/>
                <a:cs typeface="Trebuchet MS"/>
              </a:rPr>
              <a:t>n</a:t>
            </a:r>
            <a:r>
              <a:rPr sz="2000" i="1" dirty="0">
                <a:latin typeface="Trebuchet MS"/>
                <a:cs typeface="Trebuchet MS"/>
              </a:rPr>
              <a:t>t</a:t>
            </a:r>
            <a:r>
              <a:rPr sz="2000" i="1" spc="-4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colectiv</a:t>
            </a:r>
            <a:r>
              <a:rPr sz="2000" i="1" spc="-2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în</a:t>
            </a:r>
            <a:r>
              <a:rPr sz="2000" i="1" spc="-2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valori</a:t>
            </a:r>
            <a:r>
              <a:rPr sz="2000" i="1" spc="-20" dirty="0">
                <a:latin typeface="Trebuchet MS"/>
                <a:cs typeface="Trebuchet MS"/>
              </a:rPr>
              <a:t> </a:t>
            </a:r>
            <a:r>
              <a:rPr sz="2000" i="1" spc="-5" dirty="0">
                <a:latin typeface="Trebuchet MS"/>
                <a:cs typeface="Trebuchet MS"/>
              </a:rPr>
              <a:t>m</a:t>
            </a:r>
            <a:r>
              <a:rPr sz="2000" i="1" spc="5" dirty="0">
                <a:latin typeface="Trebuchet MS"/>
                <a:cs typeface="Trebuchet MS"/>
              </a:rPr>
              <a:t>o</a:t>
            </a:r>
            <a:r>
              <a:rPr sz="2000" i="1" spc="-5" dirty="0">
                <a:latin typeface="Trebuchet MS"/>
                <a:cs typeface="Trebuchet MS"/>
              </a:rPr>
              <a:t>bi</a:t>
            </a:r>
            <a:r>
              <a:rPr sz="2000" i="1" spc="-10" dirty="0">
                <a:latin typeface="Trebuchet MS"/>
                <a:cs typeface="Trebuchet MS"/>
              </a:rPr>
              <a:t>l</a:t>
            </a:r>
            <a:r>
              <a:rPr sz="2000" i="1" dirty="0">
                <a:latin typeface="Trebuchet MS"/>
                <a:cs typeface="Trebuchet MS"/>
              </a:rPr>
              <a:t>iare</a:t>
            </a:r>
            <a:r>
              <a:rPr sz="2000" i="1" spc="-2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s</a:t>
            </a:r>
            <a:r>
              <a:rPr sz="2000" i="1" spc="5" dirty="0">
                <a:latin typeface="Trebuchet MS"/>
                <a:cs typeface="Trebuchet MS"/>
              </a:rPr>
              <a:t>a</a:t>
            </a:r>
            <a:r>
              <a:rPr sz="2000" i="1" dirty="0">
                <a:latin typeface="Trebuchet MS"/>
                <a:cs typeface="Trebuchet MS"/>
              </a:rPr>
              <a:t>u</a:t>
            </a:r>
            <a:r>
              <a:rPr sz="2000" i="1" spc="-3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a </a:t>
            </a:r>
            <a:r>
              <a:rPr sz="2000" i="1" spc="-5" dirty="0">
                <a:latin typeface="Trebuchet MS"/>
                <a:cs typeface="Trebuchet MS"/>
              </a:rPr>
              <a:t>alto</a:t>
            </a:r>
            <a:r>
              <a:rPr sz="2000" i="1" dirty="0">
                <a:latin typeface="Trebuchet MS"/>
                <a:cs typeface="Trebuchet MS"/>
              </a:rPr>
              <a:t>r</a:t>
            </a:r>
            <a:r>
              <a:rPr sz="2000" i="1" spc="-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st</a:t>
            </a:r>
            <a:r>
              <a:rPr sz="2000" i="1" spc="5" dirty="0">
                <a:latin typeface="Trebuchet MS"/>
                <a:cs typeface="Trebuchet MS"/>
              </a:rPr>
              <a:t>r</a:t>
            </a:r>
            <a:r>
              <a:rPr sz="2000" i="1" dirty="0">
                <a:latin typeface="Trebuchet MS"/>
                <a:cs typeface="Trebuchet MS"/>
              </a:rPr>
              <a:t>ucturi</a:t>
            </a:r>
            <a:r>
              <a:rPr sz="2000" i="1" spc="-3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similar</a:t>
            </a:r>
            <a:r>
              <a:rPr sz="2000" i="1" spc="35" dirty="0">
                <a:latin typeface="Trebuchet MS"/>
                <a:cs typeface="Trebuchet MS"/>
              </a:rPr>
              <a:t>e</a:t>
            </a:r>
            <a:r>
              <a:rPr sz="2000" i="1" dirty="0">
                <a:latin typeface="Trebuchet MS"/>
                <a:cs typeface="Trebuchet MS"/>
              </a:rPr>
              <a:t>.</a:t>
            </a:r>
            <a:endParaRPr sz="200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241300" algn="l"/>
              </a:tabLst>
            </a:pPr>
            <a:r>
              <a:rPr sz="2000" b="1" spc="-100" dirty="0">
                <a:latin typeface="Trebuchet MS"/>
                <a:cs typeface="Trebuchet MS"/>
              </a:rPr>
              <a:t>P</a:t>
            </a:r>
            <a:r>
              <a:rPr sz="2000" b="1" dirty="0">
                <a:latin typeface="Trebuchet MS"/>
                <a:cs typeface="Trebuchet MS"/>
              </a:rPr>
              <a:t>arti</a:t>
            </a:r>
            <a:r>
              <a:rPr sz="2000" b="1" spc="-10" dirty="0">
                <a:latin typeface="Trebuchet MS"/>
                <a:cs typeface="Trebuchet MS"/>
              </a:rPr>
              <a:t>c</a:t>
            </a:r>
            <a:r>
              <a:rPr sz="2000" b="1" dirty="0">
                <a:latin typeface="Trebuchet MS"/>
                <a:cs typeface="Trebuchet MS"/>
              </a:rPr>
              <a:t>ipă</a:t>
            </a:r>
            <a:r>
              <a:rPr sz="2000" b="1" spc="-1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în</a:t>
            </a:r>
            <a:r>
              <a:rPr sz="2000" b="1" spc="-1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n</a:t>
            </a:r>
            <a:r>
              <a:rPr sz="2000" b="1" spc="5" dirty="0">
                <a:latin typeface="Trebuchet MS"/>
                <a:cs typeface="Trebuchet MS"/>
              </a:rPr>
              <a:t>u</a:t>
            </a:r>
            <a:r>
              <a:rPr sz="2000" b="1" dirty="0">
                <a:latin typeface="Trebuchet MS"/>
                <a:cs typeface="Trebuchet MS"/>
              </a:rPr>
              <a:t>mele</a:t>
            </a:r>
            <a:r>
              <a:rPr sz="2000" b="1" spc="-3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sau</a:t>
            </a:r>
            <a:r>
              <a:rPr sz="2000" b="1" spc="-1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pentru</a:t>
            </a:r>
            <a:r>
              <a:rPr sz="2000" b="1" spc="-15" dirty="0">
                <a:latin typeface="Trebuchet MS"/>
                <a:cs typeface="Trebuchet MS"/>
              </a:rPr>
              <a:t> </a:t>
            </a:r>
            <a:r>
              <a:rPr sz="2000" b="1" spc="-10" dirty="0">
                <a:latin typeface="Trebuchet MS"/>
                <a:cs typeface="Trebuchet MS"/>
              </a:rPr>
              <a:t>c</a:t>
            </a:r>
            <a:r>
              <a:rPr sz="2000" b="1" dirty="0">
                <a:latin typeface="Trebuchet MS"/>
                <a:cs typeface="Trebuchet MS"/>
              </a:rPr>
              <a:t>lienț</a:t>
            </a:r>
            <a:r>
              <a:rPr sz="2000" b="1" spc="1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  <a:p>
            <a:pPr marL="698500" lvl="1" indent="-228600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698500" algn="l"/>
              </a:tabLst>
            </a:pPr>
            <a:r>
              <a:rPr sz="2000" i="1" dirty="0">
                <a:latin typeface="Trebuchet MS"/>
                <a:cs typeface="Trebuchet MS"/>
              </a:rPr>
              <a:t>în</a:t>
            </a:r>
            <a:r>
              <a:rPr sz="2000" i="1" spc="-1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o</a:t>
            </a:r>
            <a:r>
              <a:rPr sz="2000" i="1" spc="5" dirty="0">
                <a:latin typeface="Trebuchet MS"/>
                <a:cs typeface="Trebuchet MS"/>
              </a:rPr>
              <a:t>r</a:t>
            </a:r>
            <a:r>
              <a:rPr sz="2000" i="1" dirty="0">
                <a:latin typeface="Trebuchet MS"/>
                <a:cs typeface="Trebuchet MS"/>
              </a:rPr>
              <a:t>ice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op</a:t>
            </a:r>
            <a:r>
              <a:rPr sz="2000" i="1" spc="5" dirty="0">
                <a:latin typeface="Trebuchet MS"/>
                <a:cs typeface="Trebuchet MS"/>
              </a:rPr>
              <a:t>e</a:t>
            </a:r>
            <a:r>
              <a:rPr sz="2000" i="1" dirty="0">
                <a:latin typeface="Trebuchet MS"/>
                <a:cs typeface="Trebuchet MS"/>
              </a:rPr>
              <a:t>r</a:t>
            </a:r>
            <a:r>
              <a:rPr sz="2000" i="1" spc="5" dirty="0">
                <a:latin typeface="Trebuchet MS"/>
                <a:cs typeface="Trebuchet MS"/>
              </a:rPr>
              <a:t>a</a:t>
            </a:r>
            <a:r>
              <a:rPr sz="2000" i="1" dirty="0">
                <a:latin typeface="Trebuchet MS"/>
                <a:cs typeface="Trebuchet MS"/>
              </a:rPr>
              <a:t>țiu</a:t>
            </a:r>
            <a:r>
              <a:rPr sz="2000" i="1" spc="-10" dirty="0">
                <a:latin typeface="Trebuchet MS"/>
                <a:cs typeface="Trebuchet MS"/>
              </a:rPr>
              <a:t>n</a:t>
            </a:r>
            <a:r>
              <a:rPr sz="2000" i="1" dirty="0">
                <a:latin typeface="Trebuchet MS"/>
                <a:cs typeface="Trebuchet MS"/>
              </a:rPr>
              <a:t>e</a:t>
            </a:r>
            <a:r>
              <a:rPr sz="2000" i="1" spc="-3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cu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car</a:t>
            </a:r>
            <a:r>
              <a:rPr sz="2000" i="1" spc="5" dirty="0">
                <a:latin typeface="Trebuchet MS"/>
                <a:cs typeface="Trebuchet MS"/>
              </a:rPr>
              <a:t>a</a:t>
            </a:r>
            <a:r>
              <a:rPr sz="2000" i="1" dirty="0">
                <a:latin typeface="Trebuchet MS"/>
                <a:cs typeface="Trebuchet MS"/>
              </a:rPr>
              <a:t>cter</a:t>
            </a:r>
            <a:r>
              <a:rPr sz="2000" i="1" spc="-1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financiar</a:t>
            </a:r>
            <a:r>
              <a:rPr sz="2000" i="1" spc="-3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o</a:t>
            </a:r>
            <a:r>
              <a:rPr sz="2000" i="1" spc="5" dirty="0">
                <a:latin typeface="Trebuchet MS"/>
                <a:cs typeface="Trebuchet MS"/>
              </a:rPr>
              <a:t>r</a:t>
            </a:r>
            <a:r>
              <a:rPr sz="2000" i="1" dirty="0">
                <a:latin typeface="Trebuchet MS"/>
                <a:cs typeface="Trebuchet MS"/>
              </a:rPr>
              <a:t>i</a:t>
            </a:r>
            <a:r>
              <a:rPr sz="2000" i="1" spc="-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vizând</a:t>
            </a:r>
            <a:r>
              <a:rPr sz="2000" i="1" spc="-3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bunuri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imobile;</a:t>
            </a:r>
            <a:endParaRPr sz="2000">
              <a:latin typeface="Trebuchet MS"/>
              <a:cs typeface="Trebuchet MS"/>
            </a:endParaRPr>
          </a:p>
          <a:p>
            <a:pPr marL="698500" lvl="1" indent="-228600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698500" algn="l"/>
              </a:tabLst>
            </a:pPr>
            <a:r>
              <a:rPr sz="2000" i="1" dirty="0">
                <a:latin typeface="Trebuchet MS"/>
                <a:cs typeface="Trebuchet MS"/>
              </a:rPr>
              <a:t>la cre</a:t>
            </a:r>
            <a:r>
              <a:rPr sz="2000" i="1" spc="5" dirty="0">
                <a:latin typeface="Trebuchet MS"/>
                <a:cs typeface="Trebuchet MS"/>
              </a:rPr>
              <a:t>a</a:t>
            </a:r>
            <a:r>
              <a:rPr sz="2000" i="1" dirty="0">
                <a:latin typeface="Trebuchet MS"/>
                <a:cs typeface="Trebuchet MS"/>
              </a:rPr>
              <a:t>r</a:t>
            </a:r>
            <a:r>
              <a:rPr sz="2000" i="1" spc="5" dirty="0">
                <a:latin typeface="Trebuchet MS"/>
                <a:cs typeface="Trebuchet MS"/>
              </a:rPr>
              <a:t>e</a:t>
            </a:r>
            <a:r>
              <a:rPr sz="2000" i="1" dirty="0">
                <a:latin typeface="Trebuchet MS"/>
                <a:cs typeface="Trebuchet MS"/>
              </a:rPr>
              <a:t>a,</a:t>
            </a:r>
            <a:r>
              <a:rPr sz="2000" i="1" spc="-2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funcționar</a:t>
            </a:r>
            <a:r>
              <a:rPr sz="2000" i="1" spc="5" dirty="0">
                <a:latin typeface="Trebuchet MS"/>
                <a:cs typeface="Trebuchet MS"/>
              </a:rPr>
              <a:t>e</a:t>
            </a:r>
            <a:r>
              <a:rPr sz="2000" i="1" dirty="0">
                <a:latin typeface="Trebuchet MS"/>
                <a:cs typeface="Trebuchet MS"/>
              </a:rPr>
              <a:t>a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s</a:t>
            </a:r>
            <a:r>
              <a:rPr sz="2000" i="1" spc="5" dirty="0">
                <a:latin typeface="Trebuchet MS"/>
                <a:cs typeface="Trebuchet MS"/>
              </a:rPr>
              <a:t>a</a:t>
            </a:r>
            <a:r>
              <a:rPr sz="2000" i="1" dirty="0">
                <a:latin typeface="Trebuchet MS"/>
                <a:cs typeface="Trebuchet MS"/>
              </a:rPr>
              <a:t>u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ad</a:t>
            </a:r>
            <a:r>
              <a:rPr sz="2000" i="1" spc="5" dirty="0">
                <a:latin typeface="Trebuchet MS"/>
                <a:cs typeface="Trebuchet MS"/>
              </a:rPr>
              <a:t>m</a:t>
            </a:r>
            <a:r>
              <a:rPr sz="2000" i="1" dirty="0">
                <a:latin typeface="Trebuchet MS"/>
                <a:cs typeface="Trebuchet MS"/>
              </a:rPr>
              <a:t>in</a:t>
            </a:r>
            <a:r>
              <a:rPr sz="2000" i="1" spc="-10" dirty="0">
                <a:latin typeface="Trebuchet MS"/>
                <a:cs typeface="Trebuchet MS"/>
              </a:rPr>
              <a:t>i</a:t>
            </a:r>
            <a:r>
              <a:rPr sz="2000" i="1" dirty="0">
                <a:latin typeface="Trebuchet MS"/>
                <a:cs typeface="Trebuchet MS"/>
              </a:rPr>
              <a:t>st</a:t>
            </a:r>
            <a:r>
              <a:rPr sz="2000" i="1" spc="5" dirty="0">
                <a:latin typeface="Trebuchet MS"/>
                <a:cs typeface="Trebuchet MS"/>
              </a:rPr>
              <a:t>r</a:t>
            </a:r>
            <a:r>
              <a:rPr sz="2000" i="1" dirty="0">
                <a:latin typeface="Trebuchet MS"/>
                <a:cs typeface="Trebuchet MS"/>
              </a:rPr>
              <a:t>a</a:t>
            </a:r>
            <a:r>
              <a:rPr sz="2000" i="1" spc="5" dirty="0">
                <a:latin typeface="Trebuchet MS"/>
                <a:cs typeface="Trebuchet MS"/>
              </a:rPr>
              <a:t>r</a:t>
            </a:r>
            <a:r>
              <a:rPr sz="2000" i="1" dirty="0">
                <a:latin typeface="Trebuchet MS"/>
                <a:cs typeface="Trebuchet MS"/>
              </a:rPr>
              <a:t>ea</a:t>
            </a:r>
            <a:r>
              <a:rPr sz="2000" i="1" spc="-4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de fiduci</a:t>
            </a:r>
            <a:r>
              <a:rPr sz="2000" i="1" spc="-10" dirty="0">
                <a:latin typeface="Trebuchet MS"/>
                <a:cs typeface="Trebuchet MS"/>
              </a:rPr>
              <a:t>i</a:t>
            </a:r>
            <a:r>
              <a:rPr sz="2000" i="1" dirty="0">
                <a:latin typeface="Trebuchet MS"/>
                <a:cs typeface="Trebuchet MS"/>
              </a:rPr>
              <a:t>,</a:t>
            </a:r>
            <a:r>
              <a:rPr sz="2000" i="1" spc="-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s</a:t>
            </a:r>
            <a:r>
              <a:rPr sz="2000" i="1" spc="5" dirty="0">
                <a:latin typeface="Trebuchet MS"/>
                <a:cs typeface="Trebuchet MS"/>
              </a:rPr>
              <a:t>o</a:t>
            </a:r>
            <a:r>
              <a:rPr sz="2000" i="1" dirty="0">
                <a:latin typeface="Trebuchet MS"/>
                <a:cs typeface="Trebuchet MS"/>
              </a:rPr>
              <a:t>cietăți,</a:t>
            </a:r>
            <a:r>
              <a:rPr sz="2000" i="1" spc="-3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fundații</a:t>
            </a:r>
            <a:r>
              <a:rPr sz="2000" i="1" spc="-3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s</a:t>
            </a:r>
            <a:r>
              <a:rPr sz="2000" i="1" spc="5" dirty="0">
                <a:latin typeface="Trebuchet MS"/>
                <a:cs typeface="Trebuchet MS"/>
              </a:rPr>
              <a:t>a</a:t>
            </a:r>
            <a:r>
              <a:rPr sz="2000" i="1" dirty="0">
                <a:latin typeface="Trebuchet MS"/>
                <a:cs typeface="Trebuchet MS"/>
              </a:rPr>
              <a:t>u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st</a:t>
            </a:r>
            <a:r>
              <a:rPr sz="2000" i="1" spc="5" dirty="0">
                <a:latin typeface="Trebuchet MS"/>
                <a:cs typeface="Trebuchet MS"/>
              </a:rPr>
              <a:t>r</a:t>
            </a:r>
            <a:r>
              <a:rPr sz="2000" i="1" dirty="0">
                <a:latin typeface="Trebuchet MS"/>
                <a:cs typeface="Trebuchet MS"/>
              </a:rPr>
              <a:t>ucturi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similar</a:t>
            </a:r>
            <a:r>
              <a:rPr sz="2000" i="1" spc="5" dirty="0">
                <a:latin typeface="Trebuchet MS"/>
                <a:cs typeface="Trebuchet MS"/>
              </a:rPr>
              <a:t>e</a:t>
            </a:r>
            <a:r>
              <a:rPr sz="2000" i="1" dirty="0">
                <a:latin typeface="Trebuchet MS"/>
                <a:cs typeface="Trebuchet MS"/>
              </a:rPr>
              <a:t>.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711200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544681" y="220090"/>
            <a:ext cx="393700" cy="271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9220" y="180975"/>
            <a:ext cx="11670665" cy="5071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315085" algn="ctr">
              <a:lnSpc>
                <a:spcPct val="100000"/>
              </a:lnSpc>
            </a:pPr>
            <a:r>
              <a:rPr sz="2000" b="1" spc="-35" dirty="0">
                <a:solidFill>
                  <a:srgbClr val="C00000"/>
                </a:solidFill>
                <a:latin typeface="Trebuchet MS"/>
                <a:cs typeface="Trebuchet MS"/>
              </a:rPr>
              <a:t>A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vocații</a:t>
            </a:r>
            <a:r>
              <a:rPr sz="2000" b="1" spc="-2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–</a:t>
            </a:r>
            <a:r>
              <a:rPr sz="2000" b="1" spc="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Trebuchet MS"/>
                <a:cs typeface="Trebuchet MS"/>
              </a:rPr>
              <a:t>N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U</a:t>
            </a:r>
            <a:r>
              <a:rPr sz="2000" b="1" spc="-1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sunt</a:t>
            </a:r>
            <a:r>
              <a:rPr sz="2000" b="1" spc="-3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entități</a:t>
            </a:r>
            <a:r>
              <a:rPr sz="2000" b="1" spc="-4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65" dirty="0">
                <a:solidFill>
                  <a:srgbClr val="C00000"/>
                </a:solidFill>
                <a:latin typeface="Trebuchet MS"/>
                <a:cs typeface="Trebuchet MS"/>
              </a:rPr>
              <a:t>r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aportoare</a:t>
            </a:r>
            <a:r>
              <a:rPr sz="2000" b="1" spc="-4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pentru</a:t>
            </a:r>
            <a:r>
              <a:rPr sz="2000" b="1" spc="-3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litigi</a:t>
            </a:r>
            <a:r>
              <a:rPr sz="2000" b="1" spc="5" dirty="0">
                <a:solidFill>
                  <a:srgbClr val="C00000"/>
                </a:solidFill>
                <a:latin typeface="Trebuchet MS"/>
                <a:cs typeface="Trebuchet MS"/>
              </a:rPr>
              <a:t>i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/ar</a:t>
            </a:r>
            <a:r>
              <a:rPr sz="2000" b="1" spc="-10" dirty="0">
                <a:solidFill>
                  <a:srgbClr val="C00000"/>
                </a:solidFill>
                <a:latin typeface="Trebuchet MS"/>
                <a:cs typeface="Trebuchet MS"/>
              </a:rPr>
              <a:t>b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it</a:t>
            </a:r>
            <a:r>
              <a:rPr sz="2000" b="1" spc="-65" dirty="0">
                <a:solidFill>
                  <a:srgbClr val="C00000"/>
                </a:solidFill>
                <a:latin typeface="Trebuchet MS"/>
                <a:cs typeface="Trebuchet MS"/>
              </a:rPr>
              <a:t>r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aje</a:t>
            </a:r>
            <a:r>
              <a:rPr sz="2000" b="1" spc="-4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și a</a:t>
            </a:r>
            <a:r>
              <a:rPr sz="2000" b="1" spc="-10" dirty="0">
                <a:solidFill>
                  <a:srgbClr val="C00000"/>
                </a:solidFill>
                <a:latin typeface="Trebuchet MS"/>
                <a:cs typeface="Trebuchet MS"/>
              </a:rPr>
              <a:t>c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ti</a:t>
            </a:r>
            <a:r>
              <a:rPr sz="2000" b="1" spc="55" dirty="0">
                <a:solidFill>
                  <a:srgbClr val="C00000"/>
                </a:solidFill>
                <a:latin typeface="Trebuchet MS"/>
                <a:cs typeface="Trebuchet MS"/>
              </a:rPr>
              <a:t>v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ități</a:t>
            </a:r>
            <a:r>
              <a:rPr sz="2000" b="1" spc="-2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Trebuchet MS"/>
                <a:cs typeface="Trebuchet MS"/>
              </a:rPr>
              <a:t>c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o</a:t>
            </a:r>
            <a:r>
              <a:rPr sz="2000" b="1" spc="10" dirty="0">
                <a:solidFill>
                  <a:srgbClr val="C00000"/>
                </a:solidFill>
                <a:latin typeface="Trebuchet MS"/>
                <a:cs typeface="Trebuchet MS"/>
              </a:rPr>
              <a:t>n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exe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ts val="1100"/>
              </a:lnSpc>
              <a:spcBef>
                <a:spcPts val="20"/>
              </a:spcBef>
            </a:pPr>
            <a:endParaRPr sz="1100"/>
          </a:p>
          <a:p>
            <a:pPr>
              <a:lnSpc>
                <a:spcPts val="2000"/>
              </a:lnSpc>
            </a:pPr>
            <a:endParaRPr sz="2000"/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000" b="1" spc="-5" dirty="0">
                <a:latin typeface="Trebuchet MS"/>
                <a:cs typeface="Trebuchet MS"/>
              </a:rPr>
              <a:t>S</a:t>
            </a:r>
            <a:r>
              <a:rPr sz="2000" b="1" spc="-10" dirty="0">
                <a:latin typeface="Trebuchet MS"/>
                <a:cs typeface="Trebuchet MS"/>
              </a:rPr>
              <a:t>e</a:t>
            </a:r>
            <a:r>
              <a:rPr sz="2000" b="1" spc="-5" dirty="0">
                <a:latin typeface="Trebuchet MS"/>
                <a:cs typeface="Trebuchet MS"/>
              </a:rPr>
              <a:t>r</a:t>
            </a:r>
            <a:r>
              <a:rPr sz="2000" b="1" spc="50" dirty="0">
                <a:latin typeface="Trebuchet MS"/>
                <a:cs typeface="Trebuchet MS"/>
              </a:rPr>
              <a:t>v</a:t>
            </a:r>
            <a:r>
              <a:rPr sz="2000" b="1" spc="-5" dirty="0">
                <a:latin typeface="Trebuchet MS"/>
                <a:cs typeface="Trebuchet MS"/>
              </a:rPr>
              <a:t>iciil</a:t>
            </a:r>
            <a:r>
              <a:rPr sz="2000" b="1" dirty="0">
                <a:latin typeface="Trebuchet MS"/>
                <a:cs typeface="Trebuchet MS"/>
              </a:rPr>
              <a:t>e</a:t>
            </a:r>
            <a:r>
              <a:rPr sz="2000" b="1" spc="-5" dirty="0">
                <a:latin typeface="Trebuchet MS"/>
                <a:cs typeface="Trebuchet MS"/>
              </a:rPr>
              <a:t> </a:t>
            </a:r>
            <a:r>
              <a:rPr sz="2000" b="1" spc="-10" dirty="0">
                <a:latin typeface="Trebuchet MS"/>
                <a:cs typeface="Trebuchet MS"/>
              </a:rPr>
              <a:t>l</a:t>
            </a:r>
            <a:r>
              <a:rPr sz="2000" b="1" dirty="0">
                <a:latin typeface="Trebuchet MS"/>
                <a:cs typeface="Trebuchet MS"/>
              </a:rPr>
              <a:t>egate</a:t>
            </a:r>
            <a:r>
              <a:rPr sz="2000" b="1" spc="-3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de</a:t>
            </a:r>
            <a:r>
              <a:rPr sz="2000" b="1" spc="-1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a</a:t>
            </a:r>
            <a:r>
              <a:rPr sz="2000" b="1" spc="-10" dirty="0">
                <a:latin typeface="Trebuchet MS"/>
                <a:cs typeface="Trebuchet MS"/>
              </a:rPr>
              <a:t>c</a:t>
            </a:r>
            <a:r>
              <a:rPr sz="2000" b="1" spc="-5" dirty="0">
                <a:latin typeface="Trebuchet MS"/>
                <a:cs typeface="Trebuchet MS"/>
              </a:rPr>
              <a:t>ti</a:t>
            </a:r>
            <a:r>
              <a:rPr sz="2000" b="1" spc="55" dirty="0">
                <a:latin typeface="Trebuchet MS"/>
                <a:cs typeface="Trebuchet MS"/>
              </a:rPr>
              <a:t>v</a:t>
            </a:r>
            <a:r>
              <a:rPr sz="2000" b="1" spc="-5" dirty="0">
                <a:latin typeface="Trebuchet MS"/>
                <a:cs typeface="Trebuchet MS"/>
              </a:rPr>
              <a:t>itate</a:t>
            </a:r>
            <a:r>
              <a:rPr sz="2000" b="1" dirty="0">
                <a:latin typeface="Trebuchet MS"/>
                <a:cs typeface="Trebuchet MS"/>
              </a:rPr>
              <a:t>a</a:t>
            </a:r>
            <a:r>
              <a:rPr sz="2000" b="1" spc="-4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de</a:t>
            </a:r>
            <a:r>
              <a:rPr sz="2000" b="1" spc="-1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litigii</a:t>
            </a:r>
            <a:r>
              <a:rPr sz="2000" b="1" spc="-20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n</a:t>
            </a:r>
            <a:r>
              <a:rPr sz="2000" b="1" dirty="0">
                <a:latin typeface="Trebuchet MS"/>
                <a:cs typeface="Trebuchet MS"/>
              </a:rPr>
              <a:t>u</a:t>
            </a:r>
            <a:r>
              <a:rPr sz="2000" b="1" spc="-1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sunt</a:t>
            </a:r>
            <a:r>
              <a:rPr sz="2000" b="1" spc="-30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i</a:t>
            </a:r>
            <a:r>
              <a:rPr sz="2000" b="1" dirty="0">
                <a:latin typeface="Trebuchet MS"/>
                <a:cs typeface="Trebuchet MS"/>
              </a:rPr>
              <a:t>n</a:t>
            </a:r>
            <a:r>
              <a:rPr sz="2000" b="1" spc="-10" dirty="0">
                <a:latin typeface="Trebuchet MS"/>
                <a:cs typeface="Trebuchet MS"/>
              </a:rPr>
              <a:t>c</a:t>
            </a:r>
            <a:r>
              <a:rPr sz="2000" b="1" dirty="0">
                <a:latin typeface="Trebuchet MS"/>
                <a:cs typeface="Trebuchet MS"/>
              </a:rPr>
              <a:t>luse</a:t>
            </a:r>
            <a:r>
              <a:rPr sz="2000" b="1" spc="-2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la</a:t>
            </a:r>
            <a:r>
              <a:rPr sz="2000" b="1" spc="-1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a</a:t>
            </a:r>
            <a:r>
              <a:rPr sz="2000" b="1" spc="-10" dirty="0">
                <a:latin typeface="Trebuchet MS"/>
                <a:cs typeface="Trebuchet MS"/>
              </a:rPr>
              <a:t>r</a:t>
            </a:r>
            <a:r>
              <a:rPr sz="2000" b="1" spc="-5" dirty="0">
                <a:latin typeface="Trebuchet MS"/>
                <a:cs typeface="Trebuchet MS"/>
              </a:rPr>
              <a:t>t</a:t>
            </a:r>
            <a:r>
              <a:rPr sz="2000" b="1" dirty="0">
                <a:latin typeface="Trebuchet MS"/>
                <a:cs typeface="Trebuchet MS"/>
              </a:rPr>
              <a:t>.</a:t>
            </a:r>
            <a:r>
              <a:rPr sz="2000" b="1" spc="-2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5 </a:t>
            </a:r>
            <a:r>
              <a:rPr sz="2000" b="1" spc="-10" dirty="0">
                <a:latin typeface="Trebuchet MS"/>
                <a:cs typeface="Trebuchet MS"/>
              </a:rPr>
              <a:t>(</a:t>
            </a:r>
            <a:r>
              <a:rPr sz="2000" b="1" dirty="0">
                <a:latin typeface="Trebuchet MS"/>
                <a:cs typeface="Trebuchet MS"/>
              </a:rPr>
              <a:t>1) lit.</a:t>
            </a:r>
            <a:r>
              <a:rPr sz="2000" b="1" spc="-1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f)</a:t>
            </a:r>
            <a:r>
              <a:rPr sz="2000" b="1" spc="-1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din</a:t>
            </a:r>
            <a:r>
              <a:rPr sz="2000" b="1" spc="-1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L</a:t>
            </a:r>
            <a:r>
              <a:rPr sz="2000" b="1" spc="-10" dirty="0">
                <a:latin typeface="Trebuchet MS"/>
                <a:cs typeface="Trebuchet MS"/>
              </a:rPr>
              <a:t>e</a:t>
            </a:r>
            <a:r>
              <a:rPr sz="2000" b="1" dirty="0">
                <a:latin typeface="Trebuchet MS"/>
                <a:cs typeface="Trebuchet MS"/>
              </a:rPr>
              <a:t>gea</a:t>
            </a:r>
            <a:r>
              <a:rPr sz="2000" b="1" spc="-3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129/201</a:t>
            </a:r>
            <a:r>
              <a:rPr sz="2000" b="1" spc="20" dirty="0">
                <a:latin typeface="Trebuchet MS"/>
                <a:cs typeface="Trebuchet MS"/>
              </a:rPr>
              <a:t>9</a:t>
            </a:r>
            <a:r>
              <a:rPr sz="2000" b="1" dirty="0">
                <a:latin typeface="Trebuchet MS"/>
                <a:cs typeface="Trebuchet MS"/>
              </a:rPr>
              <a:t>)</a:t>
            </a:r>
            <a:endParaRPr sz="2000">
              <a:latin typeface="Trebuchet MS"/>
              <a:cs typeface="Trebuchet MS"/>
            </a:endParaRPr>
          </a:p>
          <a:p>
            <a:pPr marL="241300" marR="117475" indent="-228600">
              <a:lnSpc>
                <a:spcPts val="2160"/>
              </a:lnSpc>
              <a:spcBef>
                <a:spcPts val="1230"/>
              </a:spcBef>
              <a:buFont typeface="Arial"/>
              <a:buChar char="•"/>
              <a:tabLst>
                <a:tab pos="241300" algn="l"/>
              </a:tabLst>
            </a:pPr>
            <a:r>
              <a:rPr sz="2000" b="1" spc="-5" dirty="0">
                <a:latin typeface="Trebuchet MS"/>
                <a:cs typeface="Trebuchet MS"/>
              </a:rPr>
              <a:t>Art</a:t>
            </a:r>
            <a:r>
              <a:rPr sz="2000" b="1" dirty="0">
                <a:latin typeface="Trebuchet MS"/>
                <a:cs typeface="Trebuchet MS"/>
              </a:rPr>
              <a:t>.</a:t>
            </a:r>
            <a:r>
              <a:rPr sz="2000" b="1" spc="-2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9 </a:t>
            </a:r>
            <a:r>
              <a:rPr sz="2000" b="1" spc="-5" dirty="0">
                <a:latin typeface="Trebuchet MS"/>
                <a:cs typeface="Trebuchet MS"/>
              </a:rPr>
              <a:t>(3</a:t>
            </a:r>
            <a:r>
              <a:rPr sz="2000" b="1" spc="-10" dirty="0">
                <a:latin typeface="Trebuchet MS"/>
                <a:cs typeface="Trebuchet MS"/>
              </a:rPr>
              <a:t>)</a:t>
            </a:r>
            <a:r>
              <a:rPr sz="2000" b="1" spc="-5" dirty="0">
                <a:latin typeface="Trebuchet MS"/>
                <a:cs typeface="Trebuchet MS"/>
              </a:rPr>
              <a:t>-(4</a:t>
            </a:r>
            <a:r>
              <a:rPr sz="2000" b="1" dirty="0">
                <a:latin typeface="Trebuchet MS"/>
                <a:cs typeface="Trebuchet MS"/>
              </a:rPr>
              <a:t>)</a:t>
            </a:r>
            <a:r>
              <a:rPr sz="2000" b="1" spc="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di</a:t>
            </a:r>
            <a:r>
              <a:rPr sz="2000" dirty="0">
                <a:latin typeface="Trebuchet MS"/>
                <a:cs typeface="Trebuchet MS"/>
              </a:rPr>
              <a:t>n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Le</a:t>
            </a:r>
            <a:r>
              <a:rPr sz="2000" spc="5" dirty="0">
                <a:latin typeface="Trebuchet MS"/>
                <a:cs typeface="Trebuchet MS"/>
              </a:rPr>
              <a:t>g</a:t>
            </a:r>
            <a:r>
              <a:rPr sz="2000" spc="-5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a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1</a:t>
            </a:r>
            <a:r>
              <a:rPr sz="2000" spc="5" dirty="0">
                <a:latin typeface="Trebuchet MS"/>
                <a:cs typeface="Trebuchet MS"/>
              </a:rPr>
              <a:t>2</a:t>
            </a:r>
            <a:r>
              <a:rPr sz="2000" spc="-5" dirty="0">
                <a:latin typeface="Trebuchet MS"/>
                <a:cs typeface="Trebuchet MS"/>
              </a:rPr>
              <a:t>9</a:t>
            </a:r>
            <a:r>
              <a:rPr sz="2000" spc="5" dirty="0">
                <a:latin typeface="Trebuchet MS"/>
                <a:cs typeface="Trebuchet MS"/>
              </a:rPr>
              <a:t>/</a:t>
            </a:r>
            <a:r>
              <a:rPr sz="2000" spc="-5" dirty="0">
                <a:latin typeface="Trebuchet MS"/>
                <a:cs typeface="Trebuchet MS"/>
              </a:rPr>
              <a:t>2</a:t>
            </a:r>
            <a:r>
              <a:rPr sz="2000" spc="5" dirty="0">
                <a:latin typeface="Trebuchet MS"/>
                <a:cs typeface="Trebuchet MS"/>
              </a:rPr>
              <a:t>0</a:t>
            </a:r>
            <a:r>
              <a:rPr sz="2000" spc="-10" dirty="0">
                <a:latin typeface="Trebuchet MS"/>
                <a:cs typeface="Trebuchet MS"/>
              </a:rPr>
              <a:t>1</a:t>
            </a:r>
            <a:r>
              <a:rPr sz="2000" dirty="0">
                <a:latin typeface="Trebuchet MS"/>
                <a:cs typeface="Trebuchet MS"/>
              </a:rPr>
              <a:t>9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preved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că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obligația</a:t>
            </a:r>
            <a:r>
              <a:rPr sz="2000" b="1" spc="-4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de </a:t>
            </a:r>
            <a:r>
              <a:rPr sz="2000" b="1" spc="-70" dirty="0">
                <a:latin typeface="Trebuchet MS"/>
                <a:cs typeface="Trebuchet MS"/>
              </a:rPr>
              <a:t>r</a:t>
            </a:r>
            <a:r>
              <a:rPr sz="2000" b="1" dirty="0">
                <a:latin typeface="Trebuchet MS"/>
                <a:cs typeface="Trebuchet MS"/>
              </a:rPr>
              <a:t>aporta</a:t>
            </a:r>
            <a:r>
              <a:rPr sz="2000" b="1" spc="-10" dirty="0">
                <a:latin typeface="Trebuchet MS"/>
                <a:cs typeface="Trebuchet MS"/>
              </a:rPr>
              <a:t>r</a:t>
            </a:r>
            <a:r>
              <a:rPr sz="2000" b="1" dirty="0">
                <a:latin typeface="Trebuchet MS"/>
                <a:cs typeface="Trebuchet MS"/>
              </a:rPr>
              <a:t>e</a:t>
            </a:r>
            <a:r>
              <a:rPr sz="2000" b="1" spc="-2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nu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se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apli</a:t>
            </a:r>
            <a:r>
              <a:rPr sz="2000" spc="5" dirty="0">
                <a:latin typeface="Trebuchet MS"/>
                <a:cs typeface="Trebuchet MS"/>
              </a:rPr>
              <a:t>c</a:t>
            </a:r>
            <a:r>
              <a:rPr sz="2000" dirty="0">
                <a:latin typeface="Trebuchet MS"/>
                <a:cs typeface="Trebuchet MS"/>
              </a:rPr>
              <a:t>ă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pentru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inf</a:t>
            </a:r>
            <a:r>
              <a:rPr sz="2000" spc="5" dirty="0">
                <a:latin typeface="Trebuchet MS"/>
                <a:cs typeface="Trebuchet MS"/>
              </a:rPr>
              <a:t>o</a:t>
            </a:r>
            <a:r>
              <a:rPr sz="2000" dirty="0">
                <a:latin typeface="Trebuchet MS"/>
                <a:cs typeface="Trebuchet MS"/>
              </a:rPr>
              <a:t>rm</a:t>
            </a:r>
            <a:r>
              <a:rPr sz="2000" spc="5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ții c</a:t>
            </a:r>
            <a:r>
              <a:rPr sz="2000" spc="5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re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au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fost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obținute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de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av</a:t>
            </a:r>
            <a:r>
              <a:rPr sz="2000" spc="5" dirty="0">
                <a:latin typeface="Trebuchet MS"/>
                <a:cs typeface="Trebuchet MS"/>
              </a:rPr>
              <a:t>o</a:t>
            </a:r>
            <a:r>
              <a:rPr sz="2000" dirty="0">
                <a:latin typeface="Trebuchet MS"/>
                <a:cs typeface="Trebuchet MS"/>
              </a:rPr>
              <a:t>c</a:t>
            </a:r>
            <a:r>
              <a:rPr sz="2000" spc="5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ți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de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la clienț</a:t>
            </a:r>
            <a:r>
              <a:rPr sz="2000" spc="20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  <a:p>
            <a:pPr marL="1270000" lvl="1" indent="-342900">
              <a:lnSpc>
                <a:spcPct val="100000"/>
              </a:lnSpc>
              <a:spcBef>
                <a:spcPts val="925"/>
              </a:spcBef>
              <a:buFont typeface="Trebuchet MS"/>
              <a:buAutoNum type="alphaLcParenR"/>
              <a:tabLst>
                <a:tab pos="1270635" algn="l"/>
              </a:tabLst>
            </a:pPr>
            <a:r>
              <a:rPr sz="2000" dirty="0">
                <a:latin typeface="Trebuchet MS"/>
                <a:cs typeface="Trebuchet MS"/>
              </a:rPr>
              <a:t>în cursul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evaluăr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i,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din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punct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de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vedere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legal,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 poziț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ei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clientulu</a:t>
            </a:r>
            <a:r>
              <a:rPr sz="2000" spc="10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,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sau</a:t>
            </a:r>
            <a:endParaRPr sz="2000">
              <a:latin typeface="Trebuchet MS"/>
              <a:cs typeface="Trebuchet MS"/>
            </a:endParaRPr>
          </a:p>
          <a:p>
            <a:pPr marL="1270000" lvl="1" indent="-342900">
              <a:lnSpc>
                <a:spcPts val="2280"/>
              </a:lnSpc>
              <a:spcBef>
                <a:spcPts val="960"/>
              </a:spcBef>
              <a:buFont typeface="Trebuchet MS"/>
              <a:buAutoNum type="alphaLcParenR"/>
              <a:tabLst>
                <a:tab pos="1270635" algn="l"/>
              </a:tabLst>
            </a:pPr>
            <a:r>
              <a:rPr sz="2000" dirty="0">
                <a:latin typeface="Trebuchet MS"/>
                <a:cs typeface="Trebuchet MS"/>
              </a:rPr>
              <a:t>în exercit</a:t>
            </a:r>
            <a:r>
              <a:rPr sz="2000" spc="-10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r</a:t>
            </a:r>
            <a:r>
              <a:rPr sz="2000" spc="-15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a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act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vit</a:t>
            </a:r>
            <a:r>
              <a:rPr sz="2000" spc="-10" dirty="0">
                <a:latin typeface="Trebuchet MS"/>
                <a:cs typeface="Trebuchet MS"/>
              </a:rPr>
              <a:t>ă</a:t>
            </a:r>
            <a:r>
              <a:rPr sz="2000" dirty="0">
                <a:latin typeface="Trebuchet MS"/>
                <a:cs typeface="Trebuchet MS"/>
              </a:rPr>
              <a:t>țil</a:t>
            </a:r>
            <a:r>
              <a:rPr sz="2000" spc="-15" dirty="0">
                <a:latin typeface="Trebuchet MS"/>
                <a:cs typeface="Trebuchet MS"/>
              </a:rPr>
              <a:t>o</a:t>
            </a:r>
            <a:r>
              <a:rPr sz="2000" dirty="0">
                <a:latin typeface="Trebuchet MS"/>
                <a:cs typeface="Trebuchet MS"/>
              </a:rPr>
              <a:t>r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de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apărare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sau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de</a:t>
            </a:r>
            <a:r>
              <a:rPr sz="2000" spc="-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repre</a:t>
            </a:r>
            <a:r>
              <a:rPr sz="2000" spc="-10" dirty="0">
                <a:latin typeface="Trebuchet MS"/>
                <a:cs typeface="Trebuchet MS"/>
              </a:rPr>
              <a:t>z</a:t>
            </a:r>
            <a:r>
              <a:rPr sz="2000" dirty="0">
                <a:latin typeface="Trebuchet MS"/>
                <a:cs typeface="Trebuchet MS"/>
              </a:rPr>
              <a:t>en</a:t>
            </a:r>
            <a:r>
              <a:rPr sz="2000" spc="-10" dirty="0">
                <a:latin typeface="Trebuchet MS"/>
                <a:cs typeface="Trebuchet MS"/>
              </a:rPr>
              <a:t>ta</a:t>
            </a:r>
            <a:r>
              <a:rPr sz="2000" dirty="0">
                <a:latin typeface="Trebuchet MS"/>
                <a:cs typeface="Trebuchet MS"/>
              </a:rPr>
              <a:t>re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 clienților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în sau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în </a:t>
            </a:r>
            <a:r>
              <a:rPr sz="2000" spc="-10" dirty="0">
                <a:latin typeface="Trebuchet MS"/>
                <a:cs typeface="Trebuchet MS"/>
              </a:rPr>
              <a:t>l</a:t>
            </a:r>
            <a:r>
              <a:rPr sz="2000" dirty="0">
                <a:latin typeface="Trebuchet MS"/>
                <a:cs typeface="Trebuchet MS"/>
              </a:rPr>
              <a:t>egătură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cu</a:t>
            </a:r>
            <a:endParaRPr sz="2000">
              <a:latin typeface="Trebuchet MS"/>
              <a:cs typeface="Trebuchet MS"/>
            </a:endParaRPr>
          </a:p>
          <a:p>
            <a:pPr marL="1270000">
              <a:lnSpc>
                <a:spcPts val="2280"/>
              </a:lnSpc>
            </a:pPr>
            <a:r>
              <a:rPr sz="2000" b="1" dirty="0">
                <a:latin typeface="Trebuchet MS"/>
                <a:cs typeface="Trebuchet MS"/>
              </a:rPr>
              <a:t>p</a:t>
            </a:r>
            <a:r>
              <a:rPr sz="2000" b="1" spc="-10" dirty="0">
                <a:latin typeface="Trebuchet MS"/>
                <a:cs typeface="Trebuchet MS"/>
              </a:rPr>
              <a:t>r</a:t>
            </a:r>
            <a:r>
              <a:rPr sz="2000" b="1" dirty="0">
                <a:latin typeface="Trebuchet MS"/>
                <a:cs typeface="Trebuchet MS"/>
              </a:rPr>
              <a:t>oceduri</a:t>
            </a:r>
            <a:r>
              <a:rPr sz="2000" b="1" spc="-1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judiciare,</a:t>
            </a:r>
            <a:r>
              <a:rPr sz="2000" b="1" spc="-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adm</a:t>
            </a:r>
            <a:r>
              <a:rPr sz="2000" b="1" spc="-5" dirty="0">
                <a:latin typeface="Trebuchet MS"/>
                <a:cs typeface="Trebuchet MS"/>
              </a:rPr>
              <a:t>i</a:t>
            </a:r>
            <a:r>
              <a:rPr sz="2000" b="1" spc="5" dirty="0">
                <a:latin typeface="Trebuchet MS"/>
                <a:cs typeface="Trebuchet MS"/>
              </a:rPr>
              <a:t>n</a:t>
            </a:r>
            <a:r>
              <a:rPr sz="2000" b="1" spc="-5" dirty="0">
                <a:latin typeface="Trebuchet MS"/>
                <a:cs typeface="Trebuchet MS"/>
              </a:rPr>
              <a:t>ist</a:t>
            </a:r>
            <a:r>
              <a:rPr sz="2000" b="1" spc="-65" dirty="0">
                <a:latin typeface="Trebuchet MS"/>
                <a:cs typeface="Trebuchet MS"/>
              </a:rPr>
              <a:t>r</a:t>
            </a:r>
            <a:r>
              <a:rPr sz="2000" b="1" dirty="0">
                <a:latin typeface="Trebuchet MS"/>
                <a:cs typeface="Trebuchet MS"/>
              </a:rPr>
              <a:t>a</a:t>
            </a:r>
            <a:r>
              <a:rPr sz="2000" b="1" spc="-15" dirty="0">
                <a:latin typeface="Trebuchet MS"/>
                <a:cs typeface="Trebuchet MS"/>
              </a:rPr>
              <a:t>t</a:t>
            </a:r>
            <a:r>
              <a:rPr sz="2000" b="1" spc="-5" dirty="0">
                <a:latin typeface="Trebuchet MS"/>
                <a:cs typeface="Trebuchet MS"/>
              </a:rPr>
              <a:t>ive</a:t>
            </a:r>
            <a:r>
              <a:rPr sz="2000" b="1" dirty="0">
                <a:latin typeface="Trebuchet MS"/>
                <a:cs typeface="Trebuchet MS"/>
              </a:rPr>
              <a:t>,</a:t>
            </a:r>
            <a:r>
              <a:rPr sz="2000" b="1" spc="-4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ar</a:t>
            </a:r>
            <a:r>
              <a:rPr sz="2000" b="1" spc="-10" dirty="0">
                <a:latin typeface="Trebuchet MS"/>
                <a:cs typeface="Trebuchet MS"/>
              </a:rPr>
              <a:t>b</a:t>
            </a:r>
            <a:r>
              <a:rPr sz="2000" b="1" spc="-5" dirty="0">
                <a:latin typeface="Trebuchet MS"/>
                <a:cs typeface="Trebuchet MS"/>
              </a:rPr>
              <a:t>it</a:t>
            </a:r>
            <a:r>
              <a:rPr sz="2000" b="1" spc="-65" dirty="0">
                <a:latin typeface="Trebuchet MS"/>
                <a:cs typeface="Trebuchet MS"/>
              </a:rPr>
              <a:t>r</a:t>
            </a:r>
            <a:r>
              <a:rPr sz="2000" b="1" dirty="0">
                <a:latin typeface="Trebuchet MS"/>
                <a:cs typeface="Trebuchet MS"/>
              </a:rPr>
              <a:t>ale</a:t>
            </a:r>
            <a:r>
              <a:rPr sz="2000" b="1" spc="-3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sau</a:t>
            </a:r>
            <a:r>
              <a:rPr sz="2000" b="1" spc="-1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de </a:t>
            </a:r>
            <a:r>
              <a:rPr sz="2000" b="1" spc="-5" dirty="0">
                <a:latin typeface="Trebuchet MS"/>
                <a:cs typeface="Trebuchet MS"/>
              </a:rPr>
              <a:t>medier</a:t>
            </a:r>
            <a:r>
              <a:rPr sz="2000" b="1" spc="20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.</a:t>
            </a:r>
            <a:endParaRPr sz="2000">
              <a:latin typeface="Trebuchet MS"/>
              <a:cs typeface="Trebuchet MS"/>
            </a:endParaRPr>
          </a:p>
          <a:p>
            <a:pPr marL="241300" marR="70485" indent="-228600">
              <a:lnSpc>
                <a:spcPct val="90000"/>
              </a:lnSpc>
              <a:spcBef>
                <a:spcPts val="1200"/>
              </a:spcBef>
              <a:buFont typeface="Arial"/>
              <a:buChar char="•"/>
              <a:tabLst>
                <a:tab pos="241300" algn="l"/>
              </a:tabLst>
            </a:pPr>
            <a:r>
              <a:rPr sz="2000" b="1" dirty="0">
                <a:latin typeface="Trebuchet MS"/>
                <a:cs typeface="Trebuchet MS"/>
              </a:rPr>
              <a:t>Art.</a:t>
            </a:r>
            <a:r>
              <a:rPr sz="2000" b="1" spc="-2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4 din</a:t>
            </a:r>
            <a:r>
              <a:rPr sz="2000" b="1" spc="-1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Regleme</a:t>
            </a:r>
            <a:r>
              <a:rPr sz="2000" b="1" spc="5" dirty="0">
                <a:latin typeface="Trebuchet MS"/>
                <a:cs typeface="Trebuchet MS"/>
              </a:rPr>
              <a:t>n</a:t>
            </a:r>
            <a:r>
              <a:rPr sz="2000" b="1" dirty="0">
                <a:latin typeface="Trebuchet MS"/>
                <a:cs typeface="Trebuchet MS"/>
              </a:rPr>
              <a:t>ta</a:t>
            </a:r>
            <a:r>
              <a:rPr sz="2000" b="1" spc="-20" dirty="0">
                <a:latin typeface="Trebuchet MS"/>
                <a:cs typeface="Trebuchet MS"/>
              </a:rPr>
              <a:t>r</a:t>
            </a:r>
            <a:r>
              <a:rPr sz="2000" b="1" dirty="0">
                <a:latin typeface="Trebuchet MS"/>
                <a:cs typeface="Trebuchet MS"/>
              </a:rPr>
              <a:t>ea</a:t>
            </a:r>
            <a:r>
              <a:rPr sz="2000" b="1" spc="-4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se</a:t>
            </a:r>
            <a:r>
              <a:rPr sz="2000" b="1" spc="-10" dirty="0">
                <a:latin typeface="Trebuchet MS"/>
                <a:cs typeface="Trebuchet MS"/>
              </a:rPr>
              <a:t>c</a:t>
            </a:r>
            <a:r>
              <a:rPr sz="2000" b="1" dirty="0">
                <a:latin typeface="Trebuchet MS"/>
                <a:cs typeface="Trebuchet MS"/>
              </a:rPr>
              <a:t>torială</a:t>
            </a:r>
            <a:r>
              <a:rPr sz="2000" b="1" spc="-3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U</a:t>
            </a:r>
            <a:r>
              <a:rPr sz="2000" b="1" spc="-10" dirty="0">
                <a:latin typeface="Trebuchet MS"/>
                <a:cs typeface="Trebuchet MS"/>
              </a:rPr>
              <a:t>N</a:t>
            </a:r>
            <a:r>
              <a:rPr sz="2000" b="1" dirty="0">
                <a:latin typeface="Trebuchet MS"/>
                <a:cs typeface="Trebuchet MS"/>
              </a:rPr>
              <a:t>BR:</a:t>
            </a:r>
            <a:r>
              <a:rPr sz="2000" b="1" spc="-5" dirty="0">
                <a:latin typeface="Trebuchet MS"/>
                <a:cs typeface="Trebuchet MS"/>
              </a:rPr>
              <a:t> </a:t>
            </a:r>
            <a:r>
              <a:rPr sz="2000" b="1" spc="20" dirty="0">
                <a:latin typeface="Trebuchet MS"/>
                <a:cs typeface="Trebuchet MS"/>
              </a:rPr>
              <a:t>„</a:t>
            </a:r>
            <a:r>
              <a:rPr sz="2000" i="1" u="heavy" spc="-170" dirty="0">
                <a:latin typeface="Trebuchet MS"/>
                <a:cs typeface="Trebuchet MS"/>
              </a:rPr>
              <a:t>A</a:t>
            </a:r>
            <a:r>
              <a:rPr sz="2000" i="1" u="heavy" dirty="0">
                <a:latin typeface="Trebuchet MS"/>
                <a:cs typeface="Trebuchet MS"/>
              </a:rPr>
              <a:t>vo</a:t>
            </a:r>
            <a:r>
              <a:rPr sz="2000" i="1" u="heavy" spc="5" dirty="0">
                <a:latin typeface="Trebuchet MS"/>
                <a:cs typeface="Trebuchet MS"/>
              </a:rPr>
              <a:t>c</a:t>
            </a:r>
            <a:r>
              <a:rPr sz="2000" i="1" u="heavy" spc="-5" dirty="0">
                <a:latin typeface="Trebuchet MS"/>
                <a:cs typeface="Trebuchet MS"/>
              </a:rPr>
              <a:t>atul</a:t>
            </a:r>
            <a:r>
              <a:rPr sz="2000" i="1" u="heavy" spc="-25" dirty="0">
                <a:latin typeface="Trebuchet MS"/>
                <a:cs typeface="Trebuchet MS"/>
              </a:rPr>
              <a:t> </a:t>
            </a:r>
            <a:r>
              <a:rPr sz="2000" i="1" u="heavy" spc="-5" dirty="0">
                <a:latin typeface="Trebuchet MS"/>
                <a:cs typeface="Trebuchet MS"/>
              </a:rPr>
              <a:t>nu</a:t>
            </a:r>
            <a:r>
              <a:rPr sz="2000" i="1" u="heavy" spc="-20" dirty="0">
                <a:latin typeface="Trebuchet MS"/>
                <a:cs typeface="Trebuchet MS"/>
              </a:rPr>
              <a:t> </a:t>
            </a:r>
            <a:r>
              <a:rPr sz="2000" i="1" u="heavy" spc="-5" dirty="0">
                <a:latin typeface="Trebuchet MS"/>
                <a:cs typeface="Trebuchet MS"/>
              </a:rPr>
              <a:t>e</a:t>
            </a:r>
            <a:r>
              <a:rPr sz="2000" i="1" u="heavy" spc="5" dirty="0">
                <a:latin typeface="Trebuchet MS"/>
                <a:cs typeface="Trebuchet MS"/>
              </a:rPr>
              <a:t>s</a:t>
            </a:r>
            <a:r>
              <a:rPr sz="2000" i="1" u="heavy" dirty="0">
                <a:latin typeface="Trebuchet MS"/>
                <a:cs typeface="Trebuchet MS"/>
              </a:rPr>
              <a:t>te</a:t>
            </a:r>
            <a:r>
              <a:rPr sz="2000" i="1" u="heavy" spc="-20" dirty="0">
                <a:latin typeface="Trebuchet MS"/>
                <a:cs typeface="Trebuchet MS"/>
              </a:rPr>
              <a:t> </a:t>
            </a:r>
            <a:r>
              <a:rPr sz="2000" i="1" u="heavy" dirty="0">
                <a:latin typeface="Trebuchet MS"/>
                <a:cs typeface="Trebuchet MS"/>
              </a:rPr>
              <a:t>subiect</a:t>
            </a:r>
            <a:r>
              <a:rPr sz="2000" i="1" u="heavy" spc="-30" dirty="0">
                <a:latin typeface="Trebuchet MS"/>
                <a:cs typeface="Trebuchet MS"/>
              </a:rPr>
              <a:t> </a:t>
            </a:r>
            <a:r>
              <a:rPr sz="2000" i="1" u="heavy" spc="-5" dirty="0">
                <a:latin typeface="Trebuchet MS"/>
                <a:cs typeface="Trebuchet MS"/>
              </a:rPr>
              <a:t>al</a:t>
            </a:r>
            <a:r>
              <a:rPr sz="2000" i="1" u="heavy" dirty="0">
                <a:latin typeface="Trebuchet MS"/>
                <a:cs typeface="Trebuchet MS"/>
              </a:rPr>
              <a:t> </a:t>
            </a:r>
            <a:r>
              <a:rPr sz="2000" i="1" u="heavy" spc="-5" dirty="0">
                <a:latin typeface="Trebuchet MS"/>
                <a:cs typeface="Trebuchet MS"/>
              </a:rPr>
              <a:t>Le</a:t>
            </a:r>
            <a:r>
              <a:rPr sz="2000" i="1" u="heavy" spc="5" dirty="0">
                <a:latin typeface="Trebuchet MS"/>
                <a:cs typeface="Trebuchet MS"/>
              </a:rPr>
              <a:t>g</a:t>
            </a:r>
            <a:r>
              <a:rPr sz="2000" i="1" u="heavy" dirty="0">
                <a:latin typeface="Trebuchet MS"/>
                <a:cs typeface="Trebuchet MS"/>
              </a:rPr>
              <a:t>ii</a:t>
            </a:r>
            <a:r>
              <a:rPr sz="2000" i="1" spc="-20" dirty="0">
                <a:latin typeface="Trebuchet MS"/>
                <a:cs typeface="Trebuchet MS"/>
              </a:rPr>
              <a:t> </a:t>
            </a:r>
            <a:r>
              <a:rPr sz="2000" i="1" spc="-5" dirty="0">
                <a:latin typeface="Trebuchet MS"/>
                <a:cs typeface="Trebuchet MS"/>
              </a:rPr>
              <a:t>atunc</a:t>
            </a:r>
            <a:r>
              <a:rPr sz="2000" i="1" dirty="0">
                <a:latin typeface="Trebuchet MS"/>
                <a:cs typeface="Trebuchet MS"/>
              </a:rPr>
              <a:t>i</a:t>
            </a:r>
            <a:r>
              <a:rPr sz="2000" i="1" spc="-1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câ</a:t>
            </a:r>
            <a:r>
              <a:rPr sz="2000" i="1" spc="-5" dirty="0">
                <a:latin typeface="Trebuchet MS"/>
                <a:cs typeface="Trebuchet MS"/>
              </a:rPr>
              <a:t>nd </a:t>
            </a:r>
            <a:r>
              <a:rPr sz="2000" i="1" dirty="0">
                <a:latin typeface="Trebuchet MS"/>
                <a:cs typeface="Trebuchet MS"/>
              </a:rPr>
              <a:t>ev</a:t>
            </a:r>
            <a:r>
              <a:rPr sz="2000" i="1" spc="5" dirty="0">
                <a:latin typeface="Trebuchet MS"/>
                <a:cs typeface="Trebuchet MS"/>
              </a:rPr>
              <a:t>a</a:t>
            </a:r>
            <a:r>
              <a:rPr sz="2000" i="1" dirty="0">
                <a:latin typeface="Trebuchet MS"/>
                <a:cs typeface="Trebuchet MS"/>
              </a:rPr>
              <a:t>luează</a:t>
            </a:r>
            <a:r>
              <a:rPr sz="2000" i="1" spc="-3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situația</a:t>
            </a:r>
            <a:r>
              <a:rPr sz="2000" i="1" spc="-2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jurid</a:t>
            </a:r>
            <a:r>
              <a:rPr sz="2000" i="1" spc="-10" dirty="0">
                <a:latin typeface="Trebuchet MS"/>
                <a:cs typeface="Trebuchet MS"/>
              </a:rPr>
              <a:t>i</a:t>
            </a:r>
            <a:r>
              <a:rPr sz="2000" i="1" dirty="0">
                <a:latin typeface="Trebuchet MS"/>
                <a:cs typeface="Trebuchet MS"/>
              </a:rPr>
              <a:t>că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a clientu</a:t>
            </a:r>
            <a:r>
              <a:rPr sz="2000" i="1" spc="-15" dirty="0">
                <a:latin typeface="Trebuchet MS"/>
                <a:cs typeface="Trebuchet MS"/>
              </a:rPr>
              <a:t>l</a:t>
            </a:r>
            <a:r>
              <a:rPr sz="2000" i="1" dirty="0">
                <a:latin typeface="Trebuchet MS"/>
                <a:cs typeface="Trebuchet MS"/>
              </a:rPr>
              <a:t>ui</a:t>
            </a:r>
            <a:r>
              <a:rPr sz="2000" i="1" spc="-2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în</a:t>
            </a:r>
            <a:r>
              <a:rPr sz="2000" i="1" spc="-2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cadrul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unor</a:t>
            </a:r>
            <a:r>
              <a:rPr sz="2000" i="1" spc="-1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pr</a:t>
            </a:r>
            <a:r>
              <a:rPr sz="2000" i="1" spc="5" dirty="0">
                <a:latin typeface="Trebuchet MS"/>
                <a:cs typeface="Trebuchet MS"/>
              </a:rPr>
              <a:t>o</a:t>
            </a:r>
            <a:r>
              <a:rPr sz="2000" i="1" dirty="0">
                <a:latin typeface="Trebuchet MS"/>
                <a:cs typeface="Trebuchet MS"/>
              </a:rPr>
              <a:t>cedu</a:t>
            </a:r>
            <a:r>
              <a:rPr sz="2000" i="1" spc="5" dirty="0">
                <a:latin typeface="Trebuchet MS"/>
                <a:cs typeface="Trebuchet MS"/>
              </a:rPr>
              <a:t>r</a:t>
            </a:r>
            <a:r>
              <a:rPr sz="2000" i="1" dirty="0">
                <a:latin typeface="Trebuchet MS"/>
                <a:cs typeface="Trebuchet MS"/>
              </a:rPr>
              <a:t>i</a:t>
            </a:r>
            <a:r>
              <a:rPr sz="2000" i="1" spc="-3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jud</a:t>
            </a:r>
            <a:r>
              <a:rPr sz="2000" i="1" spc="-10" dirty="0">
                <a:latin typeface="Trebuchet MS"/>
                <a:cs typeface="Trebuchet MS"/>
              </a:rPr>
              <a:t>i</a:t>
            </a:r>
            <a:r>
              <a:rPr sz="2000" i="1" dirty="0">
                <a:latin typeface="Trebuchet MS"/>
                <a:cs typeface="Trebuchet MS"/>
              </a:rPr>
              <a:t>cia</a:t>
            </a:r>
            <a:r>
              <a:rPr sz="2000" i="1" spc="5" dirty="0">
                <a:latin typeface="Trebuchet MS"/>
                <a:cs typeface="Trebuchet MS"/>
              </a:rPr>
              <a:t>r</a:t>
            </a:r>
            <a:r>
              <a:rPr sz="2000" i="1" dirty="0">
                <a:latin typeface="Trebuchet MS"/>
                <a:cs typeface="Trebuchet MS"/>
              </a:rPr>
              <a:t>e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s</a:t>
            </a:r>
            <a:r>
              <a:rPr sz="2000" i="1" spc="5" dirty="0">
                <a:latin typeface="Trebuchet MS"/>
                <a:cs typeface="Trebuchet MS"/>
              </a:rPr>
              <a:t>a</a:t>
            </a:r>
            <a:r>
              <a:rPr sz="2000" i="1" dirty="0">
                <a:latin typeface="Trebuchet MS"/>
                <a:cs typeface="Trebuchet MS"/>
              </a:rPr>
              <a:t>u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în</a:t>
            </a:r>
            <a:r>
              <a:rPr sz="2000" i="1" spc="-2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cazul</a:t>
            </a:r>
            <a:r>
              <a:rPr sz="2000" i="1" spc="-10" dirty="0">
                <a:latin typeface="Trebuchet MS"/>
                <a:cs typeface="Trebuchet MS"/>
              </a:rPr>
              <a:t> î</a:t>
            </a:r>
            <a:r>
              <a:rPr sz="2000" i="1" dirty="0">
                <a:latin typeface="Trebuchet MS"/>
                <a:cs typeface="Trebuchet MS"/>
              </a:rPr>
              <a:t>ndepl</a:t>
            </a:r>
            <a:r>
              <a:rPr sz="2000" i="1" spc="-10" dirty="0">
                <a:latin typeface="Trebuchet MS"/>
                <a:cs typeface="Trebuchet MS"/>
              </a:rPr>
              <a:t>i</a:t>
            </a:r>
            <a:r>
              <a:rPr sz="2000" i="1" dirty="0">
                <a:latin typeface="Trebuchet MS"/>
                <a:cs typeface="Trebuchet MS"/>
              </a:rPr>
              <a:t>nirii obligației</a:t>
            </a:r>
            <a:r>
              <a:rPr sz="2000" i="1" spc="-3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de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ap</a:t>
            </a:r>
            <a:r>
              <a:rPr sz="2000" i="1" spc="5" dirty="0">
                <a:latin typeface="Trebuchet MS"/>
                <a:cs typeface="Trebuchet MS"/>
              </a:rPr>
              <a:t>ă</a:t>
            </a:r>
            <a:r>
              <a:rPr sz="2000" i="1" dirty="0">
                <a:latin typeface="Trebuchet MS"/>
                <a:cs typeface="Trebuchet MS"/>
              </a:rPr>
              <a:t>r</a:t>
            </a:r>
            <a:r>
              <a:rPr sz="2000" i="1" spc="5" dirty="0">
                <a:latin typeface="Trebuchet MS"/>
                <a:cs typeface="Trebuchet MS"/>
              </a:rPr>
              <a:t>a</a:t>
            </a:r>
            <a:r>
              <a:rPr sz="2000" i="1" dirty="0">
                <a:latin typeface="Trebuchet MS"/>
                <a:cs typeface="Trebuchet MS"/>
              </a:rPr>
              <a:t>re</a:t>
            </a:r>
            <a:r>
              <a:rPr sz="2000" i="1" spc="-3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și</a:t>
            </a:r>
            <a:r>
              <a:rPr sz="2000" i="1" spc="5" dirty="0">
                <a:latin typeface="Trebuchet MS"/>
                <a:cs typeface="Trebuchet MS"/>
              </a:rPr>
              <a:t>/</a:t>
            </a:r>
            <a:r>
              <a:rPr sz="2000" i="1" dirty="0">
                <a:latin typeface="Trebuchet MS"/>
                <a:cs typeface="Trebuchet MS"/>
              </a:rPr>
              <a:t>s</a:t>
            </a:r>
            <a:r>
              <a:rPr sz="2000" i="1" spc="5" dirty="0">
                <a:latin typeface="Trebuchet MS"/>
                <a:cs typeface="Trebuchet MS"/>
              </a:rPr>
              <a:t>a</a:t>
            </a:r>
            <a:r>
              <a:rPr sz="2000" i="1" dirty="0">
                <a:latin typeface="Trebuchet MS"/>
                <a:cs typeface="Trebuchet MS"/>
              </a:rPr>
              <a:t>u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de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r</a:t>
            </a:r>
            <a:r>
              <a:rPr sz="2000" i="1" spc="5" dirty="0">
                <a:latin typeface="Trebuchet MS"/>
                <a:cs typeface="Trebuchet MS"/>
              </a:rPr>
              <a:t>e</a:t>
            </a:r>
            <a:r>
              <a:rPr sz="2000" i="1" dirty="0">
                <a:latin typeface="Trebuchet MS"/>
                <a:cs typeface="Trebuchet MS"/>
              </a:rPr>
              <a:t>pr</a:t>
            </a:r>
            <a:r>
              <a:rPr sz="2000" i="1" spc="5" dirty="0">
                <a:latin typeface="Trebuchet MS"/>
                <a:cs typeface="Trebuchet MS"/>
              </a:rPr>
              <a:t>e</a:t>
            </a:r>
            <a:r>
              <a:rPr sz="2000" i="1" dirty="0">
                <a:latin typeface="Trebuchet MS"/>
                <a:cs typeface="Trebuchet MS"/>
              </a:rPr>
              <a:t>zentare</a:t>
            </a:r>
            <a:r>
              <a:rPr sz="2000" i="1" spc="-4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a clientu</a:t>
            </a:r>
            <a:r>
              <a:rPr sz="2000" i="1" spc="-15" dirty="0">
                <a:latin typeface="Trebuchet MS"/>
                <a:cs typeface="Trebuchet MS"/>
              </a:rPr>
              <a:t>l</a:t>
            </a:r>
            <a:r>
              <a:rPr sz="2000" i="1" dirty="0">
                <a:latin typeface="Trebuchet MS"/>
                <a:cs typeface="Trebuchet MS"/>
              </a:rPr>
              <a:t>ui</a:t>
            </a:r>
            <a:r>
              <a:rPr sz="2000" i="1" spc="-2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în</a:t>
            </a:r>
            <a:r>
              <a:rPr sz="2000" i="1" spc="-2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pr</a:t>
            </a:r>
            <a:r>
              <a:rPr sz="2000" i="1" spc="5" dirty="0">
                <a:latin typeface="Trebuchet MS"/>
                <a:cs typeface="Trebuchet MS"/>
              </a:rPr>
              <a:t>o</a:t>
            </a:r>
            <a:r>
              <a:rPr sz="2000" i="1" dirty="0">
                <a:latin typeface="Trebuchet MS"/>
                <a:cs typeface="Trebuchet MS"/>
              </a:rPr>
              <a:t>cedu</a:t>
            </a:r>
            <a:r>
              <a:rPr sz="2000" i="1" spc="5" dirty="0">
                <a:latin typeface="Trebuchet MS"/>
                <a:cs typeface="Trebuchet MS"/>
              </a:rPr>
              <a:t>r</a:t>
            </a:r>
            <a:r>
              <a:rPr sz="2000" i="1" dirty="0">
                <a:latin typeface="Trebuchet MS"/>
                <a:cs typeface="Trebuchet MS"/>
              </a:rPr>
              <a:t>i</a:t>
            </a:r>
            <a:r>
              <a:rPr sz="2000" i="1" spc="-3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jud</a:t>
            </a:r>
            <a:r>
              <a:rPr sz="2000" i="1" spc="-10" dirty="0">
                <a:latin typeface="Trebuchet MS"/>
                <a:cs typeface="Trebuchet MS"/>
              </a:rPr>
              <a:t>i</a:t>
            </a:r>
            <a:r>
              <a:rPr sz="2000" i="1" dirty="0">
                <a:latin typeface="Trebuchet MS"/>
                <a:cs typeface="Trebuchet MS"/>
              </a:rPr>
              <a:t>cia</a:t>
            </a:r>
            <a:r>
              <a:rPr sz="2000" i="1" spc="5" dirty="0">
                <a:latin typeface="Trebuchet MS"/>
                <a:cs typeface="Trebuchet MS"/>
              </a:rPr>
              <a:t>r</a:t>
            </a:r>
            <a:r>
              <a:rPr sz="2000" i="1" dirty="0">
                <a:latin typeface="Trebuchet MS"/>
                <a:cs typeface="Trebuchet MS"/>
              </a:rPr>
              <a:t>e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s</a:t>
            </a:r>
            <a:r>
              <a:rPr sz="2000" i="1" spc="5" dirty="0">
                <a:latin typeface="Trebuchet MS"/>
                <a:cs typeface="Trebuchet MS"/>
              </a:rPr>
              <a:t>a</a:t>
            </a:r>
            <a:r>
              <a:rPr sz="2000" i="1" dirty="0">
                <a:latin typeface="Trebuchet MS"/>
                <a:cs typeface="Trebuchet MS"/>
              </a:rPr>
              <a:t>u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în</a:t>
            </a:r>
            <a:r>
              <a:rPr sz="2000" i="1" spc="-1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legătură</a:t>
            </a:r>
            <a:r>
              <a:rPr sz="2000" i="1" spc="-3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cu aceste</a:t>
            </a:r>
            <a:r>
              <a:rPr sz="2000" i="1" spc="-2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proc</a:t>
            </a:r>
            <a:r>
              <a:rPr sz="2000" i="1" spc="5" dirty="0">
                <a:latin typeface="Trebuchet MS"/>
                <a:cs typeface="Trebuchet MS"/>
              </a:rPr>
              <a:t>e</a:t>
            </a:r>
            <a:r>
              <a:rPr sz="2000" i="1" dirty="0">
                <a:latin typeface="Trebuchet MS"/>
                <a:cs typeface="Trebuchet MS"/>
              </a:rPr>
              <a:t>duri,</a:t>
            </a:r>
            <a:r>
              <a:rPr sz="2000" i="1" spc="-2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i</a:t>
            </a:r>
            <a:r>
              <a:rPr sz="2000" i="1" spc="-10" dirty="0">
                <a:latin typeface="Trebuchet MS"/>
                <a:cs typeface="Trebuchet MS"/>
              </a:rPr>
              <a:t>n</a:t>
            </a:r>
            <a:r>
              <a:rPr sz="2000" i="1" dirty="0">
                <a:latin typeface="Trebuchet MS"/>
                <a:cs typeface="Trebuchet MS"/>
              </a:rPr>
              <a:t>cl</a:t>
            </a:r>
            <a:r>
              <a:rPr sz="2000" i="1" spc="-10" dirty="0">
                <a:latin typeface="Trebuchet MS"/>
                <a:cs typeface="Trebuchet MS"/>
              </a:rPr>
              <a:t>u</a:t>
            </a:r>
            <a:r>
              <a:rPr sz="2000" i="1" dirty="0">
                <a:latin typeface="Trebuchet MS"/>
                <a:cs typeface="Trebuchet MS"/>
              </a:rPr>
              <a:t>siv</a:t>
            </a:r>
            <a:r>
              <a:rPr sz="2000" i="1" spc="-3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în</a:t>
            </a:r>
            <a:r>
              <a:rPr sz="2000" i="1" spc="-1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si</a:t>
            </a:r>
            <a:r>
              <a:rPr sz="2000" i="1" spc="-10" dirty="0">
                <a:latin typeface="Trebuchet MS"/>
                <a:cs typeface="Trebuchet MS"/>
              </a:rPr>
              <a:t>t</a:t>
            </a:r>
            <a:r>
              <a:rPr sz="2000" i="1" dirty="0">
                <a:latin typeface="Trebuchet MS"/>
                <a:cs typeface="Trebuchet MS"/>
              </a:rPr>
              <a:t>uația</a:t>
            </a:r>
            <a:r>
              <a:rPr sz="2000" i="1" spc="-3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în</a:t>
            </a:r>
            <a:r>
              <a:rPr sz="2000" i="1" spc="-1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care</a:t>
            </a:r>
            <a:r>
              <a:rPr sz="2000" i="1" spc="-1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acordă</a:t>
            </a:r>
            <a:r>
              <a:rPr sz="2000" i="1" spc="-2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consul</a:t>
            </a:r>
            <a:r>
              <a:rPr sz="2000" i="1" spc="-10" dirty="0">
                <a:latin typeface="Trebuchet MS"/>
                <a:cs typeface="Trebuchet MS"/>
              </a:rPr>
              <a:t>t</a:t>
            </a:r>
            <a:r>
              <a:rPr sz="2000" i="1" dirty="0">
                <a:latin typeface="Trebuchet MS"/>
                <a:cs typeface="Trebuchet MS"/>
              </a:rPr>
              <a:t>anță</a:t>
            </a:r>
            <a:r>
              <a:rPr sz="2000" i="1" spc="-4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jur</a:t>
            </a:r>
            <a:r>
              <a:rPr sz="2000" i="1" spc="-10" dirty="0">
                <a:latin typeface="Trebuchet MS"/>
                <a:cs typeface="Trebuchet MS"/>
              </a:rPr>
              <a:t>i</a:t>
            </a:r>
            <a:r>
              <a:rPr sz="2000" i="1" dirty="0">
                <a:latin typeface="Trebuchet MS"/>
                <a:cs typeface="Trebuchet MS"/>
              </a:rPr>
              <a:t>dică</a:t>
            </a:r>
            <a:r>
              <a:rPr sz="2000" i="1" spc="-2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privi</a:t>
            </a:r>
            <a:r>
              <a:rPr sz="2000" i="1" spc="-10" dirty="0">
                <a:latin typeface="Trebuchet MS"/>
                <a:cs typeface="Trebuchet MS"/>
              </a:rPr>
              <a:t>n</a:t>
            </a:r>
            <a:r>
              <a:rPr sz="2000" i="1" dirty="0">
                <a:latin typeface="Trebuchet MS"/>
                <a:cs typeface="Trebuchet MS"/>
              </a:rPr>
              <a:t>d</a:t>
            </a:r>
            <a:r>
              <a:rPr sz="2000" i="1" spc="-3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i</a:t>
            </a:r>
            <a:r>
              <a:rPr sz="2000" i="1" spc="-10" dirty="0">
                <a:latin typeface="Trebuchet MS"/>
                <a:cs typeface="Trebuchet MS"/>
              </a:rPr>
              <a:t>n</a:t>
            </a:r>
            <a:r>
              <a:rPr sz="2000" i="1" dirty="0">
                <a:latin typeface="Trebuchet MS"/>
                <a:cs typeface="Trebuchet MS"/>
              </a:rPr>
              <a:t>i</a:t>
            </a:r>
            <a:r>
              <a:rPr sz="2000" i="1" spc="-10" dirty="0">
                <a:latin typeface="Trebuchet MS"/>
                <a:cs typeface="Trebuchet MS"/>
              </a:rPr>
              <a:t>ț</a:t>
            </a:r>
            <a:r>
              <a:rPr sz="2000" i="1" dirty="0">
                <a:latin typeface="Trebuchet MS"/>
                <a:cs typeface="Trebuchet MS"/>
              </a:rPr>
              <a:t>iere</a:t>
            </a:r>
            <a:r>
              <a:rPr sz="2000" i="1" spc="5" dirty="0">
                <a:latin typeface="Trebuchet MS"/>
                <a:cs typeface="Trebuchet MS"/>
              </a:rPr>
              <a:t>a</a:t>
            </a:r>
            <a:r>
              <a:rPr sz="2000" i="1" dirty="0">
                <a:latin typeface="Trebuchet MS"/>
                <a:cs typeface="Trebuchet MS"/>
              </a:rPr>
              <a:t>,</a:t>
            </a:r>
            <a:r>
              <a:rPr sz="2000" i="1" spc="-2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evitarea o</a:t>
            </a:r>
            <a:r>
              <a:rPr sz="2000" i="1" spc="5" dirty="0">
                <a:latin typeface="Trebuchet MS"/>
                <a:cs typeface="Trebuchet MS"/>
              </a:rPr>
              <a:t>r</a:t>
            </a:r>
            <a:r>
              <a:rPr sz="2000" i="1" dirty="0">
                <a:latin typeface="Trebuchet MS"/>
                <a:cs typeface="Trebuchet MS"/>
              </a:rPr>
              <a:t>i</a:t>
            </a:r>
            <a:r>
              <a:rPr sz="2000" i="1" spc="-20" dirty="0">
                <a:latin typeface="Trebuchet MS"/>
                <a:cs typeface="Trebuchet MS"/>
              </a:rPr>
              <a:t> </a:t>
            </a:r>
            <a:r>
              <a:rPr sz="2000" i="1" spc="-5" dirty="0">
                <a:latin typeface="Trebuchet MS"/>
                <a:cs typeface="Trebuchet MS"/>
              </a:rPr>
              <a:t>fina</a:t>
            </a:r>
            <a:r>
              <a:rPr sz="2000" i="1" spc="-10" dirty="0">
                <a:latin typeface="Trebuchet MS"/>
                <a:cs typeface="Trebuchet MS"/>
              </a:rPr>
              <a:t>l</a:t>
            </a:r>
            <a:r>
              <a:rPr sz="2000" i="1" dirty="0">
                <a:latin typeface="Trebuchet MS"/>
                <a:cs typeface="Trebuchet MS"/>
              </a:rPr>
              <a:t>i</a:t>
            </a:r>
            <a:r>
              <a:rPr sz="2000" i="1" spc="-10" dirty="0">
                <a:latin typeface="Trebuchet MS"/>
                <a:cs typeface="Trebuchet MS"/>
              </a:rPr>
              <a:t>z</a:t>
            </a:r>
            <a:r>
              <a:rPr sz="2000" i="1" spc="-5" dirty="0">
                <a:latin typeface="Trebuchet MS"/>
                <a:cs typeface="Trebuchet MS"/>
              </a:rPr>
              <a:t>a</a:t>
            </a:r>
            <a:r>
              <a:rPr sz="2000" i="1" spc="5" dirty="0">
                <a:latin typeface="Trebuchet MS"/>
                <a:cs typeface="Trebuchet MS"/>
              </a:rPr>
              <a:t>r</a:t>
            </a:r>
            <a:r>
              <a:rPr sz="2000" i="1" spc="-5" dirty="0">
                <a:latin typeface="Trebuchet MS"/>
                <a:cs typeface="Trebuchet MS"/>
              </a:rPr>
              <a:t>e</a:t>
            </a:r>
            <a:r>
              <a:rPr sz="2000" i="1" dirty="0">
                <a:latin typeface="Trebuchet MS"/>
                <a:cs typeface="Trebuchet MS"/>
              </a:rPr>
              <a:t>a</a:t>
            </a:r>
            <a:r>
              <a:rPr sz="2000" i="1" spc="-2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unor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spc="-5" dirty="0">
                <a:latin typeface="Trebuchet MS"/>
                <a:cs typeface="Trebuchet MS"/>
              </a:rPr>
              <a:t>pr</a:t>
            </a:r>
            <a:r>
              <a:rPr sz="2000" i="1" spc="5" dirty="0">
                <a:latin typeface="Trebuchet MS"/>
                <a:cs typeface="Trebuchet MS"/>
              </a:rPr>
              <a:t>o</a:t>
            </a:r>
            <a:r>
              <a:rPr sz="2000" i="1" dirty="0">
                <a:latin typeface="Trebuchet MS"/>
                <a:cs typeface="Trebuchet MS"/>
              </a:rPr>
              <a:t>cedu</a:t>
            </a:r>
            <a:r>
              <a:rPr sz="2000" i="1" spc="5" dirty="0">
                <a:latin typeface="Trebuchet MS"/>
                <a:cs typeface="Trebuchet MS"/>
              </a:rPr>
              <a:t>r</a:t>
            </a:r>
            <a:r>
              <a:rPr sz="2000" i="1" dirty="0">
                <a:latin typeface="Trebuchet MS"/>
                <a:cs typeface="Trebuchet MS"/>
              </a:rPr>
              <a:t>i</a:t>
            </a:r>
            <a:r>
              <a:rPr sz="2000" i="1" spc="-3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jud</a:t>
            </a:r>
            <a:r>
              <a:rPr sz="2000" i="1" spc="-10" dirty="0">
                <a:latin typeface="Trebuchet MS"/>
                <a:cs typeface="Trebuchet MS"/>
              </a:rPr>
              <a:t>i</a:t>
            </a:r>
            <a:r>
              <a:rPr sz="2000" i="1" dirty="0">
                <a:latin typeface="Trebuchet MS"/>
                <a:cs typeface="Trebuchet MS"/>
              </a:rPr>
              <a:t>cia</a:t>
            </a:r>
            <a:r>
              <a:rPr sz="2000" i="1" spc="5" dirty="0">
                <a:latin typeface="Trebuchet MS"/>
                <a:cs typeface="Trebuchet MS"/>
              </a:rPr>
              <a:t>r</a:t>
            </a:r>
            <a:r>
              <a:rPr sz="2000" i="1" spc="20" dirty="0">
                <a:latin typeface="Trebuchet MS"/>
                <a:cs typeface="Trebuchet MS"/>
              </a:rPr>
              <a:t>e</a:t>
            </a:r>
            <a:r>
              <a:rPr sz="2000" spc="-5" dirty="0">
                <a:latin typeface="Trebuchet MS"/>
                <a:cs typeface="Trebuchet MS"/>
              </a:rPr>
              <a:t>.”</a:t>
            </a:r>
            <a:endParaRPr sz="2000">
              <a:latin typeface="Trebuchet MS"/>
              <a:cs typeface="Trebuchet MS"/>
            </a:endParaRPr>
          </a:p>
          <a:p>
            <a:pPr marL="241300" indent="-228600">
              <a:lnSpc>
                <a:spcPts val="2280"/>
              </a:lnSpc>
              <a:spcBef>
                <a:spcPts val="960"/>
              </a:spcBef>
              <a:buFont typeface="Arial"/>
              <a:buChar char="•"/>
              <a:tabLst>
                <a:tab pos="241300" algn="l"/>
              </a:tabLst>
            </a:pPr>
            <a:r>
              <a:rPr sz="2000" b="1" i="1" spc="-10" dirty="0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sz="2000" b="1" i="1" dirty="0">
                <a:solidFill>
                  <a:srgbClr val="FF0000"/>
                </a:solidFill>
                <a:latin typeface="Trebuchet MS"/>
                <a:cs typeface="Trebuchet MS"/>
              </a:rPr>
              <a:t>tenție!</a:t>
            </a:r>
            <a:r>
              <a:rPr sz="2000" b="1" i="1" spc="-2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b="1" i="1" dirty="0">
                <a:latin typeface="Trebuchet MS"/>
                <a:cs typeface="Trebuchet MS"/>
              </a:rPr>
              <a:t>Le</a:t>
            </a:r>
            <a:r>
              <a:rPr sz="2000" b="1" i="1" spc="-10" dirty="0">
                <a:latin typeface="Trebuchet MS"/>
                <a:cs typeface="Trebuchet MS"/>
              </a:rPr>
              <a:t>g</a:t>
            </a:r>
            <a:r>
              <a:rPr sz="2000" b="1" i="1" dirty="0">
                <a:latin typeface="Trebuchet MS"/>
                <a:cs typeface="Trebuchet MS"/>
              </a:rPr>
              <a:t>i</a:t>
            </a:r>
            <a:r>
              <a:rPr sz="2000" b="1" i="1" spc="5" dirty="0">
                <a:latin typeface="Trebuchet MS"/>
                <a:cs typeface="Trebuchet MS"/>
              </a:rPr>
              <a:t>s</a:t>
            </a:r>
            <a:r>
              <a:rPr sz="2000" b="1" i="1" dirty="0">
                <a:latin typeface="Trebuchet MS"/>
                <a:cs typeface="Trebuchet MS"/>
              </a:rPr>
              <a:t>la</a:t>
            </a:r>
            <a:r>
              <a:rPr sz="2000" b="1" i="1" spc="-10" dirty="0">
                <a:latin typeface="Trebuchet MS"/>
                <a:cs typeface="Trebuchet MS"/>
              </a:rPr>
              <a:t>ț</a:t>
            </a:r>
            <a:r>
              <a:rPr sz="2000" b="1" i="1" dirty="0">
                <a:latin typeface="Trebuchet MS"/>
                <a:cs typeface="Trebuchet MS"/>
              </a:rPr>
              <a:t>ia</a:t>
            </a:r>
            <a:r>
              <a:rPr sz="2000" b="1" i="1" spc="-25" dirty="0">
                <a:latin typeface="Trebuchet MS"/>
                <a:cs typeface="Trebuchet MS"/>
              </a:rPr>
              <a:t> </a:t>
            </a:r>
            <a:r>
              <a:rPr sz="2000" b="1" i="1" dirty="0">
                <a:latin typeface="Trebuchet MS"/>
                <a:cs typeface="Trebuchet MS"/>
              </a:rPr>
              <a:t>din</a:t>
            </a:r>
            <a:r>
              <a:rPr sz="2000" b="1" i="1" spc="-15" dirty="0">
                <a:latin typeface="Trebuchet MS"/>
                <a:cs typeface="Trebuchet MS"/>
              </a:rPr>
              <a:t> </a:t>
            </a:r>
            <a:r>
              <a:rPr sz="2000" b="1" i="1" dirty="0">
                <a:latin typeface="Trebuchet MS"/>
                <a:cs typeface="Trebuchet MS"/>
              </a:rPr>
              <a:t>domeniul</a:t>
            </a:r>
            <a:r>
              <a:rPr sz="2000" b="1" i="1" spc="-35" dirty="0">
                <a:latin typeface="Trebuchet MS"/>
                <a:cs typeface="Trebuchet MS"/>
              </a:rPr>
              <a:t> </a:t>
            </a:r>
            <a:r>
              <a:rPr sz="2000" b="1" i="1" dirty="0">
                <a:latin typeface="Trebuchet MS"/>
                <a:cs typeface="Trebuchet MS"/>
              </a:rPr>
              <a:t>sancțiunilor</a:t>
            </a:r>
            <a:r>
              <a:rPr sz="2000" b="1" i="1" spc="-50" dirty="0">
                <a:latin typeface="Trebuchet MS"/>
                <a:cs typeface="Trebuchet MS"/>
              </a:rPr>
              <a:t> </a:t>
            </a:r>
            <a:r>
              <a:rPr sz="2000" b="1" i="1" dirty="0">
                <a:latin typeface="Trebuchet MS"/>
                <a:cs typeface="Trebuchet MS"/>
              </a:rPr>
              <a:t>internaț</a:t>
            </a:r>
            <a:r>
              <a:rPr sz="2000" b="1" i="1" spc="-10" dirty="0">
                <a:latin typeface="Trebuchet MS"/>
                <a:cs typeface="Trebuchet MS"/>
              </a:rPr>
              <a:t>i</a:t>
            </a:r>
            <a:r>
              <a:rPr sz="2000" b="1" i="1" dirty="0">
                <a:latin typeface="Trebuchet MS"/>
                <a:cs typeface="Trebuchet MS"/>
              </a:rPr>
              <a:t>ona</a:t>
            </a:r>
            <a:r>
              <a:rPr sz="2000" b="1" i="1" spc="-10" dirty="0">
                <a:latin typeface="Trebuchet MS"/>
                <a:cs typeface="Trebuchet MS"/>
              </a:rPr>
              <a:t>l</a:t>
            </a:r>
            <a:r>
              <a:rPr sz="2000" b="1" i="1" dirty="0">
                <a:latin typeface="Trebuchet MS"/>
                <a:cs typeface="Trebuchet MS"/>
              </a:rPr>
              <a:t>e</a:t>
            </a:r>
            <a:r>
              <a:rPr sz="2000" b="1" i="1" spc="-45" dirty="0">
                <a:latin typeface="Trebuchet MS"/>
                <a:cs typeface="Trebuchet MS"/>
              </a:rPr>
              <a:t> </a:t>
            </a:r>
            <a:r>
              <a:rPr sz="2000" b="1" i="1" dirty="0">
                <a:latin typeface="Trebuchet MS"/>
                <a:cs typeface="Trebuchet MS"/>
              </a:rPr>
              <a:t>este</a:t>
            </a:r>
            <a:r>
              <a:rPr sz="2000" b="1" i="1" spc="-30" dirty="0">
                <a:latin typeface="Trebuchet MS"/>
                <a:cs typeface="Trebuchet MS"/>
              </a:rPr>
              <a:t> </a:t>
            </a:r>
            <a:r>
              <a:rPr sz="2000" b="1" i="1" dirty="0">
                <a:latin typeface="Trebuchet MS"/>
                <a:cs typeface="Trebuchet MS"/>
              </a:rPr>
              <a:t>ap</a:t>
            </a:r>
            <a:r>
              <a:rPr sz="2000" b="1" i="1" spc="-10" dirty="0">
                <a:latin typeface="Trebuchet MS"/>
                <a:cs typeface="Trebuchet MS"/>
              </a:rPr>
              <a:t>l</a:t>
            </a:r>
            <a:r>
              <a:rPr sz="2000" b="1" i="1" dirty="0">
                <a:latin typeface="Trebuchet MS"/>
                <a:cs typeface="Trebuchet MS"/>
              </a:rPr>
              <a:t>icabilă</a:t>
            </a:r>
            <a:r>
              <a:rPr sz="2000" b="1" i="1" spc="-15" dirty="0">
                <a:latin typeface="Trebuchet MS"/>
                <a:cs typeface="Trebuchet MS"/>
              </a:rPr>
              <a:t> </a:t>
            </a:r>
            <a:r>
              <a:rPr sz="2000" b="1" i="1" dirty="0">
                <a:latin typeface="Trebuchet MS"/>
                <a:cs typeface="Trebuchet MS"/>
              </a:rPr>
              <a:t>și</a:t>
            </a:r>
            <a:r>
              <a:rPr sz="2000" b="1" i="1" spc="-25" dirty="0">
                <a:latin typeface="Trebuchet MS"/>
                <a:cs typeface="Trebuchet MS"/>
              </a:rPr>
              <a:t> </a:t>
            </a:r>
            <a:r>
              <a:rPr sz="2000" b="1" i="1" dirty="0">
                <a:latin typeface="Trebuchet MS"/>
                <a:cs typeface="Trebuchet MS"/>
              </a:rPr>
              <a:t>pentru</a:t>
            </a:r>
            <a:endParaRPr sz="2000">
              <a:latin typeface="Trebuchet MS"/>
              <a:cs typeface="Trebuchet MS"/>
            </a:endParaRPr>
          </a:p>
          <a:p>
            <a:pPr marL="241300">
              <a:lnSpc>
                <a:spcPts val="2280"/>
              </a:lnSpc>
            </a:pPr>
            <a:r>
              <a:rPr sz="2000" b="1" i="1" dirty="0">
                <a:latin typeface="Trebuchet MS"/>
                <a:cs typeface="Trebuchet MS"/>
              </a:rPr>
              <a:t>ac</a:t>
            </a:r>
            <a:r>
              <a:rPr sz="2000" b="1" i="1" spc="-10" dirty="0">
                <a:latin typeface="Trebuchet MS"/>
                <a:cs typeface="Trebuchet MS"/>
              </a:rPr>
              <a:t>t</a:t>
            </a:r>
            <a:r>
              <a:rPr sz="2000" b="1" i="1" dirty="0">
                <a:latin typeface="Trebuchet MS"/>
                <a:cs typeface="Trebuchet MS"/>
              </a:rPr>
              <a:t>iv</a:t>
            </a:r>
            <a:r>
              <a:rPr sz="2000" b="1" i="1" spc="5" dirty="0">
                <a:latin typeface="Trebuchet MS"/>
                <a:cs typeface="Trebuchet MS"/>
              </a:rPr>
              <a:t>i</a:t>
            </a:r>
            <a:r>
              <a:rPr sz="2000" b="1" i="1" dirty="0">
                <a:latin typeface="Trebuchet MS"/>
                <a:cs typeface="Trebuchet MS"/>
              </a:rPr>
              <a:t>tat</a:t>
            </a:r>
            <a:r>
              <a:rPr sz="2000" b="1" i="1" spc="-5" dirty="0">
                <a:latin typeface="Trebuchet MS"/>
                <a:cs typeface="Trebuchet MS"/>
              </a:rPr>
              <a:t>e</a:t>
            </a:r>
            <a:r>
              <a:rPr sz="2000" b="1" i="1" dirty="0">
                <a:latin typeface="Trebuchet MS"/>
                <a:cs typeface="Trebuchet MS"/>
              </a:rPr>
              <a:t>a</a:t>
            </a:r>
            <a:r>
              <a:rPr sz="2000" b="1" i="1" spc="-30" dirty="0">
                <a:latin typeface="Trebuchet MS"/>
                <a:cs typeface="Trebuchet MS"/>
              </a:rPr>
              <a:t> </a:t>
            </a:r>
            <a:r>
              <a:rPr sz="2000" b="1" i="1" spc="-5" dirty="0">
                <a:latin typeface="Trebuchet MS"/>
                <a:cs typeface="Trebuchet MS"/>
              </a:rPr>
              <a:t>d</a:t>
            </a:r>
            <a:r>
              <a:rPr sz="2000" b="1" i="1" dirty="0">
                <a:latin typeface="Trebuchet MS"/>
                <a:cs typeface="Trebuchet MS"/>
              </a:rPr>
              <a:t>e</a:t>
            </a:r>
            <a:r>
              <a:rPr sz="2000" b="1" i="1" spc="-20" dirty="0">
                <a:latin typeface="Trebuchet MS"/>
                <a:cs typeface="Trebuchet MS"/>
              </a:rPr>
              <a:t> </a:t>
            </a:r>
            <a:r>
              <a:rPr sz="2000" b="1" i="1" dirty="0">
                <a:latin typeface="Trebuchet MS"/>
                <a:cs typeface="Trebuchet MS"/>
              </a:rPr>
              <a:t>litigii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711200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544681" y="220090"/>
            <a:ext cx="393700" cy="271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5" dirty="0"/>
              <a:t>A</a:t>
            </a:r>
            <a:r>
              <a:rPr dirty="0"/>
              <a:t>vocații</a:t>
            </a:r>
            <a:r>
              <a:rPr spc="-25" dirty="0"/>
              <a:t> </a:t>
            </a:r>
            <a:r>
              <a:rPr dirty="0"/>
              <a:t>–</a:t>
            </a:r>
            <a:r>
              <a:rPr spc="5" dirty="0"/>
              <a:t> </a:t>
            </a:r>
            <a:r>
              <a:rPr dirty="0"/>
              <a:t>obligații</a:t>
            </a:r>
            <a:r>
              <a:rPr spc="-25" dirty="0"/>
              <a:t> </a:t>
            </a:r>
            <a:r>
              <a:rPr dirty="0"/>
              <a:t>potri</a:t>
            </a:r>
            <a:r>
              <a:rPr spc="55" dirty="0"/>
              <a:t>v</a:t>
            </a:r>
            <a:r>
              <a:rPr dirty="0"/>
              <a:t>it</a:t>
            </a:r>
            <a:r>
              <a:rPr spc="-25" dirty="0"/>
              <a:t> </a:t>
            </a:r>
            <a:r>
              <a:rPr dirty="0"/>
              <a:t>Legii</a:t>
            </a:r>
            <a:r>
              <a:rPr spc="-15" dirty="0"/>
              <a:t> </a:t>
            </a:r>
            <a:r>
              <a:rPr dirty="0"/>
              <a:t>n</a:t>
            </a:r>
            <a:r>
              <a:rPr spc="-240" dirty="0"/>
              <a:t>r</a:t>
            </a:r>
            <a:r>
              <a:rPr dirty="0"/>
              <a:t>.</a:t>
            </a:r>
            <a:r>
              <a:rPr spc="-20" dirty="0"/>
              <a:t> </a:t>
            </a:r>
            <a:r>
              <a:rPr dirty="0"/>
              <a:t>129/2019 (P</a:t>
            </a:r>
            <a:r>
              <a:rPr spc="-10" dirty="0"/>
              <a:t>r</a:t>
            </a:r>
            <a:r>
              <a:rPr dirty="0"/>
              <a:t>evenție,</a:t>
            </a:r>
            <a:r>
              <a:rPr spc="-20" dirty="0"/>
              <a:t> </a:t>
            </a:r>
            <a:r>
              <a:rPr dirty="0"/>
              <a:t>în</a:t>
            </a:r>
            <a:r>
              <a:rPr spc="-10" dirty="0"/>
              <a:t> </a:t>
            </a:r>
            <a:r>
              <a:rPr dirty="0"/>
              <a:t>p</a:t>
            </a:r>
            <a:r>
              <a:rPr spc="-10" dirty="0"/>
              <a:t>r</a:t>
            </a:r>
            <a:r>
              <a:rPr dirty="0"/>
              <a:t>i</a:t>
            </a:r>
            <a:r>
              <a:rPr spc="5" dirty="0"/>
              <a:t>n</a:t>
            </a:r>
            <a:r>
              <a:rPr spc="-10" dirty="0"/>
              <a:t>c</a:t>
            </a:r>
            <a:r>
              <a:rPr dirty="0"/>
              <a:t>ipal)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419" y="913510"/>
            <a:ext cx="11306810" cy="5483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7620" indent="-342900" algn="just">
              <a:lnSpc>
                <a:spcPct val="100000"/>
              </a:lnSpc>
              <a:buFont typeface="Trebuchet MS"/>
              <a:buAutoNum type="arabicPeriod"/>
              <a:tabLst>
                <a:tab pos="355600" algn="l"/>
                <a:tab pos="7917180" algn="l"/>
                <a:tab pos="8749030" algn="l"/>
                <a:tab pos="9893935" algn="l"/>
                <a:tab pos="10808335" algn="l"/>
              </a:tabLst>
            </a:pPr>
            <a:r>
              <a:rPr sz="1800" u="heavy" spc="-545" dirty="0">
                <a:latin typeface="Trebuchet MS"/>
                <a:cs typeface="Trebuchet MS"/>
              </a:rPr>
              <a:t> </a:t>
            </a:r>
            <a:r>
              <a:rPr sz="1800" u="heavy" dirty="0">
                <a:latin typeface="Trebuchet MS"/>
                <a:cs typeface="Trebuchet MS"/>
              </a:rPr>
              <a:t>Obliga</a:t>
            </a:r>
            <a:r>
              <a:rPr sz="1800" u="heavy" spc="-10" dirty="0">
                <a:latin typeface="Trebuchet MS"/>
                <a:cs typeface="Trebuchet MS"/>
              </a:rPr>
              <a:t>ț</a:t>
            </a:r>
            <a:r>
              <a:rPr sz="1800" u="heavy" dirty="0">
                <a:latin typeface="Trebuchet MS"/>
                <a:cs typeface="Trebuchet MS"/>
              </a:rPr>
              <a:t>ia </a:t>
            </a:r>
            <a:r>
              <a:rPr sz="1800" spc="85" dirty="0">
                <a:latin typeface="Trebuchet MS"/>
                <a:cs typeface="Trebuchet MS"/>
              </a:rPr>
              <a:t> </a:t>
            </a:r>
            <a:r>
              <a:rPr sz="1800" u="heavy" dirty="0">
                <a:latin typeface="Trebuchet MS"/>
                <a:cs typeface="Trebuchet MS"/>
              </a:rPr>
              <a:t>de </a:t>
            </a:r>
            <a:r>
              <a:rPr sz="1800" u="heavy" spc="75" dirty="0">
                <a:latin typeface="Trebuchet MS"/>
                <a:cs typeface="Trebuchet MS"/>
              </a:rPr>
              <a:t> </a:t>
            </a:r>
            <a:r>
              <a:rPr sz="1800" u="heavy" dirty="0">
                <a:latin typeface="Trebuchet MS"/>
                <a:cs typeface="Trebuchet MS"/>
              </a:rPr>
              <a:t>a </a:t>
            </a:r>
            <a:r>
              <a:rPr sz="1800" u="heavy" spc="90" dirty="0">
                <a:latin typeface="Trebuchet MS"/>
                <a:cs typeface="Trebuchet MS"/>
              </a:rPr>
              <a:t> </a:t>
            </a:r>
            <a:r>
              <a:rPr sz="1800" u="heavy" dirty="0">
                <a:latin typeface="Trebuchet MS"/>
                <a:cs typeface="Trebuchet MS"/>
              </a:rPr>
              <a:t>stab</a:t>
            </a:r>
            <a:r>
              <a:rPr sz="1800" u="heavy" spc="-15" dirty="0">
                <a:latin typeface="Trebuchet MS"/>
                <a:cs typeface="Trebuchet MS"/>
              </a:rPr>
              <a:t>i</a:t>
            </a:r>
            <a:r>
              <a:rPr sz="1800" u="heavy" dirty="0">
                <a:latin typeface="Trebuchet MS"/>
                <a:cs typeface="Trebuchet MS"/>
              </a:rPr>
              <a:t>li </a:t>
            </a:r>
            <a:r>
              <a:rPr sz="1800" u="heavy" spc="75" dirty="0">
                <a:latin typeface="Trebuchet MS"/>
                <a:cs typeface="Trebuchet MS"/>
              </a:rPr>
              <a:t> </a:t>
            </a:r>
            <a:r>
              <a:rPr sz="1800" u="heavy" spc="5" dirty="0">
                <a:latin typeface="Trebuchet MS"/>
                <a:cs typeface="Trebuchet MS"/>
              </a:rPr>
              <a:t>p</a:t>
            </a:r>
            <a:r>
              <a:rPr sz="1800" u="heavy" spc="-5" dirty="0">
                <a:latin typeface="Trebuchet MS"/>
                <a:cs typeface="Trebuchet MS"/>
              </a:rPr>
              <a:t>o</a:t>
            </a:r>
            <a:r>
              <a:rPr sz="1800" u="heavy" spc="-20" dirty="0">
                <a:latin typeface="Trebuchet MS"/>
                <a:cs typeface="Trebuchet MS"/>
              </a:rPr>
              <a:t>l</a:t>
            </a:r>
            <a:r>
              <a:rPr sz="1800" u="heavy" spc="-5" dirty="0">
                <a:latin typeface="Trebuchet MS"/>
                <a:cs typeface="Trebuchet MS"/>
              </a:rPr>
              <a:t>itici</a:t>
            </a:r>
            <a:r>
              <a:rPr sz="1800" u="heavy" dirty="0">
                <a:latin typeface="Trebuchet MS"/>
                <a:cs typeface="Trebuchet MS"/>
              </a:rPr>
              <a:t> </a:t>
            </a:r>
            <a:r>
              <a:rPr sz="1800" u="heavy" spc="75" dirty="0">
                <a:latin typeface="Trebuchet MS"/>
                <a:cs typeface="Trebuchet MS"/>
              </a:rPr>
              <a:t> </a:t>
            </a:r>
            <a:r>
              <a:rPr sz="1800" u="heavy" dirty="0">
                <a:latin typeface="Trebuchet MS"/>
                <a:cs typeface="Trebuchet MS"/>
              </a:rPr>
              <a:t>și </a:t>
            </a:r>
            <a:r>
              <a:rPr sz="1800" spc="80" dirty="0">
                <a:latin typeface="Trebuchet MS"/>
                <a:cs typeface="Trebuchet MS"/>
              </a:rPr>
              <a:t> </a:t>
            </a:r>
            <a:r>
              <a:rPr sz="1800" u="heavy" spc="-5" dirty="0">
                <a:latin typeface="Trebuchet MS"/>
                <a:cs typeface="Trebuchet MS"/>
              </a:rPr>
              <a:t>pr</a:t>
            </a:r>
            <a:r>
              <a:rPr sz="1800" u="heavy" spc="-10" dirty="0">
                <a:latin typeface="Trebuchet MS"/>
                <a:cs typeface="Trebuchet MS"/>
              </a:rPr>
              <a:t>o</a:t>
            </a:r>
            <a:r>
              <a:rPr sz="1800" u="heavy" spc="-5" dirty="0">
                <a:latin typeface="Trebuchet MS"/>
                <a:cs typeface="Trebuchet MS"/>
              </a:rPr>
              <a:t>ced</a:t>
            </a:r>
            <a:r>
              <a:rPr sz="1800" u="heavy" spc="-15" dirty="0">
                <a:latin typeface="Trebuchet MS"/>
                <a:cs typeface="Trebuchet MS"/>
              </a:rPr>
              <a:t>u</a:t>
            </a:r>
            <a:r>
              <a:rPr sz="1800" u="heavy" dirty="0">
                <a:latin typeface="Trebuchet MS"/>
                <a:cs typeface="Trebuchet MS"/>
              </a:rPr>
              <a:t>ri </a:t>
            </a:r>
            <a:r>
              <a:rPr sz="1800" u="heavy" spc="85" dirty="0">
                <a:latin typeface="Trebuchet MS"/>
                <a:cs typeface="Trebuchet MS"/>
              </a:rPr>
              <a:t> </a:t>
            </a:r>
            <a:r>
              <a:rPr sz="1800" u="heavy" spc="-5" dirty="0">
                <a:latin typeface="Trebuchet MS"/>
                <a:cs typeface="Trebuchet MS"/>
              </a:rPr>
              <a:t>interne</a:t>
            </a:r>
            <a:r>
              <a:rPr sz="1800" u="heavy" dirty="0">
                <a:latin typeface="Trebuchet MS"/>
                <a:cs typeface="Trebuchet MS"/>
              </a:rPr>
              <a:t> </a:t>
            </a:r>
            <a:r>
              <a:rPr sz="1800" u="heavy" spc="85" dirty="0">
                <a:latin typeface="Trebuchet MS"/>
                <a:cs typeface="Trebuchet MS"/>
              </a:rPr>
              <a:t> </a:t>
            </a:r>
            <a:r>
              <a:rPr sz="1800" u="heavy" spc="-5" dirty="0">
                <a:latin typeface="Trebuchet MS"/>
                <a:cs typeface="Trebuchet MS"/>
              </a:rPr>
              <a:t>care</a:t>
            </a:r>
            <a:r>
              <a:rPr sz="1800" u="heavy" dirty="0">
                <a:latin typeface="Trebuchet MS"/>
                <a:cs typeface="Trebuchet MS"/>
              </a:rPr>
              <a:t> </a:t>
            </a:r>
            <a:r>
              <a:rPr sz="1800" u="heavy" spc="95" dirty="0">
                <a:latin typeface="Trebuchet MS"/>
                <a:cs typeface="Trebuchet MS"/>
              </a:rPr>
              <a:t> </a:t>
            </a:r>
            <a:r>
              <a:rPr sz="1800" u="heavy" dirty="0">
                <a:latin typeface="Trebuchet MS"/>
                <a:cs typeface="Trebuchet MS"/>
              </a:rPr>
              <a:t>să </a:t>
            </a:r>
            <a:r>
              <a:rPr sz="1800" spc="75" dirty="0">
                <a:latin typeface="Trebuchet MS"/>
                <a:cs typeface="Trebuchet MS"/>
              </a:rPr>
              <a:t> </a:t>
            </a:r>
            <a:r>
              <a:rPr sz="1800" u="heavy" dirty="0">
                <a:latin typeface="Trebuchet MS"/>
                <a:cs typeface="Trebuchet MS"/>
              </a:rPr>
              <a:t>inc</a:t>
            </a:r>
            <a:r>
              <a:rPr sz="1800" u="heavy" spc="-10" dirty="0">
                <a:latin typeface="Trebuchet MS"/>
                <a:cs typeface="Trebuchet MS"/>
              </a:rPr>
              <a:t>l</a:t>
            </a:r>
            <a:r>
              <a:rPr sz="1800" u="heavy" dirty="0">
                <a:latin typeface="Trebuchet MS"/>
                <a:cs typeface="Trebuchet MS"/>
              </a:rPr>
              <a:t>udă</a:t>
            </a:r>
            <a:r>
              <a:rPr sz="1800" dirty="0">
                <a:latin typeface="Trebuchet MS"/>
                <a:cs typeface="Trebuchet MS"/>
              </a:rPr>
              <a:t>	măsuri	</a:t>
            </a:r>
            <a:r>
              <a:rPr sz="1800" spc="-5" dirty="0">
                <a:latin typeface="Trebuchet MS"/>
                <a:cs typeface="Trebuchet MS"/>
              </a:rPr>
              <a:t>a</a:t>
            </a:r>
            <a:r>
              <a:rPr sz="1800" dirty="0">
                <a:latin typeface="Trebuchet MS"/>
                <a:cs typeface="Trebuchet MS"/>
              </a:rPr>
              <a:t>p</a:t>
            </a:r>
            <a:r>
              <a:rPr sz="1800" spc="-20" dirty="0">
                <a:latin typeface="Trebuchet MS"/>
                <a:cs typeface="Trebuchet MS"/>
              </a:rPr>
              <a:t>l</a:t>
            </a:r>
            <a:r>
              <a:rPr sz="1800" spc="-5" dirty="0">
                <a:latin typeface="Trebuchet MS"/>
                <a:cs typeface="Trebuchet MS"/>
              </a:rPr>
              <a:t>ic</a:t>
            </a:r>
            <a:r>
              <a:rPr sz="1800" spc="-15" dirty="0">
                <a:latin typeface="Trebuchet MS"/>
                <a:cs typeface="Trebuchet MS"/>
              </a:rPr>
              <a:t>a</a:t>
            </a:r>
            <a:r>
              <a:rPr sz="1800" spc="-5" dirty="0">
                <a:latin typeface="Trebuchet MS"/>
                <a:cs typeface="Trebuchet MS"/>
              </a:rPr>
              <a:t>b</a:t>
            </a:r>
            <a:r>
              <a:rPr sz="1800" spc="5" dirty="0">
                <a:latin typeface="Trebuchet MS"/>
                <a:cs typeface="Trebuchet MS"/>
              </a:rPr>
              <a:t>i</a:t>
            </a:r>
            <a:r>
              <a:rPr sz="1800" dirty="0">
                <a:latin typeface="Trebuchet MS"/>
                <a:cs typeface="Trebuchet MS"/>
              </a:rPr>
              <a:t>le	</a:t>
            </a:r>
            <a:r>
              <a:rPr sz="1800" spc="5" dirty="0">
                <a:latin typeface="Trebuchet MS"/>
                <a:cs typeface="Trebuchet MS"/>
              </a:rPr>
              <a:t>p</a:t>
            </a:r>
            <a:r>
              <a:rPr sz="1800" spc="-5" dirty="0">
                <a:latin typeface="Trebuchet MS"/>
                <a:cs typeface="Trebuchet MS"/>
              </a:rPr>
              <a:t>e</a:t>
            </a:r>
            <a:r>
              <a:rPr sz="1800" dirty="0">
                <a:latin typeface="Trebuchet MS"/>
                <a:cs typeface="Trebuchet MS"/>
              </a:rPr>
              <a:t>n</a:t>
            </a:r>
            <a:r>
              <a:rPr sz="1800" spc="-5" dirty="0">
                <a:latin typeface="Trebuchet MS"/>
                <a:cs typeface="Trebuchet MS"/>
              </a:rPr>
              <a:t>tr</a:t>
            </a:r>
            <a:r>
              <a:rPr sz="1800" spc="-10" dirty="0">
                <a:latin typeface="Trebuchet MS"/>
                <a:cs typeface="Trebuchet MS"/>
              </a:rPr>
              <a:t>u</a:t>
            </a:r>
            <a:r>
              <a:rPr sz="1800" dirty="0">
                <a:latin typeface="Trebuchet MS"/>
                <a:cs typeface="Trebuchet MS"/>
              </a:rPr>
              <a:t>:	</a:t>
            </a:r>
            <a:r>
              <a:rPr sz="1800" spc="-5" dirty="0">
                <a:latin typeface="Trebuchet MS"/>
                <a:cs typeface="Trebuchet MS"/>
              </a:rPr>
              <a:t>KY</a:t>
            </a:r>
            <a:r>
              <a:rPr sz="1800" spc="5" dirty="0">
                <a:latin typeface="Trebuchet MS"/>
                <a:cs typeface="Trebuchet MS"/>
              </a:rPr>
              <a:t>C</a:t>
            </a:r>
            <a:r>
              <a:rPr sz="1800" dirty="0">
                <a:latin typeface="Trebuchet MS"/>
                <a:cs typeface="Trebuchet MS"/>
              </a:rPr>
              <a:t>, </a:t>
            </a:r>
            <a:r>
              <a:rPr sz="1800" spc="-10" dirty="0">
                <a:latin typeface="Trebuchet MS"/>
                <a:cs typeface="Trebuchet MS"/>
              </a:rPr>
              <a:t>rapo</a:t>
            </a:r>
            <a:r>
              <a:rPr sz="1800" spc="-20" dirty="0">
                <a:latin typeface="Trebuchet MS"/>
                <a:cs typeface="Trebuchet MS"/>
              </a:rPr>
              <a:t>r</a:t>
            </a:r>
            <a:r>
              <a:rPr sz="1800" spc="-5" dirty="0">
                <a:latin typeface="Trebuchet MS"/>
                <a:cs typeface="Trebuchet MS"/>
              </a:rPr>
              <a:t>ta</a:t>
            </a:r>
            <a:r>
              <a:rPr sz="1800" dirty="0">
                <a:latin typeface="Trebuchet MS"/>
                <a:cs typeface="Trebuchet MS"/>
              </a:rPr>
              <a:t>r</a:t>
            </a:r>
            <a:r>
              <a:rPr sz="1800" spc="-5" dirty="0">
                <a:latin typeface="Trebuchet MS"/>
                <a:cs typeface="Trebuchet MS"/>
              </a:rPr>
              <a:t>e</a:t>
            </a:r>
            <a:r>
              <a:rPr sz="1800" dirty="0">
                <a:latin typeface="Trebuchet MS"/>
                <a:cs typeface="Trebuchet MS"/>
              </a:rPr>
              <a:t>,</a:t>
            </a:r>
            <a:r>
              <a:rPr sz="1800" spc="18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păst</a:t>
            </a:r>
            <a:r>
              <a:rPr sz="1800" spc="-10" dirty="0">
                <a:latin typeface="Trebuchet MS"/>
                <a:cs typeface="Trebuchet MS"/>
              </a:rPr>
              <a:t>r</a:t>
            </a:r>
            <a:r>
              <a:rPr sz="1800" dirty="0">
                <a:latin typeface="Trebuchet MS"/>
                <a:cs typeface="Trebuchet MS"/>
              </a:rPr>
              <a:t>ar</a:t>
            </a:r>
            <a:r>
              <a:rPr sz="1800" spc="10" dirty="0">
                <a:latin typeface="Trebuchet MS"/>
                <a:cs typeface="Trebuchet MS"/>
              </a:rPr>
              <a:t>e</a:t>
            </a:r>
            <a:r>
              <a:rPr sz="1800" dirty="0">
                <a:latin typeface="Trebuchet MS"/>
                <a:cs typeface="Trebuchet MS"/>
              </a:rPr>
              <a:t>a</a:t>
            </a:r>
            <a:r>
              <a:rPr sz="1800" spc="185" dirty="0">
                <a:latin typeface="Trebuchet MS"/>
                <a:cs typeface="Trebuchet MS"/>
              </a:rPr>
              <a:t> </a:t>
            </a:r>
            <a:r>
              <a:rPr sz="1800" spc="10" dirty="0">
                <a:latin typeface="Trebuchet MS"/>
                <a:cs typeface="Trebuchet MS"/>
              </a:rPr>
              <a:t>e</a:t>
            </a:r>
            <a:r>
              <a:rPr sz="1800" spc="-10" dirty="0">
                <a:latin typeface="Trebuchet MS"/>
                <a:cs typeface="Trebuchet MS"/>
              </a:rPr>
              <a:t>v</a:t>
            </a:r>
            <a:r>
              <a:rPr sz="1800" dirty="0">
                <a:latin typeface="Trebuchet MS"/>
                <a:cs typeface="Trebuchet MS"/>
              </a:rPr>
              <a:t>i</a:t>
            </a:r>
            <a:r>
              <a:rPr sz="1800" spc="5" dirty="0">
                <a:latin typeface="Trebuchet MS"/>
                <a:cs typeface="Trebuchet MS"/>
              </a:rPr>
              <a:t>d</a:t>
            </a:r>
            <a:r>
              <a:rPr sz="1800" dirty="0">
                <a:latin typeface="Trebuchet MS"/>
                <a:cs typeface="Trebuchet MS"/>
              </a:rPr>
              <a:t>en</a:t>
            </a:r>
            <a:r>
              <a:rPr sz="1800" spc="5" dirty="0">
                <a:latin typeface="Trebuchet MS"/>
                <a:cs typeface="Trebuchet MS"/>
              </a:rPr>
              <a:t>ț</a:t>
            </a:r>
            <a:r>
              <a:rPr sz="1800" dirty="0">
                <a:latin typeface="Trebuchet MS"/>
                <a:cs typeface="Trebuchet MS"/>
              </a:rPr>
              <a:t>el</a:t>
            </a:r>
            <a:r>
              <a:rPr sz="1800" spc="-1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r</a:t>
            </a:r>
            <a:r>
              <a:rPr sz="1800" spc="18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şi</a:t>
            </a:r>
            <a:r>
              <a:rPr sz="1800" spc="18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d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spc="-5" dirty="0">
                <a:latin typeface="Trebuchet MS"/>
                <a:cs typeface="Trebuchet MS"/>
              </a:rPr>
              <a:t>cum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-5" dirty="0">
                <a:latin typeface="Trebuchet MS"/>
                <a:cs typeface="Trebuchet MS"/>
              </a:rPr>
              <a:t>ntel</a:t>
            </a:r>
            <a:r>
              <a:rPr sz="1800" spc="-10" dirty="0">
                <a:latin typeface="Trebuchet MS"/>
                <a:cs typeface="Trebuchet MS"/>
              </a:rPr>
              <a:t>o</a:t>
            </a:r>
            <a:r>
              <a:rPr sz="1800" spc="-265" dirty="0">
                <a:latin typeface="Trebuchet MS"/>
                <a:cs typeface="Trebuchet MS"/>
              </a:rPr>
              <a:t>r</a:t>
            </a:r>
            <a:r>
              <a:rPr sz="1800" dirty="0">
                <a:latin typeface="Trebuchet MS"/>
                <a:cs typeface="Trebuchet MS"/>
              </a:rPr>
              <a:t>,</a:t>
            </a:r>
            <a:r>
              <a:rPr sz="1800" spc="18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cont</a:t>
            </a:r>
            <a:r>
              <a:rPr sz="1800" spc="5" dirty="0">
                <a:latin typeface="Trebuchet MS"/>
                <a:cs typeface="Trebuchet MS"/>
              </a:rPr>
              <a:t>r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spc="-10" dirty="0">
                <a:latin typeface="Trebuchet MS"/>
                <a:cs typeface="Trebuchet MS"/>
              </a:rPr>
              <a:t>l</a:t>
            </a:r>
            <a:r>
              <a:rPr sz="1800" spc="17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inter</a:t>
            </a:r>
            <a:r>
              <a:rPr sz="1800" spc="5" dirty="0">
                <a:latin typeface="Trebuchet MS"/>
                <a:cs typeface="Trebuchet MS"/>
              </a:rPr>
              <a:t>n</a:t>
            </a:r>
            <a:r>
              <a:rPr sz="1800" dirty="0">
                <a:latin typeface="Trebuchet MS"/>
                <a:cs typeface="Trebuchet MS"/>
              </a:rPr>
              <a:t>,</a:t>
            </a:r>
            <a:r>
              <a:rPr sz="1800" spc="175" dirty="0">
                <a:latin typeface="Trebuchet MS"/>
                <a:cs typeface="Trebuchet MS"/>
              </a:rPr>
              <a:t> </a:t>
            </a:r>
            <a:r>
              <a:rPr sz="1800" spc="10" dirty="0">
                <a:latin typeface="Trebuchet MS"/>
                <a:cs typeface="Trebuchet MS"/>
              </a:rPr>
              <a:t>e</a:t>
            </a:r>
            <a:r>
              <a:rPr sz="1800" spc="-15" dirty="0">
                <a:latin typeface="Trebuchet MS"/>
                <a:cs typeface="Trebuchet MS"/>
              </a:rPr>
              <a:t>v</a:t>
            </a:r>
            <a:r>
              <a:rPr sz="1800" spc="-5" dirty="0">
                <a:latin typeface="Trebuchet MS"/>
                <a:cs typeface="Trebuchet MS"/>
              </a:rPr>
              <a:t>al</a:t>
            </a:r>
            <a:r>
              <a:rPr sz="1800" spc="10" dirty="0">
                <a:latin typeface="Trebuchet MS"/>
                <a:cs typeface="Trebuchet MS"/>
              </a:rPr>
              <a:t>u</a:t>
            </a:r>
            <a:r>
              <a:rPr sz="1800" spc="-5" dirty="0">
                <a:latin typeface="Trebuchet MS"/>
                <a:cs typeface="Trebuchet MS"/>
              </a:rPr>
              <a:t>ar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18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şi</a:t>
            </a:r>
            <a:r>
              <a:rPr sz="1800" spc="18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gesti</a:t>
            </a:r>
            <a:r>
              <a:rPr sz="1800" spc="-10" dirty="0">
                <a:latin typeface="Trebuchet MS"/>
                <a:cs typeface="Trebuchet MS"/>
              </a:rPr>
              <a:t>o</a:t>
            </a:r>
            <a:r>
              <a:rPr sz="1800" spc="-5" dirty="0">
                <a:latin typeface="Trebuchet MS"/>
                <a:cs typeface="Trebuchet MS"/>
              </a:rPr>
              <a:t>n</a:t>
            </a:r>
            <a:r>
              <a:rPr sz="1800" spc="10" dirty="0">
                <a:latin typeface="Trebuchet MS"/>
                <a:cs typeface="Trebuchet MS"/>
              </a:rPr>
              <a:t>a</a:t>
            </a:r>
            <a:r>
              <a:rPr sz="1800" dirty="0">
                <a:latin typeface="Trebuchet MS"/>
                <a:cs typeface="Trebuchet MS"/>
              </a:rPr>
              <a:t>re</a:t>
            </a:r>
            <a:r>
              <a:rPr sz="1800" spc="17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a</a:t>
            </a:r>
            <a:r>
              <a:rPr sz="1800" spc="190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riscuril</a:t>
            </a:r>
            <a:r>
              <a:rPr sz="1800" spc="-25" dirty="0">
                <a:latin typeface="Trebuchet MS"/>
                <a:cs typeface="Trebuchet MS"/>
              </a:rPr>
              <a:t>o</a:t>
            </a:r>
            <a:r>
              <a:rPr sz="1800" spc="-10" dirty="0">
                <a:latin typeface="Trebuchet MS"/>
                <a:cs typeface="Trebuchet MS"/>
              </a:rPr>
              <a:t>r</a:t>
            </a:r>
            <a:r>
              <a:rPr sz="1800" spc="17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et</a:t>
            </a:r>
            <a:r>
              <a:rPr sz="1800" spc="5" dirty="0">
                <a:latin typeface="Trebuchet MS"/>
                <a:cs typeface="Trebuchet MS"/>
              </a:rPr>
              <a:t>c</a:t>
            </a:r>
            <a:r>
              <a:rPr sz="1800" dirty="0">
                <a:latin typeface="Trebuchet MS"/>
                <a:cs typeface="Trebuchet MS"/>
              </a:rPr>
              <a:t>. </a:t>
            </a:r>
            <a:r>
              <a:rPr sz="1800" spc="-5" dirty="0">
                <a:latin typeface="Trebuchet MS"/>
                <a:cs typeface="Trebuchet MS"/>
              </a:rPr>
              <a:t>(</a:t>
            </a:r>
            <a:r>
              <a:rPr sz="1800" b="1" spc="-5" dirty="0">
                <a:latin typeface="Trebuchet MS"/>
                <a:cs typeface="Trebuchet MS"/>
              </a:rPr>
              <a:t>Art</a:t>
            </a:r>
            <a:r>
              <a:rPr sz="1800" b="1" dirty="0">
                <a:latin typeface="Trebuchet MS"/>
                <a:cs typeface="Trebuchet MS"/>
              </a:rPr>
              <a:t>.</a:t>
            </a:r>
            <a:r>
              <a:rPr sz="1800" b="1" spc="5" dirty="0">
                <a:latin typeface="Trebuchet MS"/>
                <a:cs typeface="Trebuchet MS"/>
              </a:rPr>
              <a:t> </a:t>
            </a:r>
            <a:r>
              <a:rPr sz="1800" b="1" spc="-15" dirty="0">
                <a:latin typeface="Trebuchet MS"/>
                <a:cs typeface="Trebuchet MS"/>
              </a:rPr>
              <a:t>24 </a:t>
            </a:r>
            <a:r>
              <a:rPr sz="1800" b="1" dirty="0">
                <a:latin typeface="Trebuchet MS"/>
                <a:cs typeface="Trebuchet MS"/>
              </a:rPr>
              <a:t>din</a:t>
            </a:r>
            <a:r>
              <a:rPr sz="1800" b="1" spc="-10" dirty="0">
                <a:latin typeface="Trebuchet MS"/>
                <a:cs typeface="Trebuchet MS"/>
              </a:rPr>
              <a:t> </a:t>
            </a:r>
            <a:r>
              <a:rPr sz="1800" b="1" spc="-15" dirty="0">
                <a:latin typeface="Trebuchet MS"/>
                <a:cs typeface="Trebuchet MS"/>
              </a:rPr>
              <a:t>lege</a:t>
            </a:r>
            <a:r>
              <a:rPr sz="1800" b="1" dirty="0">
                <a:latin typeface="Trebuchet MS"/>
                <a:cs typeface="Trebuchet MS"/>
              </a:rPr>
              <a:t>,</a:t>
            </a:r>
            <a:r>
              <a:rPr sz="1800" b="1" spc="-90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Ar</a:t>
            </a:r>
            <a:r>
              <a:rPr sz="1800" b="1" spc="-10" dirty="0">
                <a:latin typeface="Trebuchet MS"/>
                <a:cs typeface="Trebuchet MS"/>
              </a:rPr>
              <a:t>t</a:t>
            </a:r>
            <a:r>
              <a:rPr sz="1800" b="1" dirty="0">
                <a:latin typeface="Trebuchet MS"/>
                <a:cs typeface="Trebuchet MS"/>
              </a:rPr>
              <a:t>.</a:t>
            </a:r>
            <a:r>
              <a:rPr sz="1800" b="1" spc="5" dirty="0">
                <a:latin typeface="Trebuchet MS"/>
                <a:cs typeface="Trebuchet MS"/>
              </a:rPr>
              <a:t> </a:t>
            </a:r>
            <a:r>
              <a:rPr sz="1800" b="1" spc="-15" dirty="0">
                <a:latin typeface="Trebuchet MS"/>
                <a:cs typeface="Trebuchet MS"/>
              </a:rPr>
              <a:t>10</a:t>
            </a:r>
            <a:r>
              <a:rPr sz="1800" b="1" spc="-25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(</a:t>
            </a:r>
            <a:r>
              <a:rPr sz="1800" b="1" spc="-15" dirty="0">
                <a:latin typeface="Trebuchet MS"/>
                <a:cs typeface="Trebuchet MS"/>
              </a:rPr>
              <a:t>9</a:t>
            </a:r>
            <a:r>
              <a:rPr sz="1800" b="1" dirty="0">
                <a:latin typeface="Trebuchet MS"/>
                <a:cs typeface="Trebuchet MS"/>
              </a:rPr>
              <a:t>)</a:t>
            </a:r>
            <a:r>
              <a:rPr sz="1800" b="1" spc="-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din </a:t>
            </a:r>
            <a:r>
              <a:rPr sz="1800" b="1" spc="-10" dirty="0">
                <a:latin typeface="Trebuchet MS"/>
                <a:cs typeface="Trebuchet MS"/>
              </a:rPr>
              <a:t>Regl</a:t>
            </a:r>
            <a:r>
              <a:rPr sz="1800" b="1" spc="-25" dirty="0">
                <a:latin typeface="Trebuchet MS"/>
                <a:cs typeface="Trebuchet MS"/>
              </a:rPr>
              <a:t>e</a:t>
            </a:r>
            <a:r>
              <a:rPr sz="1800" b="1" spc="-5" dirty="0">
                <a:latin typeface="Trebuchet MS"/>
                <a:cs typeface="Trebuchet MS"/>
              </a:rPr>
              <a:t>mentare</a:t>
            </a:r>
            <a:r>
              <a:rPr sz="1800" b="1" dirty="0">
                <a:latin typeface="Trebuchet MS"/>
                <a:cs typeface="Trebuchet MS"/>
              </a:rPr>
              <a:t>a</a:t>
            </a:r>
            <a:r>
              <a:rPr sz="1800" b="1" spc="2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sectorială</a:t>
            </a:r>
            <a:r>
              <a:rPr sz="1800" dirty="0">
                <a:latin typeface="Trebuchet MS"/>
                <a:cs typeface="Trebuchet MS"/>
              </a:rPr>
              <a:t>)</a:t>
            </a:r>
          </a:p>
          <a:p>
            <a:pPr marL="355600" marR="6985" indent="-342900" algn="just">
              <a:lnSpc>
                <a:spcPct val="100000"/>
              </a:lnSpc>
              <a:spcBef>
                <a:spcPts val="600"/>
              </a:spcBef>
              <a:buFont typeface="Trebuchet MS"/>
              <a:buAutoNum type="arabicPeriod"/>
              <a:tabLst>
                <a:tab pos="355600" algn="l"/>
              </a:tabLst>
            </a:pPr>
            <a:r>
              <a:rPr sz="1800" u="heavy" spc="-545" dirty="0">
                <a:latin typeface="Trebuchet MS"/>
                <a:cs typeface="Trebuchet MS"/>
              </a:rPr>
              <a:t> </a:t>
            </a:r>
            <a:r>
              <a:rPr sz="1800" u="heavy" dirty="0">
                <a:latin typeface="Trebuchet MS"/>
                <a:cs typeface="Trebuchet MS"/>
              </a:rPr>
              <a:t>Obligația </a:t>
            </a:r>
            <a:r>
              <a:rPr sz="1800" spc="-325" dirty="0">
                <a:latin typeface="Trebuchet MS"/>
                <a:cs typeface="Trebuchet MS"/>
              </a:rPr>
              <a:t> </a:t>
            </a:r>
            <a:r>
              <a:rPr sz="1800" u="heavy" spc="5" dirty="0">
                <a:latin typeface="Trebuchet MS"/>
                <a:cs typeface="Trebuchet MS"/>
              </a:rPr>
              <a:t>de</a:t>
            </a:r>
            <a:r>
              <a:rPr sz="1800" u="heavy" dirty="0">
                <a:latin typeface="Trebuchet MS"/>
                <a:cs typeface="Trebuchet MS"/>
              </a:rPr>
              <a:t> </a:t>
            </a:r>
            <a:r>
              <a:rPr sz="1800" u="heavy" spc="-320" dirty="0">
                <a:latin typeface="Trebuchet MS"/>
                <a:cs typeface="Trebuchet MS"/>
              </a:rPr>
              <a:t> </a:t>
            </a:r>
            <a:r>
              <a:rPr sz="1800" u="heavy" dirty="0">
                <a:latin typeface="Trebuchet MS"/>
                <a:cs typeface="Trebuchet MS"/>
              </a:rPr>
              <a:t>a </a:t>
            </a:r>
            <a:r>
              <a:rPr sz="1800" u="heavy" spc="-315" dirty="0">
                <a:latin typeface="Trebuchet MS"/>
                <a:cs typeface="Trebuchet MS"/>
              </a:rPr>
              <a:t> </a:t>
            </a:r>
            <a:r>
              <a:rPr sz="1800" u="heavy" spc="-5" dirty="0">
                <a:latin typeface="Trebuchet MS"/>
                <a:cs typeface="Trebuchet MS"/>
              </a:rPr>
              <a:t>i</a:t>
            </a:r>
            <a:r>
              <a:rPr sz="1800" u="heavy" spc="5" dirty="0">
                <a:latin typeface="Trebuchet MS"/>
                <a:cs typeface="Trebuchet MS"/>
              </a:rPr>
              <a:t>d</a:t>
            </a:r>
            <a:r>
              <a:rPr sz="1800" u="heavy" spc="-5" dirty="0">
                <a:latin typeface="Trebuchet MS"/>
                <a:cs typeface="Trebuchet MS"/>
              </a:rPr>
              <a:t>entifica</a:t>
            </a:r>
            <a:r>
              <a:rPr sz="1800" u="heavy" dirty="0">
                <a:latin typeface="Trebuchet MS"/>
                <a:cs typeface="Trebuchet MS"/>
              </a:rPr>
              <a:t> </a:t>
            </a:r>
            <a:r>
              <a:rPr sz="1800" u="heavy" spc="-310" dirty="0">
                <a:latin typeface="Trebuchet MS"/>
                <a:cs typeface="Trebuchet MS"/>
              </a:rPr>
              <a:t> </a:t>
            </a:r>
            <a:r>
              <a:rPr sz="1800" u="heavy" dirty="0">
                <a:latin typeface="Trebuchet MS"/>
                <a:cs typeface="Trebuchet MS"/>
              </a:rPr>
              <a:t>şi </a:t>
            </a:r>
            <a:r>
              <a:rPr sz="1800" spc="-330" dirty="0">
                <a:latin typeface="Trebuchet MS"/>
                <a:cs typeface="Trebuchet MS"/>
              </a:rPr>
              <a:t> </a:t>
            </a:r>
            <a:r>
              <a:rPr sz="1800" u="heavy" spc="-5" dirty="0">
                <a:latin typeface="Trebuchet MS"/>
                <a:cs typeface="Trebuchet MS"/>
              </a:rPr>
              <a:t>evalua</a:t>
            </a:r>
            <a:r>
              <a:rPr sz="1800" u="heavy" dirty="0">
                <a:latin typeface="Trebuchet MS"/>
                <a:cs typeface="Trebuchet MS"/>
              </a:rPr>
              <a:t> </a:t>
            </a:r>
            <a:r>
              <a:rPr sz="1800" u="heavy" spc="-305" dirty="0">
                <a:latin typeface="Trebuchet MS"/>
                <a:cs typeface="Trebuchet MS"/>
              </a:rPr>
              <a:t> </a:t>
            </a:r>
            <a:r>
              <a:rPr sz="1800" u="heavy" dirty="0" err="1">
                <a:latin typeface="Trebuchet MS"/>
                <a:cs typeface="Trebuchet MS"/>
              </a:rPr>
              <a:t>riscurile</a:t>
            </a:r>
            <a:r>
              <a:rPr sz="1800" u="heavy" dirty="0">
                <a:latin typeface="Trebuchet MS"/>
                <a:cs typeface="Trebuchet MS"/>
              </a:rPr>
              <a:t> </a:t>
            </a:r>
            <a:r>
              <a:rPr sz="1800" u="heavy" spc="-325" dirty="0">
                <a:latin typeface="Trebuchet MS"/>
                <a:cs typeface="Trebuchet MS"/>
              </a:rPr>
              <a:t> </a:t>
            </a:r>
            <a:r>
              <a:rPr sz="1800" u="heavy" dirty="0" err="1">
                <a:latin typeface="Trebuchet MS"/>
                <a:cs typeface="Trebuchet MS"/>
              </a:rPr>
              <a:t>acti</a:t>
            </a:r>
            <a:r>
              <a:rPr sz="1800" u="heavy" spc="-10" dirty="0" err="1">
                <a:latin typeface="Trebuchet MS"/>
                <a:cs typeface="Trebuchet MS"/>
              </a:rPr>
              <a:t>v</a:t>
            </a:r>
            <a:r>
              <a:rPr sz="1800" u="heavy" dirty="0" err="1">
                <a:latin typeface="Trebuchet MS"/>
                <a:cs typeface="Trebuchet MS"/>
              </a:rPr>
              <a:t>ității</a:t>
            </a:r>
            <a:r>
              <a:rPr sz="1800" u="heavy" dirty="0">
                <a:latin typeface="Trebuchet MS"/>
                <a:cs typeface="Trebuchet MS"/>
              </a:rPr>
              <a:t> </a:t>
            </a:r>
            <a:r>
              <a:rPr sz="1800" spc="-315" dirty="0">
                <a:latin typeface="Trebuchet MS"/>
                <a:cs typeface="Trebuchet MS"/>
              </a:rPr>
              <a:t> </a:t>
            </a:r>
            <a:r>
              <a:rPr sz="1800" u="heavy" dirty="0">
                <a:latin typeface="Trebuchet MS"/>
                <a:cs typeface="Trebuchet MS"/>
              </a:rPr>
              <a:t>p</a:t>
            </a:r>
            <a:r>
              <a:rPr sz="1800" u="heavy" spc="-10" dirty="0">
                <a:latin typeface="Trebuchet MS"/>
                <a:cs typeface="Trebuchet MS"/>
              </a:rPr>
              <a:t>r</a:t>
            </a:r>
            <a:r>
              <a:rPr sz="1800" u="heavy" spc="-25" dirty="0">
                <a:latin typeface="Trebuchet MS"/>
                <a:cs typeface="Trebuchet MS"/>
              </a:rPr>
              <a:t>o</a:t>
            </a:r>
            <a:r>
              <a:rPr sz="1800" u="heavy" dirty="0">
                <a:latin typeface="Trebuchet MS"/>
                <a:cs typeface="Trebuchet MS"/>
              </a:rPr>
              <a:t>p</a:t>
            </a:r>
            <a:r>
              <a:rPr sz="1800" u="heavy" spc="-10" dirty="0">
                <a:latin typeface="Trebuchet MS"/>
                <a:cs typeface="Trebuchet MS"/>
              </a:rPr>
              <a:t>rii</a:t>
            </a:r>
            <a:r>
              <a:rPr sz="1800" spc="225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re</a:t>
            </a:r>
            <a:r>
              <a:rPr sz="1800" spc="-20" dirty="0">
                <a:latin typeface="Trebuchet MS"/>
                <a:cs typeface="Trebuchet MS"/>
              </a:rPr>
              <a:t>f</a:t>
            </a:r>
            <a:r>
              <a:rPr sz="1800" dirty="0">
                <a:latin typeface="Trebuchet MS"/>
                <a:cs typeface="Trebuchet MS"/>
              </a:rPr>
              <a:t>.</a:t>
            </a:r>
            <a:r>
              <a:rPr sz="1800" spc="22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l</a:t>
            </a:r>
            <a:r>
              <a:rPr sz="1800" dirty="0">
                <a:latin typeface="Trebuchet MS"/>
                <a:cs typeface="Trebuchet MS"/>
              </a:rPr>
              <a:t>a</a:t>
            </a:r>
            <a:r>
              <a:rPr sz="1800" spc="22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e</a:t>
            </a:r>
            <a:r>
              <a:rPr sz="1800" dirty="0">
                <a:latin typeface="Trebuchet MS"/>
                <a:cs typeface="Trebuchet MS"/>
              </a:rPr>
              <a:t>x</a:t>
            </a:r>
            <a:r>
              <a:rPr sz="1800" spc="5" dirty="0">
                <a:latin typeface="Trebuchet MS"/>
                <a:cs typeface="Trebuchet MS"/>
              </a:rPr>
              <a:t>p</a:t>
            </a:r>
            <a:r>
              <a:rPr sz="1800" spc="-5" dirty="0">
                <a:latin typeface="Trebuchet MS"/>
                <a:cs typeface="Trebuchet MS"/>
              </a:rPr>
              <a:t>u</a:t>
            </a:r>
            <a:r>
              <a:rPr sz="1800" dirty="0">
                <a:latin typeface="Trebuchet MS"/>
                <a:cs typeface="Trebuchet MS"/>
              </a:rPr>
              <a:t>n</a:t>
            </a:r>
            <a:r>
              <a:rPr sz="1800" spc="-5" dirty="0">
                <a:latin typeface="Trebuchet MS"/>
                <a:cs typeface="Trebuchet MS"/>
              </a:rPr>
              <a:t>er</a:t>
            </a:r>
            <a:r>
              <a:rPr sz="1800" spc="5" dirty="0">
                <a:latin typeface="Trebuchet MS"/>
                <a:cs typeface="Trebuchet MS"/>
              </a:rPr>
              <a:t>e</a:t>
            </a:r>
            <a:r>
              <a:rPr sz="1800" dirty="0">
                <a:latin typeface="Trebuchet MS"/>
                <a:cs typeface="Trebuchet MS"/>
              </a:rPr>
              <a:t>a</a:t>
            </a:r>
            <a:r>
              <a:rPr sz="1800" spc="22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l</a:t>
            </a:r>
            <a:r>
              <a:rPr sz="1800" dirty="0">
                <a:latin typeface="Trebuchet MS"/>
                <a:cs typeface="Trebuchet MS"/>
              </a:rPr>
              <a:t>a</a:t>
            </a:r>
            <a:r>
              <a:rPr sz="1800" spc="22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spălarea</a:t>
            </a:r>
            <a:r>
              <a:rPr sz="1800" spc="22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b</a:t>
            </a:r>
            <a:r>
              <a:rPr sz="1800" spc="-5" dirty="0">
                <a:latin typeface="Trebuchet MS"/>
                <a:cs typeface="Trebuchet MS"/>
              </a:rPr>
              <a:t>an</a:t>
            </a:r>
            <a:r>
              <a:rPr sz="1800" spc="5" dirty="0">
                <a:latin typeface="Trebuchet MS"/>
                <a:cs typeface="Trebuchet MS"/>
              </a:rPr>
              <a:t>i</a:t>
            </a:r>
            <a:r>
              <a:rPr sz="1800" spc="-10" dirty="0">
                <a:latin typeface="Trebuchet MS"/>
                <a:cs typeface="Trebuchet MS"/>
              </a:rPr>
              <a:t>l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spc="-10" dirty="0">
                <a:latin typeface="Trebuchet MS"/>
                <a:cs typeface="Trebuchet MS"/>
              </a:rPr>
              <a:t>r</a:t>
            </a:r>
            <a:r>
              <a:rPr sz="1800" spc="22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şi</a:t>
            </a:r>
            <a:r>
              <a:rPr sz="1800" spc="22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la </a:t>
            </a:r>
            <a:r>
              <a:rPr sz="1800" spc="-10" dirty="0">
                <a:latin typeface="Trebuchet MS"/>
                <a:cs typeface="Trebuchet MS"/>
              </a:rPr>
              <a:t>f</a:t>
            </a:r>
            <a:r>
              <a:rPr sz="1800" dirty="0">
                <a:latin typeface="Trebuchet MS"/>
                <a:cs typeface="Trebuchet MS"/>
              </a:rPr>
              <a:t>in</a:t>
            </a:r>
            <a:r>
              <a:rPr sz="1800" spc="5" dirty="0">
                <a:latin typeface="Trebuchet MS"/>
                <a:cs typeface="Trebuchet MS"/>
              </a:rPr>
              <a:t>a</a:t>
            </a:r>
            <a:r>
              <a:rPr sz="1800" dirty="0">
                <a:latin typeface="Trebuchet MS"/>
                <a:cs typeface="Trebuchet MS"/>
              </a:rPr>
              <a:t>nț</a:t>
            </a:r>
            <a:r>
              <a:rPr sz="1800" spc="5" dirty="0">
                <a:latin typeface="Trebuchet MS"/>
                <a:cs typeface="Trebuchet MS"/>
              </a:rPr>
              <a:t>a</a:t>
            </a:r>
            <a:r>
              <a:rPr sz="1800" dirty="0">
                <a:latin typeface="Trebuchet MS"/>
                <a:cs typeface="Trebuchet MS"/>
              </a:rPr>
              <a:t>rea </a:t>
            </a:r>
            <a:r>
              <a:rPr sz="1800" spc="-6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t</a:t>
            </a:r>
            <a:r>
              <a:rPr sz="1800" spc="-5" dirty="0">
                <a:latin typeface="Trebuchet MS"/>
                <a:cs typeface="Trebuchet MS"/>
              </a:rPr>
              <a:t>e</a:t>
            </a:r>
            <a:r>
              <a:rPr sz="1800" spc="5" dirty="0">
                <a:latin typeface="Trebuchet MS"/>
                <a:cs typeface="Trebuchet MS"/>
              </a:rPr>
              <a:t>r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spc="-10" dirty="0">
                <a:latin typeface="Trebuchet MS"/>
                <a:cs typeface="Trebuchet MS"/>
              </a:rPr>
              <a:t>rism</a:t>
            </a:r>
            <a:r>
              <a:rPr sz="1800" spc="-5" dirty="0">
                <a:latin typeface="Trebuchet MS"/>
                <a:cs typeface="Trebuchet MS"/>
              </a:rPr>
              <a:t>ului</a:t>
            </a:r>
            <a:r>
              <a:rPr sz="1800" dirty="0">
                <a:latin typeface="Trebuchet MS"/>
                <a:cs typeface="Trebuchet MS"/>
              </a:rPr>
              <a:t>, </a:t>
            </a:r>
            <a:r>
              <a:rPr sz="1800" spc="-5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luând </a:t>
            </a:r>
            <a:r>
              <a:rPr sz="1800" spc="-6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în </a:t>
            </a:r>
            <a:r>
              <a:rPr sz="1800" spc="-65" dirty="0">
                <a:latin typeface="Trebuchet MS"/>
                <a:cs typeface="Trebuchet MS"/>
              </a:rPr>
              <a:t> </a:t>
            </a:r>
            <a:r>
              <a:rPr sz="1800" spc="-15" dirty="0">
                <a:latin typeface="Trebuchet MS"/>
                <a:cs typeface="Trebuchet MS"/>
              </a:rPr>
              <a:t>c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spc="-5" dirty="0">
                <a:latin typeface="Trebuchet MS"/>
                <a:cs typeface="Trebuchet MS"/>
              </a:rPr>
              <a:t>ns</a:t>
            </a:r>
            <a:r>
              <a:rPr sz="1800" spc="5" dirty="0">
                <a:latin typeface="Trebuchet MS"/>
                <a:cs typeface="Trebuchet MS"/>
              </a:rPr>
              <a:t>i</a:t>
            </a:r>
            <a:r>
              <a:rPr sz="1800" dirty="0">
                <a:latin typeface="Trebuchet MS"/>
                <a:cs typeface="Trebuchet MS"/>
              </a:rPr>
              <a:t>d</a:t>
            </a:r>
            <a:r>
              <a:rPr sz="1800" spc="-10" dirty="0">
                <a:latin typeface="Trebuchet MS"/>
                <a:cs typeface="Trebuchet MS"/>
              </a:rPr>
              <a:t>era</a:t>
            </a:r>
            <a:r>
              <a:rPr sz="1800" spc="-20" dirty="0">
                <a:latin typeface="Trebuchet MS"/>
                <a:cs typeface="Trebuchet MS"/>
              </a:rPr>
              <a:t>r</a:t>
            </a:r>
            <a:r>
              <a:rPr sz="1800" dirty="0">
                <a:latin typeface="Trebuchet MS"/>
                <a:cs typeface="Trebuchet MS"/>
              </a:rPr>
              <a:t>e </a:t>
            </a:r>
            <a:r>
              <a:rPr sz="1800" spc="-60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f</a:t>
            </a:r>
            <a:r>
              <a:rPr sz="1800" spc="-5" dirty="0">
                <a:latin typeface="Trebuchet MS"/>
                <a:cs typeface="Trebuchet MS"/>
              </a:rPr>
              <a:t>act</a:t>
            </a:r>
            <a:r>
              <a:rPr sz="1800" spc="-10" dirty="0">
                <a:latin typeface="Trebuchet MS"/>
                <a:cs typeface="Trebuchet MS"/>
              </a:rPr>
              <a:t>orii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d</a:t>
            </a:r>
            <a:r>
              <a:rPr sz="1800" dirty="0">
                <a:latin typeface="Trebuchet MS"/>
                <a:cs typeface="Trebuchet MS"/>
              </a:rPr>
              <a:t>e </a:t>
            </a:r>
            <a:r>
              <a:rPr sz="1800" spc="-65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risc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7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(</a:t>
            </a:r>
            <a:r>
              <a:rPr sz="1800" spc="-10" dirty="0">
                <a:latin typeface="Trebuchet MS"/>
                <a:cs typeface="Trebuchet MS"/>
              </a:rPr>
              <a:t>re</a:t>
            </a:r>
            <a:r>
              <a:rPr sz="1800" spc="-20" dirty="0">
                <a:latin typeface="Trebuchet MS"/>
                <a:cs typeface="Trebuchet MS"/>
              </a:rPr>
              <a:t>f</a:t>
            </a:r>
            <a:r>
              <a:rPr sz="1800" dirty="0">
                <a:latin typeface="Trebuchet MS"/>
                <a:cs typeface="Trebuchet MS"/>
              </a:rPr>
              <a:t>. </a:t>
            </a:r>
            <a:r>
              <a:rPr sz="1800" spc="-6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clienţi, </a:t>
            </a:r>
            <a:r>
              <a:rPr sz="1800" spc="-6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ţă</a:t>
            </a:r>
            <a:r>
              <a:rPr sz="1800" spc="-10" dirty="0">
                <a:latin typeface="Trebuchet MS"/>
                <a:cs typeface="Trebuchet MS"/>
              </a:rPr>
              <a:t>r</a:t>
            </a:r>
            <a:r>
              <a:rPr sz="1800" dirty="0">
                <a:latin typeface="Trebuchet MS"/>
                <a:cs typeface="Trebuchet MS"/>
              </a:rPr>
              <a:t>i </a:t>
            </a:r>
            <a:r>
              <a:rPr sz="1800" spc="-6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sau </a:t>
            </a:r>
            <a:r>
              <a:rPr sz="1800" spc="-55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z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spc="-5" dirty="0">
                <a:latin typeface="Trebuchet MS"/>
                <a:cs typeface="Trebuchet MS"/>
              </a:rPr>
              <a:t>n</a:t>
            </a:r>
            <a:r>
              <a:rPr sz="1800" dirty="0">
                <a:latin typeface="Trebuchet MS"/>
                <a:cs typeface="Trebuchet MS"/>
              </a:rPr>
              <a:t>e </a:t>
            </a:r>
            <a:r>
              <a:rPr sz="1800" spc="-60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ge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gr</a:t>
            </a:r>
            <a:r>
              <a:rPr sz="1800" spc="5" dirty="0">
                <a:latin typeface="Trebuchet MS"/>
                <a:cs typeface="Trebuchet MS"/>
              </a:rPr>
              <a:t>a</a:t>
            </a:r>
            <a:r>
              <a:rPr sz="1800" spc="-10" dirty="0">
                <a:latin typeface="Trebuchet MS"/>
                <a:cs typeface="Trebuchet MS"/>
              </a:rPr>
              <a:t>f</a:t>
            </a:r>
            <a:r>
              <a:rPr sz="1800" spc="-5" dirty="0">
                <a:latin typeface="Trebuchet MS"/>
                <a:cs typeface="Trebuchet MS"/>
              </a:rPr>
              <a:t>ice, pr</a:t>
            </a:r>
            <a:r>
              <a:rPr sz="1800" spc="-10" dirty="0">
                <a:latin typeface="Trebuchet MS"/>
                <a:cs typeface="Trebuchet MS"/>
              </a:rPr>
              <a:t>o</a:t>
            </a:r>
            <a:r>
              <a:rPr sz="1800" spc="-5" dirty="0">
                <a:latin typeface="Trebuchet MS"/>
                <a:cs typeface="Trebuchet MS"/>
              </a:rPr>
              <a:t>du</a:t>
            </a:r>
            <a:r>
              <a:rPr sz="1800" dirty="0">
                <a:latin typeface="Trebuchet MS"/>
                <a:cs typeface="Trebuchet MS"/>
              </a:rPr>
              <a:t>s</a:t>
            </a:r>
            <a:r>
              <a:rPr sz="1800" spc="-5" dirty="0">
                <a:latin typeface="Trebuchet MS"/>
                <a:cs typeface="Trebuchet MS"/>
              </a:rPr>
              <a:t>e</a:t>
            </a:r>
            <a:r>
              <a:rPr sz="1800" dirty="0">
                <a:latin typeface="Trebuchet MS"/>
                <a:cs typeface="Trebuchet MS"/>
              </a:rPr>
              <a:t>,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ser</a:t>
            </a:r>
            <a:r>
              <a:rPr sz="1800" spc="-10" dirty="0">
                <a:latin typeface="Trebuchet MS"/>
                <a:cs typeface="Trebuchet MS"/>
              </a:rPr>
              <a:t>v</a:t>
            </a:r>
            <a:r>
              <a:rPr sz="1800" spc="-5" dirty="0">
                <a:latin typeface="Trebuchet MS"/>
                <a:cs typeface="Trebuchet MS"/>
              </a:rPr>
              <a:t>icii</a:t>
            </a:r>
            <a:r>
              <a:rPr sz="1800" dirty="0">
                <a:latin typeface="Trebuchet MS"/>
                <a:cs typeface="Trebuchet MS"/>
              </a:rPr>
              <a:t>,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t</a:t>
            </a:r>
            <a:r>
              <a:rPr sz="1800" dirty="0">
                <a:latin typeface="Trebuchet MS"/>
                <a:cs typeface="Trebuchet MS"/>
              </a:rPr>
              <a:t>ran</a:t>
            </a:r>
            <a:r>
              <a:rPr sz="1800" spc="-10" dirty="0">
                <a:latin typeface="Trebuchet MS"/>
                <a:cs typeface="Trebuchet MS"/>
              </a:rPr>
              <a:t>z</a:t>
            </a:r>
            <a:r>
              <a:rPr sz="1800" dirty="0">
                <a:latin typeface="Trebuchet MS"/>
                <a:cs typeface="Trebuchet MS"/>
              </a:rPr>
              <a:t>ac</a:t>
            </a:r>
            <a:r>
              <a:rPr sz="1800" spc="-10" dirty="0">
                <a:latin typeface="Trebuchet MS"/>
                <a:cs typeface="Trebuchet MS"/>
              </a:rPr>
              <a:t>ț</a:t>
            </a:r>
            <a:r>
              <a:rPr sz="1800" dirty="0">
                <a:latin typeface="Trebuchet MS"/>
                <a:cs typeface="Trebuchet MS"/>
              </a:rPr>
              <a:t>ii)</a:t>
            </a:r>
            <a:r>
              <a:rPr sz="1800" spc="15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(Ar</a:t>
            </a:r>
            <a:r>
              <a:rPr sz="1800" b="1" spc="-10" dirty="0">
                <a:latin typeface="Trebuchet MS"/>
                <a:cs typeface="Trebuchet MS"/>
              </a:rPr>
              <a:t>t</a:t>
            </a:r>
            <a:r>
              <a:rPr sz="1800" b="1" dirty="0">
                <a:latin typeface="Trebuchet MS"/>
                <a:cs typeface="Trebuchet MS"/>
              </a:rPr>
              <a:t>.</a:t>
            </a:r>
            <a:r>
              <a:rPr sz="1800" b="1" spc="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25</a:t>
            </a:r>
            <a:r>
              <a:rPr sz="1800" b="1" spc="-1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din l</a:t>
            </a:r>
            <a:r>
              <a:rPr sz="1800" b="1" spc="-10" dirty="0">
                <a:latin typeface="Trebuchet MS"/>
                <a:cs typeface="Trebuchet MS"/>
              </a:rPr>
              <a:t>e</a:t>
            </a:r>
            <a:r>
              <a:rPr sz="1800" b="1" dirty="0">
                <a:latin typeface="Trebuchet MS"/>
                <a:cs typeface="Trebuchet MS"/>
              </a:rPr>
              <a:t>g</a:t>
            </a:r>
            <a:r>
              <a:rPr sz="1800" b="1" spc="-10" dirty="0">
                <a:latin typeface="Trebuchet MS"/>
                <a:cs typeface="Trebuchet MS"/>
              </a:rPr>
              <a:t>e</a:t>
            </a:r>
            <a:r>
              <a:rPr sz="1800" b="1" dirty="0">
                <a:latin typeface="Trebuchet MS"/>
                <a:cs typeface="Trebuchet MS"/>
              </a:rPr>
              <a:t>,</a:t>
            </a:r>
            <a:r>
              <a:rPr sz="1800" b="1" spc="-10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Ar</a:t>
            </a:r>
            <a:r>
              <a:rPr sz="1800" b="1" spc="-10" dirty="0">
                <a:latin typeface="Trebuchet MS"/>
                <a:cs typeface="Trebuchet MS"/>
              </a:rPr>
              <a:t>t</a:t>
            </a:r>
            <a:r>
              <a:rPr sz="1800" b="1" dirty="0">
                <a:latin typeface="Trebuchet MS"/>
                <a:cs typeface="Trebuchet MS"/>
              </a:rPr>
              <a:t>.</a:t>
            </a:r>
            <a:r>
              <a:rPr sz="1800" b="1" spc="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10</a:t>
            </a:r>
            <a:r>
              <a:rPr sz="1800" b="1" spc="-15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(</a:t>
            </a:r>
            <a:r>
              <a:rPr sz="1800" b="1" dirty="0">
                <a:latin typeface="Trebuchet MS"/>
                <a:cs typeface="Trebuchet MS"/>
              </a:rPr>
              <a:t>1)</a:t>
            </a:r>
            <a:r>
              <a:rPr sz="1800" b="1" spc="-20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b</a:t>
            </a:r>
            <a:r>
              <a:rPr sz="1800" b="1" dirty="0">
                <a:latin typeface="Trebuchet MS"/>
                <a:cs typeface="Trebuchet MS"/>
              </a:rPr>
              <a:t>)</a:t>
            </a:r>
            <a:r>
              <a:rPr sz="1800" b="1" spc="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din</a:t>
            </a:r>
            <a:r>
              <a:rPr sz="1800" b="1" spc="-1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Re</a:t>
            </a:r>
            <a:r>
              <a:rPr sz="1800" b="1" spc="-10" dirty="0">
                <a:latin typeface="Trebuchet MS"/>
                <a:cs typeface="Trebuchet MS"/>
              </a:rPr>
              <a:t>g</a:t>
            </a:r>
            <a:r>
              <a:rPr sz="1800" b="1" dirty="0">
                <a:latin typeface="Trebuchet MS"/>
                <a:cs typeface="Trebuchet MS"/>
              </a:rPr>
              <a:t>l</a:t>
            </a:r>
            <a:r>
              <a:rPr sz="1800" b="1" spc="-10" dirty="0">
                <a:latin typeface="Trebuchet MS"/>
                <a:cs typeface="Trebuchet MS"/>
              </a:rPr>
              <a:t>e</a:t>
            </a:r>
            <a:r>
              <a:rPr sz="1800" b="1" spc="-5" dirty="0">
                <a:latin typeface="Trebuchet MS"/>
                <a:cs typeface="Trebuchet MS"/>
              </a:rPr>
              <a:t>ment</a:t>
            </a:r>
            <a:r>
              <a:rPr sz="1800" b="1" dirty="0">
                <a:latin typeface="Trebuchet MS"/>
                <a:cs typeface="Trebuchet MS"/>
              </a:rPr>
              <a:t>ar</a:t>
            </a:r>
            <a:r>
              <a:rPr sz="1800" b="1" spc="-10" dirty="0">
                <a:latin typeface="Trebuchet MS"/>
                <a:cs typeface="Trebuchet MS"/>
              </a:rPr>
              <a:t>e</a:t>
            </a:r>
            <a:r>
              <a:rPr sz="1800" b="1" dirty="0">
                <a:latin typeface="Trebuchet MS"/>
                <a:cs typeface="Trebuchet MS"/>
              </a:rPr>
              <a:t>a</a:t>
            </a:r>
            <a:r>
              <a:rPr sz="1800" b="1" spc="2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sec</a:t>
            </a:r>
            <a:r>
              <a:rPr sz="1800" b="1" spc="-10" dirty="0">
                <a:latin typeface="Trebuchet MS"/>
                <a:cs typeface="Trebuchet MS"/>
              </a:rPr>
              <a:t>t</a:t>
            </a:r>
            <a:r>
              <a:rPr sz="1800" b="1" dirty="0">
                <a:latin typeface="Trebuchet MS"/>
                <a:cs typeface="Trebuchet MS"/>
              </a:rPr>
              <a:t>orială)</a:t>
            </a:r>
            <a:endParaRPr sz="1800" dirty="0">
              <a:latin typeface="Trebuchet MS"/>
              <a:cs typeface="Trebuchet MS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600"/>
              </a:spcBef>
              <a:buFont typeface="Trebuchet MS"/>
              <a:buAutoNum type="arabicPeriod"/>
              <a:tabLst>
                <a:tab pos="355600" algn="l"/>
              </a:tabLst>
            </a:pPr>
            <a:r>
              <a:rPr sz="1800" u="heavy" spc="-545" dirty="0">
                <a:latin typeface="Trebuchet MS"/>
                <a:cs typeface="Trebuchet MS"/>
              </a:rPr>
              <a:t> </a:t>
            </a:r>
            <a:r>
              <a:rPr sz="1800" u="heavy" dirty="0">
                <a:latin typeface="Trebuchet MS"/>
                <a:cs typeface="Trebuchet MS"/>
              </a:rPr>
              <a:t>Obligația</a:t>
            </a:r>
            <a:r>
              <a:rPr sz="1800" u="heavy" spc="100" dirty="0">
                <a:latin typeface="Trebuchet MS"/>
                <a:cs typeface="Trebuchet MS"/>
              </a:rPr>
              <a:t> </a:t>
            </a:r>
            <a:r>
              <a:rPr sz="1800" u="heavy" spc="5" dirty="0">
                <a:latin typeface="Trebuchet MS"/>
                <a:cs typeface="Trebuchet MS"/>
              </a:rPr>
              <a:t>de</a:t>
            </a:r>
            <a:r>
              <a:rPr sz="1800" u="heavy" spc="100" dirty="0">
                <a:latin typeface="Trebuchet MS"/>
                <a:cs typeface="Trebuchet MS"/>
              </a:rPr>
              <a:t> </a:t>
            </a:r>
            <a:r>
              <a:rPr sz="1800" u="heavy" dirty="0">
                <a:latin typeface="Trebuchet MS"/>
                <a:cs typeface="Trebuchet MS"/>
              </a:rPr>
              <a:t>a</a:t>
            </a:r>
            <a:r>
              <a:rPr sz="1800" u="heavy" spc="95" dirty="0">
                <a:latin typeface="Trebuchet MS"/>
                <a:cs typeface="Trebuchet MS"/>
              </a:rPr>
              <a:t> </a:t>
            </a:r>
            <a:r>
              <a:rPr sz="1800" u="heavy" spc="-5" dirty="0">
                <a:latin typeface="Trebuchet MS"/>
                <a:cs typeface="Trebuchet MS"/>
              </a:rPr>
              <a:t>nu</a:t>
            </a:r>
            <a:r>
              <a:rPr sz="1800" u="heavy" spc="5" dirty="0">
                <a:latin typeface="Trebuchet MS"/>
                <a:cs typeface="Trebuchet MS"/>
              </a:rPr>
              <a:t>m</a:t>
            </a:r>
            <a:r>
              <a:rPr sz="1800" u="heavy" dirty="0">
                <a:latin typeface="Trebuchet MS"/>
                <a:cs typeface="Trebuchet MS"/>
              </a:rPr>
              <a:t>i</a:t>
            </a:r>
            <a:r>
              <a:rPr sz="1800" u="heavy" spc="105" dirty="0">
                <a:latin typeface="Trebuchet MS"/>
                <a:cs typeface="Trebuchet MS"/>
              </a:rPr>
              <a:t> </a:t>
            </a:r>
            <a:r>
              <a:rPr sz="1800" u="heavy" spc="-5" dirty="0">
                <a:latin typeface="Trebuchet MS"/>
                <a:cs typeface="Trebuchet MS"/>
              </a:rPr>
              <a:t>cel</a:t>
            </a:r>
            <a:r>
              <a:rPr sz="1800" u="heavy" spc="100" dirty="0">
                <a:latin typeface="Trebuchet MS"/>
                <a:cs typeface="Trebuchet MS"/>
              </a:rPr>
              <a:t> </a:t>
            </a:r>
            <a:r>
              <a:rPr sz="1800" u="heavy" dirty="0" err="1">
                <a:latin typeface="Trebuchet MS"/>
                <a:cs typeface="Trebuchet MS"/>
              </a:rPr>
              <a:t>puțin</a:t>
            </a:r>
            <a:r>
              <a:rPr sz="1800" u="heavy" spc="95" dirty="0">
                <a:latin typeface="Trebuchet MS"/>
                <a:cs typeface="Trebuchet MS"/>
              </a:rPr>
              <a:t> </a:t>
            </a:r>
            <a:r>
              <a:rPr sz="1800" u="heavy" spc="-10" dirty="0">
                <a:latin typeface="Trebuchet MS"/>
                <a:cs typeface="Trebuchet MS"/>
              </a:rPr>
              <a:t>o</a:t>
            </a:r>
            <a:r>
              <a:rPr sz="1800" u="heavy" spc="95" dirty="0">
                <a:latin typeface="Trebuchet MS"/>
                <a:cs typeface="Trebuchet MS"/>
              </a:rPr>
              <a:t> </a:t>
            </a:r>
            <a:r>
              <a:rPr sz="1800" u="heavy" dirty="0">
                <a:latin typeface="Trebuchet MS"/>
                <a:cs typeface="Trebuchet MS"/>
              </a:rPr>
              <a:t>„</a:t>
            </a:r>
            <a:r>
              <a:rPr sz="1800" u="heavy" dirty="0" err="1">
                <a:latin typeface="Trebuchet MS"/>
                <a:cs typeface="Trebuchet MS"/>
              </a:rPr>
              <a:t>persoana</a:t>
            </a:r>
            <a:r>
              <a:rPr sz="1800" u="heavy" spc="105" dirty="0">
                <a:latin typeface="Trebuchet MS"/>
                <a:cs typeface="Trebuchet MS"/>
              </a:rPr>
              <a:t> </a:t>
            </a:r>
            <a:r>
              <a:rPr sz="1800" u="heavy" spc="-10" dirty="0" err="1">
                <a:latin typeface="Trebuchet MS"/>
                <a:cs typeface="Trebuchet MS"/>
              </a:rPr>
              <a:t>d</a:t>
            </a:r>
            <a:r>
              <a:rPr sz="1800" u="heavy" dirty="0" err="1">
                <a:latin typeface="Trebuchet MS"/>
                <a:cs typeface="Trebuchet MS"/>
              </a:rPr>
              <a:t>esemnată</a:t>
            </a:r>
            <a:r>
              <a:rPr sz="1800" u="heavy" dirty="0">
                <a:latin typeface="Trebuchet MS"/>
                <a:cs typeface="Trebuchet MS"/>
              </a:rPr>
              <a:t>”</a:t>
            </a:r>
            <a:r>
              <a:rPr sz="1800" u="heavy" spc="12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c</a:t>
            </a:r>
            <a:r>
              <a:rPr sz="1800" dirty="0">
                <a:latin typeface="Trebuchet MS"/>
                <a:cs typeface="Trebuchet MS"/>
              </a:rPr>
              <a:t>u</a:t>
            </a:r>
            <a:r>
              <a:rPr sz="1800" spc="114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res</a:t>
            </a:r>
            <a:r>
              <a:rPr sz="1800" spc="5" dirty="0">
                <a:latin typeface="Trebuchet MS"/>
                <a:cs typeface="Trebuchet MS"/>
              </a:rPr>
              <a:t>p</a:t>
            </a:r>
            <a:r>
              <a:rPr sz="1800" spc="-1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ns</a:t>
            </a:r>
            <a:r>
              <a:rPr sz="1800" spc="5" dirty="0">
                <a:latin typeface="Trebuchet MS"/>
                <a:cs typeface="Trebuchet MS"/>
              </a:rPr>
              <a:t>a</a:t>
            </a:r>
            <a:r>
              <a:rPr sz="1800" spc="-10" dirty="0">
                <a:latin typeface="Trebuchet MS"/>
                <a:cs typeface="Trebuchet MS"/>
              </a:rPr>
              <a:t>b</a:t>
            </a:r>
            <a:r>
              <a:rPr sz="1800" dirty="0">
                <a:latin typeface="Trebuchet MS"/>
                <a:cs typeface="Trebuchet MS"/>
              </a:rPr>
              <a:t>ilități</a:t>
            </a:r>
            <a:r>
              <a:rPr sz="1800" spc="1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în</a:t>
            </a:r>
            <a:r>
              <a:rPr sz="1800" spc="105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a</a:t>
            </a:r>
            <a:r>
              <a:rPr sz="1800" dirty="0">
                <a:latin typeface="Trebuchet MS"/>
                <a:cs typeface="Trebuchet MS"/>
              </a:rPr>
              <a:t>plicarea</a:t>
            </a:r>
            <a:r>
              <a:rPr sz="1800" spc="9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Legi</a:t>
            </a:r>
            <a:r>
              <a:rPr sz="1800" dirty="0">
                <a:latin typeface="Trebuchet MS"/>
                <a:cs typeface="Trebuchet MS"/>
              </a:rPr>
              <a:t>i</a:t>
            </a:r>
            <a:r>
              <a:rPr sz="1800" spc="1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12</a:t>
            </a:r>
            <a:r>
              <a:rPr sz="1800" dirty="0">
                <a:latin typeface="Trebuchet MS"/>
                <a:cs typeface="Trebuchet MS"/>
              </a:rPr>
              <a:t>9/2019</a:t>
            </a:r>
            <a:r>
              <a:rPr sz="1800" spc="12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pe </a:t>
            </a:r>
            <a:r>
              <a:rPr sz="1800" dirty="0">
                <a:latin typeface="Trebuchet MS"/>
                <a:cs typeface="Trebuchet MS"/>
              </a:rPr>
              <a:t>plan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inter</a:t>
            </a:r>
            <a:r>
              <a:rPr sz="1800" dirty="0">
                <a:latin typeface="Trebuchet MS"/>
                <a:cs typeface="Trebuchet MS"/>
              </a:rPr>
              <a:t>n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(Ar</a:t>
            </a:r>
            <a:r>
              <a:rPr sz="1800" b="1" spc="-10" dirty="0">
                <a:latin typeface="Trebuchet MS"/>
                <a:cs typeface="Trebuchet MS"/>
              </a:rPr>
              <a:t>t</a:t>
            </a:r>
            <a:r>
              <a:rPr sz="1800" b="1" dirty="0">
                <a:latin typeface="Trebuchet MS"/>
                <a:cs typeface="Trebuchet MS"/>
              </a:rPr>
              <a:t>.</a:t>
            </a:r>
            <a:r>
              <a:rPr sz="1800" b="1" spc="5" dirty="0">
                <a:latin typeface="Trebuchet MS"/>
                <a:cs typeface="Trebuchet MS"/>
              </a:rPr>
              <a:t> </a:t>
            </a:r>
            <a:r>
              <a:rPr sz="1800" b="1" spc="-15" dirty="0">
                <a:latin typeface="Trebuchet MS"/>
                <a:cs typeface="Trebuchet MS"/>
              </a:rPr>
              <a:t>23 </a:t>
            </a:r>
            <a:r>
              <a:rPr sz="1800" b="1" dirty="0">
                <a:latin typeface="Trebuchet MS"/>
                <a:cs typeface="Trebuchet MS"/>
              </a:rPr>
              <a:t>din </a:t>
            </a:r>
            <a:r>
              <a:rPr sz="1800" b="1" spc="-10" dirty="0">
                <a:latin typeface="Trebuchet MS"/>
                <a:cs typeface="Trebuchet MS"/>
              </a:rPr>
              <a:t>leg</a:t>
            </a:r>
            <a:r>
              <a:rPr sz="1800" b="1" spc="-20" dirty="0">
                <a:latin typeface="Trebuchet MS"/>
                <a:cs typeface="Trebuchet MS"/>
              </a:rPr>
              <a:t>e</a:t>
            </a:r>
            <a:r>
              <a:rPr sz="1800" b="1" dirty="0">
                <a:latin typeface="Trebuchet MS"/>
                <a:cs typeface="Trebuchet MS"/>
              </a:rPr>
              <a:t>)</a:t>
            </a:r>
            <a:endParaRPr sz="1800" dirty="0">
              <a:latin typeface="Trebuchet MS"/>
              <a:cs typeface="Trebuchet MS"/>
            </a:endParaRPr>
          </a:p>
          <a:p>
            <a:pPr marL="698500" marR="7620" lvl="1" indent="-22860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MS Gothic"/>
              <a:buChar char="✓"/>
              <a:tabLst>
                <a:tab pos="699135" algn="l"/>
                <a:tab pos="2388235" algn="l"/>
                <a:tab pos="3623310" algn="l"/>
                <a:tab pos="4165600" algn="l"/>
                <a:tab pos="4552950" algn="l"/>
                <a:tab pos="4987290" algn="l"/>
                <a:tab pos="5217160" algn="l"/>
                <a:tab pos="6259830" algn="l"/>
                <a:tab pos="6864984" algn="l"/>
                <a:tab pos="7693025" algn="l"/>
                <a:tab pos="8409305" algn="l"/>
                <a:tab pos="9236710" algn="l"/>
                <a:tab pos="10282555" algn="l"/>
                <a:tab pos="11038205" algn="l"/>
              </a:tabLst>
            </a:pPr>
            <a:r>
              <a:rPr sz="1800" spc="-80" dirty="0">
                <a:solidFill>
                  <a:srgbClr val="C00000"/>
                </a:solidFill>
                <a:latin typeface="Trebuchet MS"/>
                <a:cs typeface="Trebuchet MS"/>
              </a:rPr>
              <a:t>R</a:t>
            </a:r>
            <a:r>
              <a:rPr sz="1800" spc="-5" dirty="0">
                <a:solidFill>
                  <a:srgbClr val="C00000"/>
                </a:solidFill>
                <a:latin typeface="Trebuchet MS"/>
                <a:cs typeface="Trebuchet MS"/>
              </a:rPr>
              <a:t>egle</a:t>
            </a:r>
            <a:r>
              <a:rPr sz="1800" spc="5" dirty="0">
                <a:solidFill>
                  <a:srgbClr val="C00000"/>
                </a:solidFill>
                <a:latin typeface="Trebuchet MS"/>
                <a:cs typeface="Trebuchet MS"/>
              </a:rPr>
              <a:t>m</a:t>
            </a:r>
            <a:r>
              <a:rPr sz="1800" spc="-5" dirty="0">
                <a:solidFill>
                  <a:srgbClr val="C00000"/>
                </a:solidFill>
                <a:latin typeface="Trebuchet MS"/>
                <a:cs typeface="Trebuchet MS"/>
              </a:rPr>
              <a:t>e</a:t>
            </a:r>
            <a:r>
              <a:rPr sz="1800" spc="10" dirty="0">
                <a:solidFill>
                  <a:srgbClr val="C00000"/>
                </a:solidFill>
                <a:latin typeface="Trebuchet MS"/>
                <a:cs typeface="Trebuchet MS"/>
              </a:rPr>
              <a:t>n</a:t>
            </a:r>
            <a:r>
              <a:rPr sz="1800" spc="-5" dirty="0">
                <a:solidFill>
                  <a:srgbClr val="C00000"/>
                </a:solidFill>
                <a:latin typeface="Trebuchet MS"/>
                <a:cs typeface="Trebuchet MS"/>
              </a:rPr>
              <a:t>tar</a:t>
            </a:r>
            <a:r>
              <a:rPr sz="1800" spc="10" dirty="0">
                <a:solidFill>
                  <a:srgbClr val="C00000"/>
                </a:solidFill>
                <a:latin typeface="Trebuchet MS"/>
                <a:cs typeface="Trebuchet MS"/>
              </a:rPr>
              <a:t>e</a:t>
            </a:r>
            <a:r>
              <a:rPr sz="1800" dirty="0">
                <a:solidFill>
                  <a:srgbClr val="C00000"/>
                </a:solidFill>
                <a:latin typeface="Trebuchet MS"/>
                <a:cs typeface="Trebuchet MS"/>
              </a:rPr>
              <a:t>a	sec</a:t>
            </a:r>
            <a:r>
              <a:rPr sz="1800" spc="-10" dirty="0">
                <a:solidFill>
                  <a:srgbClr val="C00000"/>
                </a:solidFill>
                <a:latin typeface="Trebuchet MS"/>
                <a:cs typeface="Trebuchet MS"/>
              </a:rPr>
              <a:t>to</a:t>
            </a:r>
            <a:r>
              <a:rPr sz="1800" dirty="0">
                <a:solidFill>
                  <a:srgbClr val="C00000"/>
                </a:solidFill>
                <a:latin typeface="Trebuchet MS"/>
                <a:cs typeface="Trebuchet MS"/>
              </a:rPr>
              <a:t>rială,	</a:t>
            </a:r>
            <a:r>
              <a:rPr sz="1800" spc="-25" dirty="0">
                <a:solidFill>
                  <a:srgbClr val="C00000"/>
                </a:solidFill>
                <a:latin typeface="Trebuchet MS"/>
                <a:cs typeface="Trebuchet MS"/>
              </a:rPr>
              <a:t>A</a:t>
            </a:r>
            <a:r>
              <a:rPr sz="1800" dirty="0">
                <a:solidFill>
                  <a:srgbClr val="C00000"/>
                </a:solidFill>
                <a:latin typeface="Trebuchet MS"/>
                <a:cs typeface="Trebuchet MS"/>
              </a:rPr>
              <a:t>r</a:t>
            </a:r>
            <a:r>
              <a:rPr sz="1800" spc="-15" dirty="0">
                <a:solidFill>
                  <a:srgbClr val="C00000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C00000"/>
                </a:solidFill>
                <a:latin typeface="Trebuchet MS"/>
                <a:cs typeface="Trebuchet MS"/>
              </a:rPr>
              <a:t>.	10	</a:t>
            </a:r>
            <a:r>
              <a:rPr sz="1800" spc="-5" dirty="0">
                <a:solidFill>
                  <a:srgbClr val="C00000"/>
                </a:solidFill>
                <a:latin typeface="Trebuchet MS"/>
                <a:cs typeface="Trebuchet MS"/>
              </a:rPr>
              <a:t>(</a:t>
            </a:r>
            <a:r>
              <a:rPr sz="1800" dirty="0">
                <a:solidFill>
                  <a:srgbClr val="C00000"/>
                </a:solidFill>
                <a:latin typeface="Trebuchet MS"/>
                <a:cs typeface="Trebuchet MS"/>
              </a:rPr>
              <a:t>8)	–	oblig</a:t>
            </a:r>
            <a:r>
              <a:rPr sz="1800" spc="5" dirty="0">
                <a:solidFill>
                  <a:srgbClr val="C00000"/>
                </a:solidFill>
                <a:latin typeface="Trebuchet MS"/>
                <a:cs typeface="Trebuchet MS"/>
              </a:rPr>
              <a:t>a</a:t>
            </a:r>
            <a:r>
              <a:rPr sz="1800" dirty="0">
                <a:solidFill>
                  <a:srgbClr val="C00000"/>
                </a:solidFill>
                <a:latin typeface="Trebuchet MS"/>
                <a:cs typeface="Trebuchet MS"/>
              </a:rPr>
              <a:t>ție	d</a:t>
            </a:r>
            <a:r>
              <a:rPr sz="1800" spc="-20" dirty="0">
                <a:solidFill>
                  <a:srgbClr val="C00000"/>
                </a:solidFill>
                <a:latin typeface="Trebuchet MS"/>
                <a:cs typeface="Trebuchet MS"/>
              </a:rPr>
              <a:t>o</a:t>
            </a:r>
            <a:r>
              <a:rPr sz="1800" spc="-5" dirty="0">
                <a:solidFill>
                  <a:srgbClr val="C00000"/>
                </a:solidFill>
                <a:latin typeface="Trebuchet MS"/>
                <a:cs typeface="Trebuchet MS"/>
              </a:rPr>
              <a:t>a</a:t>
            </a:r>
            <a:r>
              <a:rPr sz="1800" dirty="0">
                <a:solidFill>
                  <a:srgbClr val="C00000"/>
                </a:solidFill>
                <a:latin typeface="Trebuchet MS"/>
                <a:cs typeface="Trebuchet MS"/>
              </a:rPr>
              <a:t>r	p</a:t>
            </a:r>
            <a:r>
              <a:rPr sz="1800" spc="-5" dirty="0">
                <a:solidFill>
                  <a:srgbClr val="C00000"/>
                </a:solidFill>
                <a:latin typeface="Trebuchet MS"/>
                <a:cs typeface="Trebuchet MS"/>
              </a:rPr>
              <a:t>entr</a:t>
            </a:r>
            <a:r>
              <a:rPr sz="1800" dirty="0">
                <a:solidFill>
                  <a:srgbClr val="C00000"/>
                </a:solidFill>
                <a:latin typeface="Trebuchet MS"/>
                <a:cs typeface="Trebuchet MS"/>
              </a:rPr>
              <a:t>u	SPRL,	p</a:t>
            </a:r>
            <a:r>
              <a:rPr sz="1800" spc="-5" dirty="0">
                <a:solidFill>
                  <a:srgbClr val="C00000"/>
                </a:solidFill>
                <a:latin typeface="Trebuchet MS"/>
                <a:cs typeface="Trebuchet MS"/>
              </a:rPr>
              <a:t>entr</a:t>
            </a:r>
            <a:r>
              <a:rPr sz="1800" dirty="0">
                <a:solidFill>
                  <a:srgbClr val="C00000"/>
                </a:solidFill>
                <a:latin typeface="Trebuchet MS"/>
                <a:cs typeface="Trebuchet MS"/>
              </a:rPr>
              <a:t>u	</a:t>
            </a:r>
            <a:r>
              <a:rPr sz="1800" spc="-5" dirty="0">
                <a:solidFill>
                  <a:srgbClr val="C00000"/>
                </a:solidFill>
                <a:latin typeface="Trebuchet MS"/>
                <a:cs typeface="Trebuchet MS"/>
              </a:rPr>
              <a:t>celelal</a:t>
            </a:r>
            <a:r>
              <a:rPr sz="1800" spc="-10" dirty="0">
                <a:solidFill>
                  <a:srgbClr val="C00000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C00000"/>
                </a:solidFill>
                <a:latin typeface="Trebuchet MS"/>
                <a:cs typeface="Trebuchet MS"/>
              </a:rPr>
              <a:t>e	</a:t>
            </a:r>
            <a:r>
              <a:rPr sz="1800" spc="-15" dirty="0">
                <a:solidFill>
                  <a:srgbClr val="C00000"/>
                </a:solidFill>
                <a:latin typeface="Trebuchet MS"/>
                <a:cs typeface="Trebuchet MS"/>
              </a:rPr>
              <a:t>f</a:t>
            </a:r>
            <a:r>
              <a:rPr sz="1800" spc="-20" dirty="0">
                <a:solidFill>
                  <a:srgbClr val="C00000"/>
                </a:solidFill>
                <a:latin typeface="Trebuchet MS"/>
                <a:cs typeface="Trebuchet MS"/>
              </a:rPr>
              <a:t>o</a:t>
            </a:r>
            <a:r>
              <a:rPr sz="1800" dirty="0">
                <a:solidFill>
                  <a:srgbClr val="C00000"/>
                </a:solidFill>
                <a:latin typeface="Trebuchet MS"/>
                <a:cs typeface="Trebuchet MS"/>
              </a:rPr>
              <a:t>rme	</a:t>
            </a:r>
            <a:r>
              <a:rPr sz="1800" spc="5" dirty="0">
                <a:solidFill>
                  <a:srgbClr val="C00000"/>
                </a:solidFill>
                <a:latin typeface="Trebuchet MS"/>
                <a:cs typeface="Trebuchet MS"/>
              </a:rPr>
              <a:t>de </a:t>
            </a:r>
            <a:r>
              <a:rPr sz="1800" spc="-5" dirty="0">
                <a:solidFill>
                  <a:srgbClr val="C00000"/>
                </a:solidFill>
                <a:latin typeface="Trebuchet MS"/>
                <a:cs typeface="Trebuchet MS"/>
              </a:rPr>
              <a:t>exercitar</a:t>
            </a:r>
            <a:r>
              <a:rPr sz="1800" dirty="0">
                <a:solidFill>
                  <a:srgbClr val="C00000"/>
                </a:solidFill>
                <a:latin typeface="Trebuchet MS"/>
                <a:cs typeface="Trebuchet MS"/>
              </a:rPr>
              <a:t>e</a:t>
            </a:r>
            <a:r>
              <a:rPr sz="1800" spc="2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C00000"/>
                </a:solidFill>
                <a:latin typeface="Trebuchet MS"/>
                <a:cs typeface="Trebuchet MS"/>
              </a:rPr>
              <a:t>a</a:t>
            </a:r>
            <a:r>
              <a:rPr sz="1800" spc="-1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C00000"/>
                </a:solidFill>
                <a:latin typeface="Trebuchet MS"/>
                <a:cs typeface="Trebuchet MS"/>
              </a:rPr>
              <a:t>p</a:t>
            </a:r>
            <a:r>
              <a:rPr sz="1800" spc="-10" dirty="0">
                <a:solidFill>
                  <a:srgbClr val="C00000"/>
                </a:solidFill>
                <a:latin typeface="Trebuchet MS"/>
                <a:cs typeface="Trebuchet MS"/>
              </a:rPr>
              <a:t>r</a:t>
            </a:r>
            <a:r>
              <a:rPr sz="1800" spc="-25" dirty="0">
                <a:solidFill>
                  <a:srgbClr val="C00000"/>
                </a:solidFill>
                <a:latin typeface="Trebuchet MS"/>
                <a:cs typeface="Trebuchet MS"/>
              </a:rPr>
              <a:t>o</a:t>
            </a:r>
            <a:r>
              <a:rPr sz="1800" spc="-15" dirty="0">
                <a:solidFill>
                  <a:srgbClr val="C00000"/>
                </a:solidFill>
                <a:latin typeface="Trebuchet MS"/>
                <a:cs typeface="Trebuchet MS"/>
              </a:rPr>
              <a:t>f</a:t>
            </a:r>
            <a:r>
              <a:rPr sz="1800" spc="-5" dirty="0">
                <a:solidFill>
                  <a:srgbClr val="C00000"/>
                </a:solidFill>
                <a:latin typeface="Trebuchet MS"/>
                <a:cs typeface="Trebuchet MS"/>
              </a:rPr>
              <a:t>e</a:t>
            </a:r>
            <a:r>
              <a:rPr sz="1800" dirty="0">
                <a:solidFill>
                  <a:srgbClr val="C00000"/>
                </a:solidFill>
                <a:latin typeface="Trebuchet MS"/>
                <a:cs typeface="Trebuchet MS"/>
              </a:rPr>
              <a:t>s</a:t>
            </a:r>
            <a:r>
              <a:rPr sz="1800" spc="-5" dirty="0">
                <a:solidFill>
                  <a:srgbClr val="C00000"/>
                </a:solidFill>
                <a:latin typeface="Trebuchet MS"/>
                <a:cs typeface="Trebuchet MS"/>
              </a:rPr>
              <a:t>i</a:t>
            </a:r>
            <a:r>
              <a:rPr sz="1800" dirty="0">
                <a:solidFill>
                  <a:srgbClr val="C00000"/>
                </a:solidFill>
                <a:latin typeface="Trebuchet MS"/>
                <a:cs typeface="Trebuchet MS"/>
              </a:rPr>
              <a:t>e</a:t>
            </a:r>
            <a:r>
              <a:rPr sz="1800" spc="-5" dirty="0">
                <a:solidFill>
                  <a:srgbClr val="C00000"/>
                </a:solidFill>
                <a:latin typeface="Trebuchet MS"/>
                <a:cs typeface="Trebuchet MS"/>
              </a:rPr>
              <a:t>i</a:t>
            </a:r>
            <a:r>
              <a:rPr sz="1800" dirty="0">
                <a:solidFill>
                  <a:srgbClr val="C00000"/>
                </a:solidFill>
                <a:latin typeface="Trebuchet MS"/>
                <a:cs typeface="Trebuchet MS"/>
              </a:rPr>
              <a:t>,</a:t>
            </a:r>
            <a:r>
              <a:rPr sz="1800" spc="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C00000"/>
                </a:solidFill>
                <a:latin typeface="Trebuchet MS"/>
                <a:cs typeface="Trebuchet MS"/>
              </a:rPr>
              <a:t>resp</a:t>
            </a:r>
            <a:r>
              <a:rPr sz="1800" spc="-20" dirty="0">
                <a:solidFill>
                  <a:srgbClr val="C00000"/>
                </a:solidFill>
                <a:latin typeface="Trebuchet MS"/>
                <a:cs typeface="Trebuchet MS"/>
              </a:rPr>
              <a:t>o</a:t>
            </a:r>
            <a:r>
              <a:rPr sz="1800" spc="-5" dirty="0">
                <a:solidFill>
                  <a:srgbClr val="C00000"/>
                </a:solidFill>
                <a:latin typeface="Trebuchet MS"/>
                <a:cs typeface="Trebuchet MS"/>
              </a:rPr>
              <a:t>ns</a:t>
            </a:r>
            <a:r>
              <a:rPr sz="1800" spc="5" dirty="0">
                <a:solidFill>
                  <a:srgbClr val="C00000"/>
                </a:solidFill>
                <a:latin typeface="Trebuchet MS"/>
                <a:cs typeface="Trebuchet MS"/>
              </a:rPr>
              <a:t>a</a:t>
            </a:r>
            <a:r>
              <a:rPr sz="1800" dirty="0">
                <a:solidFill>
                  <a:srgbClr val="C00000"/>
                </a:solidFill>
                <a:latin typeface="Trebuchet MS"/>
                <a:cs typeface="Trebuchet MS"/>
              </a:rPr>
              <a:t>b</a:t>
            </a:r>
            <a:r>
              <a:rPr sz="1800" spc="-5" dirty="0">
                <a:solidFill>
                  <a:srgbClr val="C00000"/>
                </a:solidFill>
                <a:latin typeface="Trebuchet MS"/>
                <a:cs typeface="Trebuchet MS"/>
              </a:rPr>
              <a:t>ilitate</a:t>
            </a:r>
            <a:r>
              <a:rPr sz="1800" dirty="0">
                <a:solidFill>
                  <a:srgbClr val="C00000"/>
                </a:solidFill>
                <a:latin typeface="Trebuchet MS"/>
                <a:cs typeface="Trebuchet MS"/>
              </a:rPr>
              <a:t>a</a:t>
            </a:r>
            <a:r>
              <a:rPr sz="1800" spc="-10" dirty="0">
                <a:solidFill>
                  <a:srgbClr val="C00000"/>
                </a:solidFill>
                <a:latin typeface="Trebuchet MS"/>
                <a:cs typeface="Trebuchet MS"/>
              </a:rPr>
              <a:t> re</a:t>
            </a:r>
            <a:r>
              <a:rPr sz="1800" spc="-20" dirty="0">
                <a:solidFill>
                  <a:srgbClr val="C00000"/>
                </a:solidFill>
                <a:latin typeface="Trebuchet MS"/>
                <a:cs typeface="Trebuchet MS"/>
              </a:rPr>
              <a:t>v</a:t>
            </a:r>
            <a:r>
              <a:rPr sz="1800" spc="-5" dirty="0">
                <a:solidFill>
                  <a:srgbClr val="C00000"/>
                </a:solidFill>
                <a:latin typeface="Trebuchet MS"/>
                <a:cs typeface="Trebuchet MS"/>
              </a:rPr>
              <a:t>in</a:t>
            </a:r>
            <a:r>
              <a:rPr sz="1800" dirty="0">
                <a:solidFill>
                  <a:srgbClr val="C00000"/>
                </a:solidFill>
                <a:latin typeface="Trebuchet MS"/>
                <a:cs typeface="Trebuchet MS"/>
              </a:rPr>
              <a:t>e</a:t>
            </a:r>
            <a:r>
              <a:rPr sz="1800" spc="3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C00000"/>
                </a:solidFill>
                <a:latin typeface="Trebuchet MS"/>
                <a:cs typeface="Trebuchet MS"/>
              </a:rPr>
              <a:t>d</a:t>
            </a:r>
            <a:r>
              <a:rPr sz="1800" spc="-5" dirty="0">
                <a:solidFill>
                  <a:srgbClr val="C00000"/>
                </a:solidFill>
                <a:latin typeface="Trebuchet MS"/>
                <a:cs typeface="Trebuchet MS"/>
              </a:rPr>
              <a:t>irec</a:t>
            </a:r>
            <a:r>
              <a:rPr sz="1800" dirty="0">
                <a:solidFill>
                  <a:srgbClr val="C00000"/>
                </a:solidFill>
                <a:latin typeface="Trebuchet MS"/>
                <a:cs typeface="Trebuchet MS"/>
              </a:rPr>
              <a:t>t</a:t>
            </a:r>
            <a:r>
              <a:rPr sz="1800" spc="-1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Trebuchet MS"/>
                <a:cs typeface="Trebuchet MS"/>
              </a:rPr>
              <a:t>ti</a:t>
            </a:r>
            <a:r>
              <a:rPr sz="1800" spc="-10" dirty="0">
                <a:solidFill>
                  <a:srgbClr val="C00000"/>
                </a:solidFill>
                <a:latin typeface="Trebuchet MS"/>
                <a:cs typeface="Trebuchet MS"/>
              </a:rPr>
              <a:t>t</a:t>
            </a:r>
            <a:r>
              <a:rPr sz="1800" spc="-5" dirty="0">
                <a:solidFill>
                  <a:srgbClr val="C00000"/>
                </a:solidFill>
                <a:latin typeface="Trebuchet MS"/>
                <a:cs typeface="Trebuchet MS"/>
              </a:rPr>
              <a:t>ularulu</a:t>
            </a:r>
            <a:r>
              <a:rPr sz="1800" dirty="0">
                <a:solidFill>
                  <a:srgbClr val="C00000"/>
                </a:solidFill>
                <a:latin typeface="Trebuchet MS"/>
                <a:cs typeface="Trebuchet MS"/>
              </a:rPr>
              <a:t>i / a</a:t>
            </a:r>
            <a:r>
              <a:rPr sz="1800" spc="-10" dirty="0">
                <a:solidFill>
                  <a:srgbClr val="C00000"/>
                </a:solidFill>
                <a:latin typeface="Trebuchet MS"/>
                <a:cs typeface="Trebuchet MS"/>
              </a:rPr>
              <a:t>v</a:t>
            </a:r>
            <a:r>
              <a:rPr sz="1800" spc="-20" dirty="0">
                <a:solidFill>
                  <a:srgbClr val="C00000"/>
                </a:solidFill>
                <a:latin typeface="Trebuchet MS"/>
                <a:cs typeface="Trebuchet MS"/>
              </a:rPr>
              <a:t>o</a:t>
            </a:r>
            <a:r>
              <a:rPr sz="1800" spc="-5" dirty="0">
                <a:solidFill>
                  <a:srgbClr val="C00000"/>
                </a:solidFill>
                <a:latin typeface="Trebuchet MS"/>
                <a:cs typeface="Trebuchet MS"/>
              </a:rPr>
              <a:t>cat</a:t>
            </a:r>
            <a:r>
              <a:rPr sz="1800" dirty="0">
                <a:solidFill>
                  <a:srgbClr val="C00000"/>
                </a:solidFill>
                <a:latin typeface="Trebuchet MS"/>
                <a:cs typeface="Trebuchet MS"/>
              </a:rPr>
              <a:t>ului</a:t>
            </a:r>
            <a:r>
              <a:rPr sz="1800" spc="1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spc="-15" dirty="0">
                <a:solidFill>
                  <a:srgbClr val="C00000"/>
                </a:solidFill>
                <a:latin typeface="Trebuchet MS"/>
                <a:cs typeface="Trebuchet MS"/>
              </a:rPr>
              <a:t>c</a:t>
            </a:r>
            <a:r>
              <a:rPr sz="1800" spc="-20" dirty="0">
                <a:solidFill>
                  <a:srgbClr val="C00000"/>
                </a:solidFill>
                <a:latin typeface="Trebuchet MS"/>
                <a:cs typeface="Trebuchet MS"/>
              </a:rPr>
              <a:t>oo</a:t>
            </a:r>
            <a:r>
              <a:rPr sz="1800" spc="-10" dirty="0">
                <a:solidFill>
                  <a:srgbClr val="C00000"/>
                </a:solidFill>
                <a:latin typeface="Trebuchet MS"/>
                <a:cs typeface="Trebuchet MS"/>
              </a:rPr>
              <a:t>rd</a:t>
            </a:r>
            <a:r>
              <a:rPr sz="1800" spc="-20" dirty="0">
                <a:solidFill>
                  <a:srgbClr val="C00000"/>
                </a:solidFill>
                <a:latin typeface="Trebuchet MS"/>
                <a:cs typeface="Trebuchet MS"/>
              </a:rPr>
              <a:t>o</a:t>
            </a:r>
            <a:r>
              <a:rPr sz="1800" spc="-5" dirty="0">
                <a:solidFill>
                  <a:srgbClr val="C00000"/>
                </a:solidFill>
                <a:latin typeface="Trebuchet MS"/>
                <a:cs typeface="Trebuchet MS"/>
              </a:rPr>
              <a:t>nat</a:t>
            </a:r>
            <a:r>
              <a:rPr sz="1800" spc="-10" dirty="0">
                <a:solidFill>
                  <a:srgbClr val="C00000"/>
                </a:solidFill>
                <a:latin typeface="Trebuchet MS"/>
                <a:cs typeface="Trebuchet MS"/>
              </a:rPr>
              <a:t>or</a:t>
            </a:r>
            <a:endParaRPr sz="1800" dirty="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Trebuchet MS"/>
              <a:buAutoNum type="arabicPeriod"/>
              <a:tabLst>
                <a:tab pos="355600" algn="l"/>
              </a:tabLst>
            </a:pPr>
            <a:r>
              <a:rPr sz="1800" u="heavy" spc="-545" dirty="0">
                <a:latin typeface="Trebuchet MS"/>
                <a:cs typeface="Trebuchet MS"/>
              </a:rPr>
              <a:t> </a:t>
            </a:r>
            <a:r>
              <a:rPr sz="1800" u="heavy" dirty="0">
                <a:latin typeface="Trebuchet MS"/>
                <a:cs typeface="Trebuchet MS"/>
              </a:rPr>
              <a:t>Obliga</a:t>
            </a:r>
            <a:r>
              <a:rPr sz="1800" u="heavy" spc="-10" dirty="0">
                <a:latin typeface="Trebuchet MS"/>
                <a:cs typeface="Trebuchet MS"/>
              </a:rPr>
              <a:t>ț</a:t>
            </a:r>
            <a:r>
              <a:rPr sz="1800" u="heavy" dirty="0">
                <a:latin typeface="Trebuchet MS"/>
                <a:cs typeface="Trebuchet MS"/>
              </a:rPr>
              <a:t>ia </a:t>
            </a:r>
            <a:r>
              <a:rPr sz="1800" spc="-325" dirty="0">
                <a:latin typeface="Trebuchet MS"/>
                <a:cs typeface="Trebuchet MS"/>
              </a:rPr>
              <a:t> </a:t>
            </a:r>
            <a:r>
              <a:rPr sz="1800" u="heavy" dirty="0">
                <a:latin typeface="Trebuchet MS"/>
                <a:cs typeface="Trebuchet MS"/>
              </a:rPr>
              <a:t>de </a:t>
            </a:r>
            <a:r>
              <a:rPr sz="1800" u="heavy" spc="-320" dirty="0">
                <a:latin typeface="Trebuchet MS"/>
                <a:cs typeface="Trebuchet MS"/>
              </a:rPr>
              <a:t> </a:t>
            </a:r>
            <a:r>
              <a:rPr sz="1800" u="heavy" spc="-10" dirty="0">
                <a:latin typeface="Trebuchet MS"/>
                <a:cs typeface="Trebuchet MS"/>
              </a:rPr>
              <a:t>i</a:t>
            </a:r>
            <a:r>
              <a:rPr sz="1800" u="heavy" spc="-5" dirty="0">
                <a:latin typeface="Trebuchet MS"/>
                <a:cs typeface="Trebuchet MS"/>
              </a:rPr>
              <a:t>nst</a:t>
            </a:r>
            <a:r>
              <a:rPr sz="1800" u="heavy" spc="-10" dirty="0">
                <a:latin typeface="Trebuchet MS"/>
                <a:cs typeface="Trebuchet MS"/>
              </a:rPr>
              <a:t>r</a:t>
            </a:r>
            <a:r>
              <a:rPr sz="1800" u="heavy" spc="-5" dirty="0">
                <a:latin typeface="Trebuchet MS"/>
                <a:cs typeface="Trebuchet MS"/>
              </a:rPr>
              <a:t>uire</a:t>
            </a:r>
            <a:r>
              <a:rPr sz="1800" u="heavy" dirty="0">
                <a:latin typeface="Trebuchet MS"/>
                <a:cs typeface="Trebuchet MS"/>
              </a:rPr>
              <a:t> </a:t>
            </a:r>
            <a:r>
              <a:rPr sz="1800" u="heavy" spc="-320" dirty="0">
                <a:latin typeface="Trebuchet MS"/>
                <a:cs typeface="Trebuchet MS"/>
              </a:rPr>
              <a:t> </a:t>
            </a:r>
            <a:r>
              <a:rPr sz="1800" u="heavy" dirty="0">
                <a:latin typeface="Trebuchet MS"/>
                <a:cs typeface="Trebuchet MS"/>
              </a:rPr>
              <a:t>a </a:t>
            </a:r>
            <a:r>
              <a:rPr sz="1800" u="heavy" spc="-320" dirty="0">
                <a:latin typeface="Trebuchet MS"/>
                <a:cs typeface="Trebuchet MS"/>
              </a:rPr>
              <a:t> </a:t>
            </a:r>
            <a:r>
              <a:rPr sz="1800" u="heavy" spc="5" dirty="0">
                <a:latin typeface="Trebuchet MS"/>
                <a:cs typeface="Trebuchet MS"/>
              </a:rPr>
              <a:t>p</a:t>
            </a:r>
            <a:r>
              <a:rPr sz="1800" u="heavy" spc="-5" dirty="0">
                <a:latin typeface="Trebuchet MS"/>
                <a:cs typeface="Trebuchet MS"/>
              </a:rPr>
              <a:t>er</a:t>
            </a:r>
            <a:r>
              <a:rPr sz="1800" u="heavy" spc="5" dirty="0">
                <a:latin typeface="Trebuchet MS"/>
                <a:cs typeface="Trebuchet MS"/>
              </a:rPr>
              <a:t>s</a:t>
            </a:r>
            <a:r>
              <a:rPr sz="1800" u="heavy" spc="-5" dirty="0">
                <a:latin typeface="Trebuchet MS"/>
                <a:cs typeface="Trebuchet MS"/>
              </a:rPr>
              <a:t>on</a:t>
            </a:r>
            <a:r>
              <a:rPr sz="1800" u="heavy" dirty="0">
                <a:latin typeface="Trebuchet MS"/>
                <a:cs typeface="Trebuchet MS"/>
              </a:rPr>
              <a:t>alului</a:t>
            </a:r>
            <a:r>
              <a:rPr sz="1800" spc="204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c</a:t>
            </a:r>
            <a:r>
              <a:rPr sz="1800" dirty="0">
                <a:latin typeface="Trebuchet MS"/>
                <a:cs typeface="Trebuchet MS"/>
              </a:rPr>
              <a:t>u</a:t>
            </a:r>
            <a:r>
              <a:rPr sz="1800" spc="22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pr</a:t>
            </a:r>
            <a:r>
              <a:rPr sz="1800" spc="-15" dirty="0">
                <a:latin typeface="Trebuchet MS"/>
                <a:cs typeface="Trebuchet MS"/>
              </a:rPr>
              <a:t>i</a:t>
            </a:r>
            <a:r>
              <a:rPr sz="1800" spc="-10" dirty="0">
                <a:latin typeface="Trebuchet MS"/>
                <a:cs typeface="Trebuchet MS"/>
              </a:rPr>
              <a:t>v</a:t>
            </a:r>
            <a:r>
              <a:rPr sz="1800" spc="-5" dirty="0">
                <a:latin typeface="Trebuchet MS"/>
                <a:cs typeface="Trebuchet MS"/>
              </a:rPr>
              <a:t>ir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22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l</a:t>
            </a:r>
            <a:r>
              <a:rPr sz="1800" dirty="0">
                <a:latin typeface="Trebuchet MS"/>
                <a:cs typeface="Trebuchet MS"/>
              </a:rPr>
              <a:t>a</a:t>
            </a:r>
            <a:r>
              <a:rPr sz="1800" spc="22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d</a:t>
            </a:r>
            <a:r>
              <a:rPr sz="1800" spc="5" dirty="0">
                <a:latin typeface="Trebuchet MS"/>
                <a:cs typeface="Trebuchet MS"/>
              </a:rPr>
              <a:t>i</a:t>
            </a:r>
            <a:r>
              <a:rPr sz="1800" spc="-15" dirty="0">
                <a:latin typeface="Trebuchet MS"/>
                <a:cs typeface="Trebuchet MS"/>
              </a:rPr>
              <a:t>s</a:t>
            </a:r>
            <a:r>
              <a:rPr sz="1800" dirty="0">
                <a:latin typeface="Trebuchet MS"/>
                <a:cs typeface="Trebuchet MS"/>
              </a:rPr>
              <a:t>po</a:t>
            </a:r>
            <a:r>
              <a:rPr sz="1800" spc="-10" dirty="0">
                <a:latin typeface="Trebuchet MS"/>
                <a:cs typeface="Trebuchet MS"/>
              </a:rPr>
              <a:t>ziț</a:t>
            </a:r>
            <a:r>
              <a:rPr sz="1800" dirty="0">
                <a:latin typeface="Trebuchet MS"/>
                <a:cs typeface="Trebuchet MS"/>
              </a:rPr>
              <a:t>iile</a:t>
            </a:r>
            <a:r>
              <a:rPr sz="1800" spc="22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le</a:t>
            </a:r>
            <a:r>
              <a:rPr sz="1800" spc="-10" dirty="0">
                <a:latin typeface="Trebuchet MS"/>
                <a:cs typeface="Trebuchet MS"/>
              </a:rPr>
              <a:t>g</a:t>
            </a:r>
            <a:r>
              <a:rPr sz="1800" spc="-5" dirty="0">
                <a:latin typeface="Trebuchet MS"/>
                <a:cs typeface="Trebuchet MS"/>
              </a:rPr>
              <a:t>ii</a:t>
            </a:r>
            <a:r>
              <a:rPr sz="1800" dirty="0">
                <a:latin typeface="Trebuchet MS"/>
                <a:cs typeface="Trebuchet MS"/>
              </a:rPr>
              <a:t>,</a:t>
            </a:r>
            <a:r>
              <a:rPr sz="1800" spc="21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p</a:t>
            </a:r>
            <a:r>
              <a:rPr sz="1800" dirty="0">
                <a:latin typeface="Trebuchet MS"/>
                <a:cs typeface="Trebuchet MS"/>
              </a:rPr>
              <a:t>er</a:t>
            </a:r>
            <a:r>
              <a:rPr sz="1800" spc="-15" dirty="0">
                <a:latin typeface="Trebuchet MS"/>
                <a:cs typeface="Trebuchet MS"/>
              </a:rPr>
              <a:t>i</a:t>
            </a:r>
            <a:r>
              <a:rPr sz="1800" spc="-10" dirty="0">
                <a:latin typeface="Trebuchet MS"/>
                <a:cs typeface="Trebuchet MS"/>
              </a:rPr>
              <a:t>o</a:t>
            </a:r>
            <a:r>
              <a:rPr sz="1800" spc="-5" dirty="0">
                <a:latin typeface="Trebuchet MS"/>
                <a:cs typeface="Trebuchet MS"/>
              </a:rPr>
              <a:t>d</a:t>
            </a:r>
            <a:r>
              <a:rPr sz="1800" spc="5" dirty="0">
                <a:latin typeface="Trebuchet MS"/>
                <a:cs typeface="Trebuchet MS"/>
              </a:rPr>
              <a:t>i</a:t>
            </a:r>
            <a:r>
              <a:rPr sz="1800" dirty="0">
                <a:latin typeface="Trebuchet MS"/>
                <a:cs typeface="Trebuchet MS"/>
              </a:rPr>
              <a:t>c</a:t>
            </a:r>
            <a:r>
              <a:rPr sz="1800" spc="2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și</a:t>
            </a:r>
            <a:r>
              <a:rPr sz="1800" spc="21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do</a:t>
            </a:r>
            <a:r>
              <a:rPr sz="1800" spc="-10" dirty="0">
                <a:latin typeface="Trebuchet MS"/>
                <a:cs typeface="Trebuchet MS"/>
              </a:rPr>
              <a:t>c</a:t>
            </a:r>
            <a:r>
              <a:rPr sz="1800" spc="-5" dirty="0">
                <a:latin typeface="Trebuchet MS"/>
                <a:cs typeface="Trebuchet MS"/>
              </a:rPr>
              <a:t>um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-5" dirty="0">
                <a:latin typeface="Trebuchet MS"/>
                <a:cs typeface="Trebuchet MS"/>
              </a:rPr>
              <a:t>n</a:t>
            </a:r>
            <a:r>
              <a:rPr sz="1800" spc="-10" dirty="0">
                <a:latin typeface="Trebuchet MS"/>
                <a:cs typeface="Trebuchet MS"/>
              </a:rPr>
              <a:t>t</a:t>
            </a:r>
            <a:r>
              <a:rPr sz="1800" spc="-5" dirty="0">
                <a:latin typeface="Trebuchet MS"/>
                <a:cs typeface="Trebuchet MS"/>
              </a:rPr>
              <a:t>a</a:t>
            </a:r>
            <a:r>
              <a:rPr sz="1800" dirty="0">
                <a:latin typeface="Trebuchet MS"/>
                <a:cs typeface="Trebuchet MS"/>
              </a:rPr>
              <a:t>t</a:t>
            </a:r>
            <a:r>
              <a:rPr sz="1800" spc="220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(</a:t>
            </a:r>
            <a:r>
              <a:rPr sz="1800" b="1" spc="10" dirty="0">
                <a:latin typeface="Trebuchet MS"/>
                <a:cs typeface="Trebuchet MS"/>
              </a:rPr>
              <a:t>A</a:t>
            </a:r>
            <a:r>
              <a:rPr sz="1800" b="1" spc="-5" dirty="0">
                <a:latin typeface="Trebuchet MS"/>
                <a:cs typeface="Trebuchet MS"/>
              </a:rPr>
              <a:t>r</a:t>
            </a:r>
            <a:r>
              <a:rPr sz="1800" b="1" spc="-10" dirty="0">
                <a:latin typeface="Trebuchet MS"/>
                <a:cs typeface="Trebuchet MS"/>
              </a:rPr>
              <a:t>t</a:t>
            </a:r>
            <a:r>
              <a:rPr sz="1800" b="1" dirty="0">
                <a:latin typeface="Trebuchet MS"/>
                <a:cs typeface="Trebuchet MS"/>
              </a:rPr>
              <a:t>.</a:t>
            </a:r>
            <a:r>
              <a:rPr sz="1800" b="1" spc="220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24</a:t>
            </a:r>
            <a:r>
              <a:rPr sz="1800" b="1" spc="22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din</a:t>
            </a:r>
            <a:endParaRPr sz="1800" dirty="0">
              <a:latin typeface="Trebuchet MS"/>
              <a:cs typeface="Trebuchet MS"/>
            </a:endParaRPr>
          </a:p>
          <a:p>
            <a:pPr marL="354965">
              <a:lnSpc>
                <a:spcPct val="100000"/>
              </a:lnSpc>
            </a:pPr>
            <a:r>
              <a:rPr sz="1800" b="1" spc="-15" dirty="0">
                <a:latin typeface="Trebuchet MS"/>
                <a:cs typeface="Trebuchet MS"/>
              </a:rPr>
              <a:t>lege</a:t>
            </a:r>
            <a:r>
              <a:rPr sz="1800" b="1" spc="-10" dirty="0">
                <a:latin typeface="Trebuchet MS"/>
                <a:cs typeface="Trebuchet MS"/>
              </a:rPr>
              <a:t>,</a:t>
            </a:r>
            <a:r>
              <a:rPr sz="1800" b="1" spc="-100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Ar</a:t>
            </a:r>
            <a:r>
              <a:rPr sz="1800" b="1" spc="-10" dirty="0">
                <a:latin typeface="Trebuchet MS"/>
                <a:cs typeface="Trebuchet MS"/>
              </a:rPr>
              <a:t>t</a:t>
            </a:r>
            <a:r>
              <a:rPr sz="1800" b="1" dirty="0">
                <a:latin typeface="Trebuchet MS"/>
                <a:cs typeface="Trebuchet MS"/>
              </a:rPr>
              <a:t>.</a:t>
            </a:r>
            <a:r>
              <a:rPr sz="1800" b="1" spc="5" dirty="0">
                <a:latin typeface="Trebuchet MS"/>
                <a:cs typeface="Trebuchet MS"/>
              </a:rPr>
              <a:t> </a:t>
            </a:r>
            <a:r>
              <a:rPr sz="1800" b="1" spc="-15" dirty="0">
                <a:latin typeface="Trebuchet MS"/>
                <a:cs typeface="Trebuchet MS"/>
              </a:rPr>
              <a:t>10 </a:t>
            </a:r>
            <a:r>
              <a:rPr sz="1800" b="1" spc="-5" dirty="0">
                <a:latin typeface="Trebuchet MS"/>
                <a:cs typeface="Trebuchet MS"/>
              </a:rPr>
              <a:t>(</a:t>
            </a:r>
            <a:r>
              <a:rPr sz="1800" b="1" spc="-15" dirty="0">
                <a:latin typeface="Trebuchet MS"/>
                <a:cs typeface="Trebuchet MS"/>
              </a:rPr>
              <a:t>10</a:t>
            </a:r>
            <a:r>
              <a:rPr sz="1800" b="1" dirty="0">
                <a:latin typeface="Trebuchet MS"/>
                <a:cs typeface="Trebuchet MS"/>
              </a:rPr>
              <a:t>)</a:t>
            </a:r>
            <a:r>
              <a:rPr sz="1800" b="1" spc="-1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din </a:t>
            </a:r>
            <a:r>
              <a:rPr sz="1800" b="1" spc="-10" dirty="0">
                <a:latin typeface="Trebuchet MS"/>
                <a:cs typeface="Trebuchet MS"/>
              </a:rPr>
              <a:t>Regl</a:t>
            </a:r>
            <a:r>
              <a:rPr sz="1800" b="1" spc="-25" dirty="0">
                <a:latin typeface="Trebuchet MS"/>
                <a:cs typeface="Trebuchet MS"/>
              </a:rPr>
              <a:t>e</a:t>
            </a:r>
            <a:r>
              <a:rPr sz="1800" b="1" spc="-5" dirty="0">
                <a:latin typeface="Trebuchet MS"/>
                <a:cs typeface="Trebuchet MS"/>
              </a:rPr>
              <a:t>mentare</a:t>
            </a:r>
            <a:r>
              <a:rPr sz="1800" b="1" dirty="0">
                <a:latin typeface="Trebuchet MS"/>
                <a:cs typeface="Trebuchet MS"/>
              </a:rPr>
              <a:t>a</a:t>
            </a:r>
            <a:r>
              <a:rPr sz="1800" b="1" spc="2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sectorială </a:t>
            </a:r>
            <a:r>
              <a:rPr sz="1800" dirty="0">
                <a:latin typeface="Trebuchet MS"/>
                <a:cs typeface="Trebuchet MS"/>
              </a:rPr>
              <a:t>–</a:t>
            </a:r>
            <a:r>
              <a:rPr sz="1800" spc="-5" dirty="0">
                <a:latin typeface="Trebuchet MS"/>
                <a:cs typeface="Trebuchet MS"/>
              </a:rPr>
              <a:t> inter</a:t>
            </a:r>
            <a:r>
              <a:rPr sz="1800" spc="-10" dirty="0">
                <a:latin typeface="Trebuchet MS"/>
                <a:cs typeface="Trebuchet MS"/>
              </a:rPr>
              <a:t>v</a:t>
            </a:r>
            <a:r>
              <a:rPr sz="1800" spc="-5" dirty="0">
                <a:latin typeface="Trebuchet MS"/>
                <a:cs typeface="Trebuchet MS"/>
              </a:rPr>
              <a:t>a</a:t>
            </a:r>
            <a:r>
              <a:rPr sz="1800" dirty="0">
                <a:latin typeface="Trebuchet MS"/>
                <a:cs typeface="Trebuchet MS"/>
              </a:rPr>
              <a:t>l</a:t>
            </a:r>
            <a:r>
              <a:rPr sz="1800" spc="2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d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m</a:t>
            </a:r>
            <a:r>
              <a:rPr sz="1800" spc="-5" dirty="0">
                <a:latin typeface="Trebuchet MS"/>
                <a:cs typeface="Trebuchet MS"/>
              </a:rPr>
              <a:t>axi</a:t>
            </a:r>
            <a:r>
              <a:rPr sz="1800" dirty="0">
                <a:latin typeface="Trebuchet MS"/>
                <a:cs typeface="Trebuchet MS"/>
              </a:rPr>
              <a:t>m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un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an</a:t>
            </a:r>
            <a:r>
              <a:rPr sz="1800" b="1" dirty="0">
                <a:latin typeface="Trebuchet MS"/>
                <a:cs typeface="Trebuchet MS"/>
              </a:rPr>
              <a:t>)</a:t>
            </a:r>
            <a:endParaRPr sz="1800" dirty="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Trebuchet MS"/>
              <a:buAutoNum type="arabicPeriod" startAt="5"/>
              <a:tabLst>
                <a:tab pos="355600" algn="l"/>
              </a:tabLst>
            </a:pPr>
            <a:r>
              <a:rPr sz="1800" u="heavy" spc="-545" dirty="0">
                <a:latin typeface="Trebuchet MS"/>
                <a:cs typeface="Trebuchet MS"/>
              </a:rPr>
              <a:t> </a:t>
            </a:r>
            <a:r>
              <a:rPr sz="1800" u="heavy" dirty="0">
                <a:latin typeface="Trebuchet MS"/>
                <a:cs typeface="Trebuchet MS"/>
              </a:rPr>
              <a:t>Obligația</a:t>
            </a:r>
            <a:r>
              <a:rPr sz="1800" u="heavy" spc="125" dirty="0">
                <a:latin typeface="Trebuchet MS"/>
                <a:cs typeface="Trebuchet MS"/>
              </a:rPr>
              <a:t> </a:t>
            </a:r>
            <a:r>
              <a:rPr sz="1800" u="heavy" spc="5" dirty="0">
                <a:latin typeface="Trebuchet MS"/>
                <a:cs typeface="Trebuchet MS"/>
              </a:rPr>
              <a:t>de</a:t>
            </a:r>
            <a:r>
              <a:rPr sz="1800" u="heavy" spc="110" dirty="0">
                <a:latin typeface="Trebuchet MS"/>
                <a:cs typeface="Trebuchet MS"/>
              </a:rPr>
              <a:t> </a:t>
            </a:r>
            <a:r>
              <a:rPr sz="1800" u="heavy" dirty="0">
                <a:latin typeface="Trebuchet MS"/>
                <a:cs typeface="Trebuchet MS"/>
              </a:rPr>
              <a:t>a</a:t>
            </a:r>
            <a:r>
              <a:rPr sz="1800" u="heavy" spc="105" dirty="0">
                <a:latin typeface="Trebuchet MS"/>
                <a:cs typeface="Trebuchet MS"/>
              </a:rPr>
              <a:t> </a:t>
            </a:r>
            <a:r>
              <a:rPr sz="1800" u="heavy" spc="-5" dirty="0">
                <a:latin typeface="Trebuchet MS"/>
                <a:cs typeface="Trebuchet MS"/>
              </a:rPr>
              <a:t>a</a:t>
            </a:r>
            <a:r>
              <a:rPr sz="1800" u="heavy" dirty="0">
                <a:latin typeface="Trebuchet MS"/>
                <a:cs typeface="Trebuchet MS"/>
              </a:rPr>
              <a:t>s</a:t>
            </a:r>
            <a:r>
              <a:rPr sz="1800" u="heavy" spc="-5" dirty="0">
                <a:latin typeface="Trebuchet MS"/>
                <a:cs typeface="Trebuchet MS"/>
              </a:rPr>
              <a:t>igura</a:t>
            </a:r>
            <a:r>
              <a:rPr sz="1800" u="heavy" spc="120" dirty="0">
                <a:latin typeface="Trebuchet MS"/>
                <a:cs typeface="Trebuchet MS"/>
              </a:rPr>
              <a:t> </a:t>
            </a:r>
            <a:r>
              <a:rPr sz="1800" u="heavy" spc="-10" dirty="0">
                <a:latin typeface="Trebuchet MS"/>
                <a:cs typeface="Trebuchet MS"/>
              </a:rPr>
              <a:t>o</a:t>
            </a:r>
            <a:r>
              <a:rPr sz="1800" u="heavy" spc="110" dirty="0">
                <a:latin typeface="Trebuchet MS"/>
                <a:cs typeface="Trebuchet MS"/>
              </a:rPr>
              <a:t> </a:t>
            </a:r>
            <a:r>
              <a:rPr sz="1800" u="heavy" spc="-10" dirty="0">
                <a:latin typeface="Trebuchet MS"/>
                <a:cs typeface="Trebuchet MS"/>
              </a:rPr>
              <a:t>f</a:t>
            </a:r>
            <a:r>
              <a:rPr sz="1800" u="heavy" dirty="0">
                <a:latin typeface="Trebuchet MS"/>
                <a:cs typeface="Trebuchet MS"/>
              </a:rPr>
              <a:t>uncț</a:t>
            </a:r>
            <a:r>
              <a:rPr sz="1800" u="heavy" spc="-540" dirty="0">
                <a:latin typeface="Trebuchet MS"/>
                <a:cs typeface="Trebuchet MS"/>
              </a:rPr>
              <a:t> </a:t>
            </a:r>
            <a:r>
              <a:rPr sz="1800" u="heavy" dirty="0">
                <a:latin typeface="Trebuchet MS"/>
                <a:cs typeface="Trebuchet MS"/>
              </a:rPr>
              <a:t>ie</a:t>
            </a:r>
            <a:r>
              <a:rPr sz="1800" u="heavy" spc="120" dirty="0">
                <a:latin typeface="Trebuchet MS"/>
                <a:cs typeface="Trebuchet MS"/>
              </a:rPr>
              <a:t> </a:t>
            </a:r>
            <a:r>
              <a:rPr sz="1800" u="heavy" spc="5" dirty="0">
                <a:latin typeface="Trebuchet MS"/>
                <a:cs typeface="Trebuchet MS"/>
              </a:rPr>
              <a:t>de</a:t>
            </a:r>
            <a:r>
              <a:rPr sz="1800" u="heavy" spc="110" dirty="0">
                <a:latin typeface="Trebuchet MS"/>
                <a:cs typeface="Trebuchet MS"/>
              </a:rPr>
              <a:t> </a:t>
            </a:r>
            <a:r>
              <a:rPr sz="1800" u="heavy" spc="-5" dirty="0">
                <a:latin typeface="Trebuchet MS"/>
                <a:cs typeface="Trebuchet MS"/>
              </a:rPr>
              <a:t>au</a:t>
            </a:r>
            <a:r>
              <a:rPr sz="1800" u="heavy" spc="5" dirty="0">
                <a:latin typeface="Trebuchet MS"/>
                <a:cs typeface="Trebuchet MS"/>
              </a:rPr>
              <a:t>d</a:t>
            </a:r>
            <a:r>
              <a:rPr sz="1800" u="heavy" spc="-5" dirty="0">
                <a:latin typeface="Trebuchet MS"/>
                <a:cs typeface="Trebuchet MS"/>
              </a:rPr>
              <a:t>it</a:t>
            </a:r>
            <a:r>
              <a:rPr sz="1800" u="heavy" spc="114" dirty="0">
                <a:latin typeface="Trebuchet MS"/>
                <a:cs typeface="Trebuchet MS"/>
              </a:rPr>
              <a:t> </a:t>
            </a:r>
            <a:r>
              <a:rPr sz="1800" u="heavy" spc="-5" dirty="0">
                <a:latin typeface="Trebuchet MS"/>
                <a:cs typeface="Trebuchet MS"/>
              </a:rPr>
              <a:t>inde</a:t>
            </a:r>
            <a:r>
              <a:rPr sz="1800" u="heavy" dirty="0">
                <a:latin typeface="Trebuchet MS"/>
                <a:cs typeface="Trebuchet MS"/>
              </a:rPr>
              <a:t>p</a:t>
            </a:r>
            <a:r>
              <a:rPr sz="1800" u="heavy" spc="-5" dirty="0">
                <a:latin typeface="Trebuchet MS"/>
                <a:cs typeface="Trebuchet MS"/>
              </a:rPr>
              <a:t>en</a:t>
            </a:r>
            <a:r>
              <a:rPr sz="1800" u="heavy" spc="5" dirty="0">
                <a:latin typeface="Trebuchet MS"/>
                <a:cs typeface="Trebuchet MS"/>
              </a:rPr>
              <a:t>d</a:t>
            </a:r>
            <a:r>
              <a:rPr sz="1800" u="heavy" spc="-5" dirty="0">
                <a:latin typeface="Trebuchet MS"/>
                <a:cs typeface="Trebuchet MS"/>
              </a:rPr>
              <a:t>en</a:t>
            </a:r>
            <a:r>
              <a:rPr sz="1800" u="heavy" dirty="0">
                <a:latin typeface="Trebuchet MS"/>
                <a:cs typeface="Trebuchet MS"/>
              </a:rPr>
              <a:t>t</a:t>
            </a:r>
            <a:r>
              <a:rPr sz="1800" spc="12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în</a:t>
            </a:r>
            <a:r>
              <a:rPr sz="1800" spc="114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sc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p</a:t>
            </a:r>
            <a:r>
              <a:rPr sz="1800" spc="-5" dirty="0">
                <a:latin typeface="Trebuchet MS"/>
                <a:cs typeface="Trebuchet MS"/>
              </a:rPr>
              <a:t>u</a:t>
            </a:r>
            <a:r>
              <a:rPr sz="1800" dirty="0">
                <a:latin typeface="Trebuchet MS"/>
                <a:cs typeface="Trebuchet MS"/>
              </a:rPr>
              <a:t>l</a:t>
            </a:r>
            <a:r>
              <a:rPr sz="1800" spc="114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testării</a:t>
            </a:r>
            <a:r>
              <a:rPr sz="1800" spc="120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p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liticil</a:t>
            </a:r>
            <a:r>
              <a:rPr sz="1800" spc="-15" dirty="0">
                <a:latin typeface="Trebuchet MS"/>
                <a:cs typeface="Trebuchet MS"/>
              </a:rPr>
              <a:t>o</a:t>
            </a:r>
            <a:r>
              <a:rPr sz="1800" spc="-10" dirty="0">
                <a:latin typeface="Trebuchet MS"/>
                <a:cs typeface="Trebuchet MS"/>
              </a:rPr>
              <a:t>r</a:t>
            </a:r>
            <a:r>
              <a:rPr sz="1800" spc="114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și</a:t>
            </a:r>
            <a:r>
              <a:rPr sz="1800" spc="10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p</a:t>
            </a:r>
            <a:r>
              <a:rPr sz="1800" spc="-10" dirty="0">
                <a:latin typeface="Trebuchet MS"/>
                <a:cs typeface="Trebuchet MS"/>
              </a:rPr>
              <a:t>r</a:t>
            </a:r>
            <a:r>
              <a:rPr sz="1800" spc="-25" dirty="0">
                <a:latin typeface="Trebuchet MS"/>
                <a:cs typeface="Trebuchet MS"/>
              </a:rPr>
              <a:t>o</a:t>
            </a:r>
            <a:r>
              <a:rPr sz="1800" spc="-5" dirty="0">
                <a:latin typeface="Trebuchet MS"/>
                <a:cs typeface="Trebuchet MS"/>
              </a:rPr>
              <a:t>ce</a:t>
            </a:r>
            <a:r>
              <a:rPr sz="1800" dirty="0">
                <a:latin typeface="Trebuchet MS"/>
                <a:cs typeface="Trebuchet MS"/>
              </a:rPr>
              <a:t>d</a:t>
            </a:r>
            <a:r>
              <a:rPr sz="1800" spc="-15" dirty="0">
                <a:latin typeface="Trebuchet MS"/>
                <a:cs typeface="Trebuchet MS"/>
              </a:rPr>
              <a:t>uril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spc="-10" dirty="0">
                <a:latin typeface="Trebuchet MS"/>
                <a:cs typeface="Trebuchet MS"/>
              </a:rPr>
              <a:t>r</a:t>
            </a:r>
            <a:r>
              <a:rPr sz="1800" spc="114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inte</a:t>
            </a:r>
            <a:r>
              <a:rPr sz="1800" spc="5" dirty="0">
                <a:latin typeface="Trebuchet MS"/>
                <a:cs typeface="Trebuchet MS"/>
              </a:rPr>
              <a:t>r</a:t>
            </a:r>
            <a:r>
              <a:rPr sz="1800" spc="10" dirty="0">
                <a:latin typeface="Trebuchet MS"/>
                <a:cs typeface="Trebuchet MS"/>
              </a:rPr>
              <a:t>n</a:t>
            </a:r>
            <a:r>
              <a:rPr sz="1800" dirty="0">
                <a:latin typeface="Trebuchet MS"/>
                <a:cs typeface="Trebuchet MS"/>
              </a:rPr>
              <a:t>e</a:t>
            </a:r>
          </a:p>
          <a:p>
            <a:pPr marL="354965">
              <a:lnSpc>
                <a:spcPct val="100000"/>
              </a:lnSpc>
            </a:pPr>
            <a:r>
              <a:rPr sz="1800" b="1" spc="-5" dirty="0">
                <a:latin typeface="Trebuchet MS"/>
                <a:cs typeface="Trebuchet MS"/>
              </a:rPr>
              <a:t>(Art</a:t>
            </a:r>
            <a:r>
              <a:rPr sz="1800" b="1" dirty="0">
                <a:latin typeface="Trebuchet MS"/>
                <a:cs typeface="Trebuchet MS"/>
              </a:rPr>
              <a:t>.</a:t>
            </a:r>
            <a:r>
              <a:rPr sz="1800" b="1" spc="5" dirty="0">
                <a:latin typeface="Trebuchet MS"/>
                <a:cs typeface="Trebuchet MS"/>
              </a:rPr>
              <a:t> </a:t>
            </a:r>
            <a:r>
              <a:rPr sz="1800" b="1" spc="-15" dirty="0">
                <a:latin typeface="Trebuchet MS"/>
                <a:cs typeface="Trebuchet MS"/>
              </a:rPr>
              <a:t>24 </a:t>
            </a:r>
            <a:r>
              <a:rPr sz="1800" b="1" dirty="0">
                <a:latin typeface="Trebuchet MS"/>
                <a:cs typeface="Trebuchet MS"/>
              </a:rPr>
              <a:t>din</a:t>
            </a:r>
            <a:r>
              <a:rPr sz="1800" b="1" spc="-10" dirty="0">
                <a:latin typeface="Trebuchet MS"/>
                <a:cs typeface="Trebuchet MS"/>
              </a:rPr>
              <a:t> </a:t>
            </a:r>
            <a:r>
              <a:rPr sz="1800" b="1" spc="-15" dirty="0">
                <a:latin typeface="Trebuchet MS"/>
                <a:cs typeface="Trebuchet MS"/>
              </a:rPr>
              <a:t>lege</a:t>
            </a:r>
            <a:r>
              <a:rPr sz="1800" b="1" dirty="0">
                <a:latin typeface="Trebuchet MS"/>
                <a:cs typeface="Trebuchet MS"/>
              </a:rPr>
              <a:t>,</a:t>
            </a:r>
            <a:r>
              <a:rPr sz="1800" b="1" spc="-90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Ar</a:t>
            </a:r>
            <a:r>
              <a:rPr sz="1800" b="1" spc="-10" dirty="0">
                <a:latin typeface="Trebuchet MS"/>
                <a:cs typeface="Trebuchet MS"/>
              </a:rPr>
              <a:t>t</a:t>
            </a:r>
            <a:r>
              <a:rPr sz="1800" b="1" dirty="0">
                <a:latin typeface="Trebuchet MS"/>
                <a:cs typeface="Trebuchet MS"/>
              </a:rPr>
              <a:t>.</a:t>
            </a:r>
            <a:r>
              <a:rPr sz="1800" b="1" spc="5" dirty="0">
                <a:latin typeface="Trebuchet MS"/>
                <a:cs typeface="Trebuchet MS"/>
              </a:rPr>
              <a:t> </a:t>
            </a:r>
            <a:r>
              <a:rPr sz="1800" b="1" spc="-15" dirty="0">
                <a:latin typeface="Trebuchet MS"/>
                <a:cs typeface="Trebuchet MS"/>
              </a:rPr>
              <a:t>10</a:t>
            </a:r>
            <a:r>
              <a:rPr sz="1800" b="1" spc="-25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(</a:t>
            </a:r>
            <a:r>
              <a:rPr sz="1800" b="1" spc="-15" dirty="0">
                <a:latin typeface="Trebuchet MS"/>
                <a:cs typeface="Trebuchet MS"/>
              </a:rPr>
              <a:t>13</a:t>
            </a:r>
            <a:r>
              <a:rPr sz="1800" b="1" dirty="0">
                <a:latin typeface="Trebuchet MS"/>
                <a:cs typeface="Trebuchet MS"/>
              </a:rPr>
              <a:t>)</a:t>
            </a:r>
            <a:r>
              <a:rPr sz="1800" b="1" spc="-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din</a:t>
            </a:r>
            <a:r>
              <a:rPr sz="1800" b="1" spc="-10" dirty="0">
                <a:latin typeface="Trebuchet MS"/>
                <a:cs typeface="Trebuchet MS"/>
              </a:rPr>
              <a:t> Regl</a:t>
            </a:r>
            <a:r>
              <a:rPr sz="1800" b="1" spc="-25" dirty="0">
                <a:latin typeface="Trebuchet MS"/>
                <a:cs typeface="Trebuchet MS"/>
              </a:rPr>
              <a:t>e</a:t>
            </a:r>
            <a:r>
              <a:rPr sz="1800" b="1" spc="-5" dirty="0">
                <a:latin typeface="Trebuchet MS"/>
                <a:cs typeface="Trebuchet MS"/>
              </a:rPr>
              <a:t>mentare</a:t>
            </a:r>
            <a:r>
              <a:rPr sz="1800" b="1" dirty="0">
                <a:latin typeface="Trebuchet MS"/>
                <a:cs typeface="Trebuchet MS"/>
              </a:rPr>
              <a:t>a</a:t>
            </a:r>
            <a:r>
              <a:rPr sz="1800" b="1" spc="25" dirty="0">
                <a:latin typeface="Trebuchet MS"/>
                <a:cs typeface="Trebuchet MS"/>
              </a:rPr>
              <a:t> </a:t>
            </a:r>
            <a:r>
              <a:rPr sz="1800" b="1" spc="-10" dirty="0">
                <a:latin typeface="Trebuchet MS"/>
                <a:cs typeface="Trebuchet MS"/>
              </a:rPr>
              <a:t>sectoria</a:t>
            </a:r>
            <a:r>
              <a:rPr sz="1800" b="1" spc="-15" dirty="0">
                <a:latin typeface="Trebuchet MS"/>
                <a:cs typeface="Trebuchet MS"/>
              </a:rPr>
              <a:t>l</a:t>
            </a:r>
            <a:r>
              <a:rPr sz="1800" b="1" dirty="0">
                <a:latin typeface="Trebuchet MS"/>
                <a:cs typeface="Trebuchet MS"/>
              </a:rPr>
              <a:t>ă</a:t>
            </a:r>
            <a:r>
              <a:rPr sz="1800" b="1" spc="-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-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spc="-15" dirty="0">
                <a:latin typeface="Trebuchet MS"/>
                <a:cs typeface="Trebuchet MS"/>
              </a:rPr>
              <a:t>c</a:t>
            </a:r>
            <a:r>
              <a:rPr sz="1800" spc="-20" dirty="0">
                <a:latin typeface="Trebuchet MS"/>
                <a:cs typeface="Trebuchet MS"/>
              </a:rPr>
              <a:t>r</a:t>
            </a:r>
            <a:r>
              <a:rPr sz="1800" spc="-5" dirty="0">
                <a:latin typeface="Trebuchet MS"/>
                <a:cs typeface="Trebuchet MS"/>
              </a:rPr>
              <a:t>iteri</a:t>
            </a:r>
            <a:r>
              <a:rPr sz="1800" dirty="0">
                <a:latin typeface="Trebuchet MS"/>
                <a:cs typeface="Trebuchet MS"/>
              </a:rPr>
              <a:t>i</a:t>
            </a:r>
            <a:r>
              <a:rPr sz="1800" spc="15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d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mări</a:t>
            </a:r>
            <a:r>
              <a:rPr sz="1800" spc="5" dirty="0">
                <a:latin typeface="Trebuchet MS"/>
                <a:cs typeface="Trebuchet MS"/>
              </a:rPr>
              <a:t>me</a:t>
            </a:r>
            <a:r>
              <a:rPr sz="1800" b="1" dirty="0">
                <a:latin typeface="Trebuchet MS"/>
                <a:cs typeface="Trebuchet MS"/>
              </a:rPr>
              <a:t>)</a:t>
            </a:r>
            <a:endParaRPr sz="1800" dirty="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Trebuchet MS"/>
              <a:buAutoNum type="arabicPeriod" startAt="6"/>
              <a:tabLst>
                <a:tab pos="355600" algn="l"/>
              </a:tabLst>
            </a:pPr>
            <a:r>
              <a:rPr sz="1800" u="heavy" spc="-54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800" u="heavy" dirty="0">
                <a:solidFill>
                  <a:srgbClr val="3333FF"/>
                </a:solidFill>
                <a:latin typeface="Trebuchet MS"/>
                <a:cs typeface="Trebuchet MS"/>
              </a:rPr>
              <a:t>Obligația </a:t>
            </a:r>
            <a:r>
              <a:rPr sz="1800" spc="-22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800" u="heavy" spc="5" dirty="0">
                <a:solidFill>
                  <a:srgbClr val="3333FF"/>
                </a:solidFill>
                <a:latin typeface="Trebuchet MS"/>
                <a:cs typeface="Trebuchet MS"/>
              </a:rPr>
              <a:t>de</a:t>
            </a:r>
            <a:r>
              <a:rPr sz="1800" u="heavy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800" u="heavy" spc="-22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800" u="heavy" dirty="0">
                <a:solidFill>
                  <a:srgbClr val="3333FF"/>
                </a:solidFill>
                <a:latin typeface="Trebuchet MS"/>
                <a:cs typeface="Trebuchet MS"/>
              </a:rPr>
              <a:t>cun</a:t>
            </a:r>
            <a:r>
              <a:rPr sz="1800" u="heavy" spc="-10" dirty="0">
                <a:solidFill>
                  <a:srgbClr val="3333FF"/>
                </a:solidFill>
                <a:latin typeface="Trebuchet MS"/>
                <a:cs typeface="Trebuchet MS"/>
              </a:rPr>
              <a:t>o</a:t>
            </a:r>
            <a:r>
              <a:rPr sz="1800" u="heavy" dirty="0">
                <a:solidFill>
                  <a:srgbClr val="3333FF"/>
                </a:solidFill>
                <a:latin typeface="Trebuchet MS"/>
                <a:cs typeface="Trebuchet MS"/>
              </a:rPr>
              <a:t>aș</a:t>
            </a:r>
            <a:r>
              <a:rPr sz="1800" u="heavy" spc="-54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800" u="heavy" dirty="0">
                <a:solidFill>
                  <a:srgbClr val="3333FF"/>
                </a:solidFill>
                <a:latin typeface="Trebuchet MS"/>
                <a:cs typeface="Trebuchet MS"/>
              </a:rPr>
              <a:t>ter</a:t>
            </a:r>
            <a:r>
              <a:rPr sz="1800" u="heavy" spc="-54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800" u="heavy" dirty="0">
                <a:solidFill>
                  <a:srgbClr val="3333FF"/>
                </a:solidFill>
                <a:latin typeface="Trebuchet MS"/>
                <a:cs typeface="Trebuchet MS"/>
              </a:rPr>
              <a:t>e </a:t>
            </a:r>
            <a:r>
              <a:rPr sz="1800" spc="-21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800" u="heavy" dirty="0">
                <a:solidFill>
                  <a:srgbClr val="3333FF"/>
                </a:solidFill>
                <a:latin typeface="Trebuchet MS"/>
                <a:cs typeface="Trebuchet MS"/>
              </a:rPr>
              <a:t>a </a:t>
            </a:r>
            <a:r>
              <a:rPr sz="1800" u="heavy" spc="-22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800" u="heavy" spc="-5" dirty="0">
                <a:solidFill>
                  <a:srgbClr val="3333FF"/>
                </a:solidFill>
                <a:latin typeface="Trebuchet MS"/>
                <a:cs typeface="Trebuchet MS"/>
              </a:rPr>
              <a:t>c</a:t>
            </a:r>
            <a:r>
              <a:rPr sz="1800" u="heavy" dirty="0">
                <a:solidFill>
                  <a:srgbClr val="3333FF"/>
                </a:solidFill>
                <a:latin typeface="Trebuchet MS"/>
                <a:cs typeface="Trebuchet MS"/>
              </a:rPr>
              <a:t>lientelei </a:t>
            </a:r>
            <a:r>
              <a:rPr sz="1800" u="heavy" spc="-22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800" u="heavy" spc="-5" dirty="0">
                <a:solidFill>
                  <a:srgbClr val="3333FF"/>
                </a:solidFill>
                <a:latin typeface="Trebuchet MS"/>
                <a:cs typeface="Trebuchet MS"/>
              </a:rPr>
              <a:t>(</a:t>
            </a:r>
            <a:r>
              <a:rPr sz="1800" i="1" u="heavy" spc="-5" dirty="0">
                <a:solidFill>
                  <a:srgbClr val="3333FF"/>
                </a:solidFill>
                <a:latin typeface="Trebuchet MS"/>
                <a:cs typeface="Trebuchet MS"/>
              </a:rPr>
              <a:t>k</a:t>
            </a:r>
            <a:r>
              <a:rPr sz="1800" i="1" u="heavy" dirty="0">
                <a:solidFill>
                  <a:srgbClr val="3333FF"/>
                </a:solidFill>
                <a:latin typeface="Trebuchet MS"/>
                <a:cs typeface="Trebuchet MS"/>
              </a:rPr>
              <a:t>n</a:t>
            </a:r>
            <a:r>
              <a:rPr sz="1800" i="1" u="heavy" spc="-20" dirty="0">
                <a:solidFill>
                  <a:srgbClr val="3333FF"/>
                </a:solidFill>
                <a:latin typeface="Trebuchet MS"/>
                <a:cs typeface="Trebuchet MS"/>
              </a:rPr>
              <a:t>o</a:t>
            </a:r>
            <a:r>
              <a:rPr sz="1800" i="1" u="heavy" dirty="0">
                <a:solidFill>
                  <a:srgbClr val="3333FF"/>
                </a:solidFill>
                <a:latin typeface="Trebuchet MS"/>
                <a:cs typeface="Trebuchet MS"/>
              </a:rPr>
              <a:t>w </a:t>
            </a:r>
            <a:r>
              <a:rPr sz="1800" i="1" u="heavy" spc="-20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800" i="1" u="heavy" spc="-15" dirty="0">
                <a:solidFill>
                  <a:srgbClr val="3333FF"/>
                </a:solidFill>
                <a:latin typeface="Trebuchet MS"/>
                <a:cs typeface="Trebuchet MS"/>
              </a:rPr>
              <a:t>yo</a:t>
            </a:r>
            <a:r>
              <a:rPr sz="1800" i="1" u="heavy" spc="-20" dirty="0">
                <a:solidFill>
                  <a:srgbClr val="3333FF"/>
                </a:solidFill>
                <a:latin typeface="Trebuchet MS"/>
                <a:cs typeface="Trebuchet MS"/>
              </a:rPr>
              <a:t>u</a:t>
            </a:r>
            <a:r>
              <a:rPr sz="1800" i="1" u="heavy" spc="-10" dirty="0">
                <a:solidFill>
                  <a:srgbClr val="3333FF"/>
                </a:solidFill>
                <a:latin typeface="Trebuchet MS"/>
                <a:cs typeface="Trebuchet MS"/>
              </a:rPr>
              <a:t>r</a:t>
            </a:r>
            <a:r>
              <a:rPr sz="1800" i="1" u="heavy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800" i="1" u="heavy" spc="-22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800" i="1" u="heavy" dirty="0">
                <a:solidFill>
                  <a:srgbClr val="3333FF"/>
                </a:solidFill>
                <a:latin typeface="Trebuchet MS"/>
                <a:cs typeface="Trebuchet MS"/>
              </a:rPr>
              <a:t>clien</a:t>
            </a:r>
            <a:r>
              <a:rPr sz="1800" i="1" u="heavy" spc="-10" dirty="0">
                <a:solidFill>
                  <a:srgbClr val="3333FF"/>
                </a:solidFill>
                <a:latin typeface="Trebuchet MS"/>
                <a:cs typeface="Trebuchet MS"/>
              </a:rPr>
              <a:t>t</a:t>
            </a:r>
            <a:r>
              <a:rPr sz="1800" i="1" u="heavy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800" i="1" u="heavy" spc="-22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800" u="heavy" dirty="0">
                <a:solidFill>
                  <a:srgbClr val="3333FF"/>
                </a:solidFill>
                <a:latin typeface="Trebuchet MS"/>
                <a:cs typeface="Trebuchet MS"/>
              </a:rPr>
              <a:t>- </a:t>
            </a:r>
            <a:r>
              <a:rPr sz="1800" u="heavy" spc="-235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800" u="heavy" dirty="0">
                <a:solidFill>
                  <a:srgbClr val="3333FF"/>
                </a:solidFill>
                <a:latin typeface="Trebuchet MS"/>
                <a:cs typeface="Trebuchet MS"/>
              </a:rPr>
              <a:t>KYC)</a:t>
            </a:r>
            <a:r>
              <a:rPr sz="180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800" spc="-220" dirty="0">
                <a:solidFill>
                  <a:srgbClr val="3333F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și </a:t>
            </a:r>
            <a:r>
              <a:rPr sz="1800" spc="-229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d</a:t>
            </a:r>
            <a:r>
              <a:rPr sz="1800" dirty="0">
                <a:latin typeface="Trebuchet MS"/>
                <a:cs typeface="Trebuchet MS"/>
              </a:rPr>
              <a:t>e </a:t>
            </a:r>
            <a:r>
              <a:rPr sz="1800" spc="-215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e</a:t>
            </a:r>
            <a:r>
              <a:rPr sz="1800" spc="-15" dirty="0">
                <a:latin typeface="Trebuchet MS"/>
                <a:cs typeface="Trebuchet MS"/>
              </a:rPr>
              <a:t>v</a:t>
            </a:r>
            <a:r>
              <a:rPr sz="1800" spc="-5" dirty="0">
                <a:latin typeface="Trebuchet MS"/>
                <a:cs typeface="Trebuchet MS"/>
              </a:rPr>
              <a:t>alu</a:t>
            </a:r>
            <a:r>
              <a:rPr sz="1800" spc="10" dirty="0">
                <a:latin typeface="Trebuchet MS"/>
                <a:cs typeface="Trebuchet MS"/>
              </a:rPr>
              <a:t>a</a:t>
            </a:r>
            <a:r>
              <a:rPr sz="1800" dirty="0">
                <a:latin typeface="Trebuchet MS"/>
                <a:cs typeface="Trebuchet MS"/>
              </a:rPr>
              <a:t>re </a:t>
            </a:r>
            <a:r>
              <a:rPr sz="1800" spc="-22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a 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riscuril</a:t>
            </a:r>
            <a:r>
              <a:rPr sz="1800" spc="-25" dirty="0">
                <a:latin typeface="Trebuchet MS"/>
                <a:cs typeface="Trebuchet MS"/>
              </a:rPr>
              <a:t>o</a:t>
            </a:r>
            <a:r>
              <a:rPr sz="1800" spc="-10" dirty="0">
                <a:latin typeface="Trebuchet MS"/>
                <a:cs typeface="Trebuchet MS"/>
              </a:rPr>
              <a:t>r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225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d</a:t>
            </a:r>
            <a:r>
              <a:rPr sz="1800" dirty="0">
                <a:latin typeface="Trebuchet MS"/>
                <a:cs typeface="Trebuchet MS"/>
              </a:rPr>
              <a:t>e 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</a:t>
            </a:r>
            <a:r>
              <a:rPr sz="1800" spc="5" dirty="0">
                <a:latin typeface="Trebuchet MS"/>
                <a:cs typeface="Trebuchet MS"/>
              </a:rPr>
              <a:t>p</a:t>
            </a:r>
            <a:r>
              <a:rPr sz="1800" dirty="0">
                <a:latin typeface="Trebuchet MS"/>
                <a:cs typeface="Trebuchet MS"/>
              </a:rPr>
              <a:t>ăl</a:t>
            </a:r>
            <a:r>
              <a:rPr sz="1800" spc="-10" dirty="0">
                <a:latin typeface="Trebuchet MS"/>
                <a:cs typeface="Trebuchet MS"/>
              </a:rPr>
              <a:t>a</a:t>
            </a:r>
            <a:r>
              <a:rPr sz="1800" dirty="0">
                <a:latin typeface="Trebuchet MS"/>
                <a:cs typeface="Trebuchet MS"/>
              </a:rPr>
              <a:t>re 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a</a:t>
            </a:r>
          </a:p>
          <a:p>
            <a:pPr marL="354965">
              <a:lnSpc>
                <a:spcPct val="100000"/>
              </a:lnSpc>
            </a:pPr>
            <a:r>
              <a:rPr sz="1800" spc="-5" dirty="0">
                <a:latin typeface="Trebuchet MS"/>
                <a:cs typeface="Trebuchet MS"/>
              </a:rPr>
              <a:t>b</a:t>
            </a:r>
            <a:r>
              <a:rPr sz="1800" dirty="0">
                <a:latin typeface="Trebuchet MS"/>
                <a:cs typeface="Trebuchet MS"/>
              </a:rPr>
              <a:t>a</a:t>
            </a:r>
            <a:r>
              <a:rPr sz="1800" spc="-5" dirty="0">
                <a:latin typeface="Trebuchet MS"/>
                <a:cs typeface="Trebuchet MS"/>
              </a:rPr>
              <a:t>nil</a:t>
            </a:r>
            <a:r>
              <a:rPr sz="1800" spc="-1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r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sau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de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f</a:t>
            </a:r>
            <a:r>
              <a:rPr sz="1800" dirty="0">
                <a:latin typeface="Trebuchet MS"/>
                <a:cs typeface="Trebuchet MS"/>
              </a:rPr>
              <a:t>inanțare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a </a:t>
            </a:r>
            <a:r>
              <a:rPr sz="1800" spc="-10" dirty="0">
                <a:latin typeface="Trebuchet MS"/>
                <a:cs typeface="Trebuchet MS"/>
              </a:rPr>
              <a:t>t</a:t>
            </a:r>
            <a:r>
              <a:rPr sz="1800" spc="-5" dirty="0">
                <a:latin typeface="Trebuchet MS"/>
                <a:cs typeface="Trebuchet MS"/>
              </a:rPr>
              <a:t>er</a:t>
            </a:r>
            <a:r>
              <a:rPr sz="1800" spc="-1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rismului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(</a:t>
            </a:r>
            <a:r>
              <a:rPr sz="1800" b="1" dirty="0">
                <a:latin typeface="Trebuchet MS"/>
                <a:cs typeface="Trebuchet MS"/>
              </a:rPr>
              <a:t>Ca</a:t>
            </a:r>
            <a:r>
              <a:rPr sz="1800" b="1" spc="-10" dirty="0">
                <a:latin typeface="Trebuchet MS"/>
                <a:cs typeface="Trebuchet MS"/>
              </a:rPr>
              <a:t>p</a:t>
            </a:r>
            <a:r>
              <a:rPr sz="1800" b="1" spc="-5" dirty="0">
                <a:latin typeface="Trebuchet MS"/>
                <a:cs typeface="Trebuchet MS"/>
              </a:rPr>
              <a:t>ito</a:t>
            </a:r>
            <a:r>
              <a:rPr sz="1800" b="1" spc="-10" dirty="0">
                <a:latin typeface="Trebuchet MS"/>
                <a:cs typeface="Trebuchet MS"/>
              </a:rPr>
              <a:t>l</a:t>
            </a:r>
            <a:r>
              <a:rPr sz="1800" b="1" dirty="0">
                <a:latin typeface="Trebuchet MS"/>
                <a:cs typeface="Trebuchet MS"/>
              </a:rPr>
              <a:t>ul</a:t>
            </a:r>
            <a:r>
              <a:rPr sz="1800" b="1" spc="-1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IV</a:t>
            </a:r>
            <a:r>
              <a:rPr sz="1800" b="1" spc="-10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din l</a:t>
            </a:r>
            <a:r>
              <a:rPr sz="1800" b="1" spc="-10" dirty="0">
                <a:latin typeface="Trebuchet MS"/>
                <a:cs typeface="Trebuchet MS"/>
              </a:rPr>
              <a:t>e</a:t>
            </a:r>
            <a:r>
              <a:rPr sz="1800" b="1" dirty="0">
                <a:latin typeface="Trebuchet MS"/>
                <a:cs typeface="Trebuchet MS"/>
              </a:rPr>
              <a:t>g</a:t>
            </a:r>
            <a:r>
              <a:rPr sz="1800" b="1" spc="-10" dirty="0">
                <a:latin typeface="Trebuchet MS"/>
                <a:cs typeface="Trebuchet MS"/>
              </a:rPr>
              <a:t>e</a:t>
            </a:r>
            <a:r>
              <a:rPr sz="1800" b="1" dirty="0">
                <a:latin typeface="Trebuchet MS"/>
                <a:cs typeface="Trebuchet MS"/>
              </a:rPr>
              <a:t>,</a:t>
            </a:r>
            <a:r>
              <a:rPr sz="1800" b="1" spc="-105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Ar</a:t>
            </a:r>
            <a:r>
              <a:rPr sz="1800" b="1" spc="-10" dirty="0">
                <a:latin typeface="Trebuchet MS"/>
                <a:cs typeface="Trebuchet MS"/>
              </a:rPr>
              <a:t>t</a:t>
            </a:r>
            <a:r>
              <a:rPr sz="1800" b="1" dirty="0">
                <a:latin typeface="Trebuchet MS"/>
                <a:cs typeface="Trebuchet MS"/>
              </a:rPr>
              <a:t>.</a:t>
            </a:r>
            <a:r>
              <a:rPr sz="1800" b="1" spc="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10</a:t>
            </a:r>
            <a:r>
              <a:rPr sz="1800" b="1" spc="-30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din Re</a:t>
            </a:r>
            <a:r>
              <a:rPr sz="1800" b="1" spc="-10" dirty="0">
                <a:latin typeface="Trebuchet MS"/>
                <a:cs typeface="Trebuchet MS"/>
              </a:rPr>
              <a:t>g</a:t>
            </a:r>
            <a:r>
              <a:rPr sz="1800" b="1" dirty="0">
                <a:latin typeface="Trebuchet MS"/>
                <a:cs typeface="Trebuchet MS"/>
              </a:rPr>
              <a:t>l</a:t>
            </a:r>
            <a:r>
              <a:rPr sz="1800" b="1" spc="-10" dirty="0">
                <a:latin typeface="Trebuchet MS"/>
                <a:cs typeface="Trebuchet MS"/>
              </a:rPr>
              <a:t>e</a:t>
            </a:r>
            <a:r>
              <a:rPr sz="1800" b="1" spc="-5" dirty="0">
                <a:latin typeface="Trebuchet MS"/>
                <a:cs typeface="Trebuchet MS"/>
              </a:rPr>
              <a:t>ment</a:t>
            </a:r>
            <a:r>
              <a:rPr sz="1800" b="1" dirty="0">
                <a:latin typeface="Trebuchet MS"/>
                <a:cs typeface="Trebuchet MS"/>
              </a:rPr>
              <a:t>ar</a:t>
            </a:r>
            <a:r>
              <a:rPr sz="1800" b="1" spc="-10" dirty="0">
                <a:latin typeface="Trebuchet MS"/>
                <a:cs typeface="Trebuchet MS"/>
              </a:rPr>
              <a:t>e</a:t>
            </a:r>
            <a:r>
              <a:rPr sz="1800" b="1" dirty="0">
                <a:latin typeface="Trebuchet MS"/>
                <a:cs typeface="Trebuchet MS"/>
              </a:rPr>
              <a:t>a</a:t>
            </a:r>
            <a:r>
              <a:rPr sz="1800" b="1" spc="20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sec</a:t>
            </a:r>
            <a:r>
              <a:rPr sz="1800" b="1" spc="-10" dirty="0">
                <a:latin typeface="Trebuchet MS"/>
                <a:cs typeface="Trebuchet MS"/>
              </a:rPr>
              <a:t>t</a:t>
            </a:r>
            <a:r>
              <a:rPr sz="1800" b="1" dirty="0">
                <a:latin typeface="Trebuchet MS"/>
                <a:cs typeface="Trebuchet MS"/>
              </a:rPr>
              <a:t>orială</a:t>
            </a:r>
            <a:r>
              <a:rPr sz="1800" b="1" spc="-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)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Trebuchet MS"/>
              <a:buAutoNum type="arabicPeriod" startAt="7"/>
              <a:tabLst>
                <a:tab pos="355600" algn="l"/>
              </a:tabLst>
            </a:pPr>
            <a:r>
              <a:rPr sz="1800" u="heavy" spc="-545" dirty="0">
                <a:latin typeface="Trebuchet MS"/>
                <a:cs typeface="Trebuchet MS"/>
              </a:rPr>
              <a:t> </a:t>
            </a:r>
            <a:r>
              <a:rPr sz="1800" u="heavy" dirty="0">
                <a:latin typeface="Trebuchet MS"/>
                <a:cs typeface="Trebuchet MS"/>
              </a:rPr>
              <a:t>Obligația </a:t>
            </a:r>
            <a:r>
              <a:rPr sz="1800" spc="-345" dirty="0">
                <a:latin typeface="Trebuchet MS"/>
                <a:cs typeface="Trebuchet MS"/>
              </a:rPr>
              <a:t> </a:t>
            </a:r>
            <a:r>
              <a:rPr sz="1800" u="heavy" spc="5" dirty="0">
                <a:latin typeface="Trebuchet MS"/>
                <a:cs typeface="Trebuchet MS"/>
              </a:rPr>
              <a:t>de</a:t>
            </a:r>
            <a:r>
              <a:rPr sz="1800" u="heavy" dirty="0">
                <a:latin typeface="Trebuchet MS"/>
                <a:cs typeface="Trebuchet MS"/>
              </a:rPr>
              <a:t> </a:t>
            </a:r>
            <a:r>
              <a:rPr sz="1800" u="heavy" spc="-345" dirty="0">
                <a:latin typeface="Trebuchet MS"/>
                <a:cs typeface="Trebuchet MS"/>
              </a:rPr>
              <a:t> </a:t>
            </a:r>
            <a:r>
              <a:rPr sz="1800" u="heavy" spc="-30" dirty="0">
                <a:latin typeface="Trebuchet MS"/>
                <a:cs typeface="Trebuchet MS"/>
              </a:rPr>
              <a:t>r</a:t>
            </a:r>
            <a:r>
              <a:rPr sz="1800" u="heavy" spc="-5" dirty="0">
                <a:latin typeface="Trebuchet MS"/>
                <a:cs typeface="Trebuchet MS"/>
              </a:rPr>
              <a:t>a</a:t>
            </a:r>
            <a:r>
              <a:rPr sz="1800" u="heavy" spc="5" dirty="0">
                <a:latin typeface="Trebuchet MS"/>
                <a:cs typeface="Trebuchet MS"/>
              </a:rPr>
              <a:t>p</a:t>
            </a:r>
            <a:r>
              <a:rPr sz="1800" u="heavy" spc="-20" dirty="0">
                <a:latin typeface="Trebuchet MS"/>
                <a:cs typeface="Trebuchet MS"/>
              </a:rPr>
              <a:t>o</a:t>
            </a:r>
            <a:r>
              <a:rPr sz="1800" u="heavy" dirty="0">
                <a:latin typeface="Trebuchet MS"/>
                <a:cs typeface="Trebuchet MS"/>
              </a:rPr>
              <a:t>r</a:t>
            </a:r>
            <a:r>
              <a:rPr sz="1800" u="heavy" spc="-10" dirty="0">
                <a:latin typeface="Trebuchet MS"/>
                <a:cs typeface="Trebuchet MS"/>
              </a:rPr>
              <a:t>t</a:t>
            </a:r>
            <a:r>
              <a:rPr sz="1800" u="heavy" spc="-5" dirty="0">
                <a:latin typeface="Trebuchet MS"/>
                <a:cs typeface="Trebuchet MS"/>
              </a:rPr>
              <a:t>ar</a:t>
            </a:r>
            <a:r>
              <a:rPr sz="1800" u="heavy" dirty="0">
                <a:latin typeface="Trebuchet MS"/>
                <a:cs typeface="Trebuchet MS"/>
              </a:rPr>
              <a:t>e</a:t>
            </a:r>
            <a:r>
              <a:rPr sz="1800" spc="204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l</a:t>
            </a:r>
            <a:r>
              <a:rPr sz="1800" dirty="0">
                <a:latin typeface="Trebuchet MS"/>
                <a:cs typeface="Trebuchet MS"/>
              </a:rPr>
              <a:t>a</a:t>
            </a:r>
            <a:r>
              <a:rPr sz="1800" spc="204" dirty="0">
                <a:latin typeface="Trebuchet MS"/>
                <a:cs typeface="Trebuchet MS"/>
              </a:rPr>
              <a:t> </a:t>
            </a:r>
            <a:r>
              <a:rPr sz="1800" spc="-15" dirty="0">
                <a:latin typeface="Trebuchet MS"/>
                <a:cs typeface="Trebuchet MS"/>
              </a:rPr>
              <a:t>ONP</a:t>
            </a:r>
            <a:r>
              <a:rPr sz="1800" spc="-5" dirty="0">
                <a:latin typeface="Trebuchet MS"/>
                <a:cs typeface="Trebuchet MS"/>
              </a:rPr>
              <a:t>C</a:t>
            </a:r>
            <a:r>
              <a:rPr sz="1800" spc="-15" dirty="0">
                <a:latin typeface="Trebuchet MS"/>
                <a:cs typeface="Trebuchet MS"/>
              </a:rPr>
              <a:t>SB</a:t>
            </a:r>
            <a:r>
              <a:rPr sz="1800" spc="204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a</a:t>
            </a:r>
            <a:r>
              <a:rPr sz="1800" spc="19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(i</a:t>
            </a:r>
            <a:r>
              <a:rPr sz="1800" dirty="0">
                <a:latin typeface="Trebuchet MS"/>
                <a:cs typeface="Trebuchet MS"/>
              </a:rPr>
              <a:t>)</a:t>
            </a:r>
            <a:r>
              <a:rPr sz="1800" spc="20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t</a:t>
            </a:r>
            <a:r>
              <a:rPr sz="1800" spc="-10" dirty="0">
                <a:latin typeface="Trebuchet MS"/>
                <a:cs typeface="Trebuchet MS"/>
              </a:rPr>
              <a:t>r</a:t>
            </a:r>
            <a:r>
              <a:rPr sz="1800" dirty="0">
                <a:latin typeface="Trebuchet MS"/>
                <a:cs typeface="Trebuchet MS"/>
              </a:rPr>
              <a:t>anzacțiil</a:t>
            </a:r>
            <a:r>
              <a:rPr sz="1800" spc="-1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r</a:t>
            </a:r>
            <a:r>
              <a:rPr sz="1800" spc="20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sus</a:t>
            </a:r>
            <a:r>
              <a:rPr sz="1800" spc="-15" dirty="0">
                <a:latin typeface="Trebuchet MS"/>
                <a:cs typeface="Trebuchet MS"/>
              </a:rPr>
              <a:t>p</a:t>
            </a:r>
            <a:r>
              <a:rPr sz="1800" spc="-5" dirty="0">
                <a:latin typeface="Trebuchet MS"/>
                <a:cs typeface="Trebuchet MS"/>
              </a:rPr>
              <a:t>ect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19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și</a:t>
            </a:r>
            <a:r>
              <a:rPr sz="1800" spc="204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a</a:t>
            </a:r>
            <a:r>
              <a:rPr sz="1800" spc="2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(</a:t>
            </a:r>
            <a:r>
              <a:rPr sz="1800" spc="-10" dirty="0">
                <a:latin typeface="Trebuchet MS"/>
                <a:cs typeface="Trebuchet MS"/>
              </a:rPr>
              <a:t>i</a:t>
            </a:r>
            <a:r>
              <a:rPr sz="1800" spc="-5" dirty="0">
                <a:latin typeface="Trebuchet MS"/>
                <a:cs typeface="Trebuchet MS"/>
              </a:rPr>
              <a:t>i</a:t>
            </a:r>
            <a:r>
              <a:rPr sz="1800" dirty="0">
                <a:latin typeface="Trebuchet MS"/>
                <a:cs typeface="Trebuchet MS"/>
              </a:rPr>
              <a:t>)</a:t>
            </a:r>
            <a:r>
              <a:rPr sz="1800" spc="204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t</a:t>
            </a:r>
            <a:r>
              <a:rPr sz="1800" spc="-10" dirty="0">
                <a:latin typeface="Trebuchet MS"/>
                <a:cs typeface="Trebuchet MS"/>
              </a:rPr>
              <a:t>r</a:t>
            </a:r>
            <a:r>
              <a:rPr sz="1800" dirty="0">
                <a:latin typeface="Trebuchet MS"/>
                <a:cs typeface="Trebuchet MS"/>
              </a:rPr>
              <a:t>anzacțiil</a:t>
            </a:r>
            <a:r>
              <a:rPr sz="1800" spc="-1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r</a:t>
            </a:r>
            <a:r>
              <a:rPr sz="1800" spc="19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în</a:t>
            </a:r>
            <a:r>
              <a:rPr sz="1800" spc="2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nu</a:t>
            </a:r>
            <a:r>
              <a:rPr sz="1800" spc="5" dirty="0">
                <a:latin typeface="Trebuchet MS"/>
                <a:cs typeface="Trebuchet MS"/>
              </a:rPr>
              <a:t>m</a:t>
            </a:r>
            <a:r>
              <a:rPr sz="1800" spc="-5" dirty="0">
                <a:latin typeface="Trebuchet MS"/>
                <a:cs typeface="Trebuchet MS"/>
              </a:rPr>
              <a:t>er</a:t>
            </a:r>
            <a:r>
              <a:rPr sz="1800" spc="10" dirty="0">
                <a:latin typeface="Trebuchet MS"/>
                <a:cs typeface="Trebuchet MS"/>
              </a:rPr>
              <a:t>a</a:t>
            </a:r>
            <a:r>
              <a:rPr sz="1800" spc="-10" dirty="0">
                <a:latin typeface="Trebuchet MS"/>
                <a:cs typeface="Trebuchet MS"/>
              </a:rPr>
              <a:t>r</a:t>
            </a:r>
            <a:r>
              <a:rPr sz="1800" spc="20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d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200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m</a:t>
            </a:r>
            <a:r>
              <a:rPr sz="1800" spc="-5" dirty="0">
                <a:latin typeface="Trebuchet MS"/>
                <a:cs typeface="Trebuchet MS"/>
              </a:rPr>
              <a:t>in</a:t>
            </a:r>
            <a:r>
              <a:rPr sz="1800" dirty="0">
                <a:latin typeface="Trebuchet MS"/>
                <a:cs typeface="Trebuchet MS"/>
              </a:rPr>
              <a:t>im</a:t>
            </a:r>
          </a:p>
          <a:p>
            <a:pPr marL="354965">
              <a:lnSpc>
                <a:spcPct val="100000"/>
              </a:lnSpc>
            </a:pPr>
            <a:r>
              <a:rPr sz="1800" dirty="0">
                <a:latin typeface="Trebuchet MS"/>
                <a:cs typeface="Trebuchet MS"/>
              </a:rPr>
              <a:t>1</a:t>
            </a:r>
            <a:r>
              <a:rPr sz="1800" spc="5" dirty="0">
                <a:latin typeface="Trebuchet MS"/>
                <a:cs typeface="Trebuchet MS"/>
              </a:rPr>
              <a:t>0</a:t>
            </a:r>
            <a:r>
              <a:rPr sz="1800" spc="-5" dirty="0">
                <a:latin typeface="Trebuchet MS"/>
                <a:cs typeface="Trebuchet MS"/>
              </a:rPr>
              <a:t>.</a:t>
            </a:r>
            <a:r>
              <a:rPr sz="1800" dirty="0">
                <a:latin typeface="Trebuchet MS"/>
                <a:cs typeface="Trebuchet MS"/>
              </a:rPr>
              <a:t>000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eur</a:t>
            </a:r>
            <a:r>
              <a:rPr sz="1800" dirty="0">
                <a:latin typeface="Trebuchet MS"/>
                <a:cs typeface="Trebuchet MS"/>
              </a:rPr>
              <a:t>o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(</a:t>
            </a:r>
            <a:r>
              <a:rPr sz="1800" b="1" spc="-10" dirty="0">
                <a:latin typeface="Trebuchet MS"/>
                <a:cs typeface="Trebuchet MS"/>
              </a:rPr>
              <a:t>Capito</a:t>
            </a:r>
            <a:r>
              <a:rPr sz="1800" b="1" spc="-20" dirty="0">
                <a:latin typeface="Trebuchet MS"/>
                <a:cs typeface="Trebuchet MS"/>
              </a:rPr>
              <a:t>l</a:t>
            </a:r>
            <a:r>
              <a:rPr sz="1800" b="1" spc="-10" dirty="0">
                <a:latin typeface="Trebuchet MS"/>
                <a:cs typeface="Trebuchet MS"/>
              </a:rPr>
              <a:t>ul</a:t>
            </a:r>
            <a:r>
              <a:rPr sz="1800" b="1" spc="-1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III</a:t>
            </a:r>
            <a:r>
              <a:rPr sz="1800" b="1" spc="-10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din</a:t>
            </a:r>
            <a:r>
              <a:rPr sz="1800" b="1" spc="-10" dirty="0">
                <a:latin typeface="Trebuchet MS"/>
                <a:cs typeface="Trebuchet MS"/>
              </a:rPr>
              <a:t> </a:t>
            </a:r>
            <a:r>
              <a:rPr sz="1800" b="1" spc="-15" dirty="0">
                <a:latin typeface="Trebuchet MS"/>
                <a:cs typeface="Trebuchet MS"/>
              </a:rPr>
              <a:t>lege</a:t>
            </a:r>
            <a:r>
              <a:rPr sz="1800" b="1" spc="-10" dirty="0">
                <a:latin typeface="Trebuchet MS"/>
                <a:cs typeface="Trebuchet MS"/>
              </a:rPr>
              <a:t>,</a:t>
            </a:r>
            <a:r>
              <a:rPr sz="1800" b="1" spc="-90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Ar</a:t>
            </a:r>
            <a:r>
              <a:rPr sz="1800" b="1" spc="-10" dirty="0">
                <a:latin typeface="Trebuchet MS"/>
                <a:cs typeface="Trebuchet MS"/>
              </a:rPr>
              <a:t>t</a:t>
            </a:r>
            <a:r>
              <a:rPr sz="1800" b="1" dirty="0">
                <a:latin typeface="Trebuchet MS"/>
                <a:cs typeface="Trebuchet MS"/>
              </a:rPr>
              <a:t>.</a:t>
            </a:r>
            <a:r>
              <a:rPr sz="1800" b="1" spc="-5" dirty="0">
                <a:latin typeface="Trebuchet MS"/>
                <a:cs typeface="Trebuchet MS"/>
              </a:rPr>
              <a:t> </a:t>
            </a:r>
            <a:r>
              <a:rPr sz="1800" b="1" spc="-15" dirty="0">
                <a:latin typeface="Trebuchet MS"/>
                <a:cs typeface="Trebuchet MS"/>
              </a:rPr>
              <a:t>11 </a:t>
            </a:r>
            <a:r>
              <a:rPr sz="1800" b="1" dirty="0">
                <a:latin typeface="Trebuchet MS"/>
                <a:cs typeface="Trebuchet MS"/>
              </a:rPr>
              <a:t>din </a:t>
            </a:r>
            <a:r>
              <a:rPr sz="1800" b="1" spc="-10" dirty="0">
                <a:latin typeface="Trebuchet MS"/>
                <a:cs typeface="Trebuchet MS"/>
              </a:rPr>
              <a:t>R</a:t>
            </a:r>
            <a:r>
              <a:rPr sz="1800" b="1" spc="-15" dirty="0">
                <a:latin typeface="Trebuchet MS"/>
                <a:cs typeface="Trebuchet MS"/>
              </a:rPr>
              <a:t>eglementare</a:t>
            </a:r>
            <a:r>
              <a:rPr sz="1800" b="1" spc="-10" dirty="0">
                <a:latin typeface="Trebuchet MS"/>
                <a:cs typeface="Trebuchet MS"/>
              </a:rPr>
              <a:t>a</a:t>
            </a:r>
            <a:r>
              <a:rPr sz="1800" b="1" spc="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sectorială</a:t>
            </a:r>
            <a:r>
              <a:rPr sz="1800" dirty="0">
                <a:latin typeface="Trebuchet MS"/>
                <a:cs typeface="Trebuchet MS"/>
              </a:rPr>
              <a:t>)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711200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544681" y="220090"/>
            <a:ext cx="393700" cy="271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5" dirty="0"/>
              <a:t>A</a:t>
            </a:r>
            <a:r>
              <a:rPr dirty="0"/>
              <a:t>vocații</a:t>
            </a:r>
            <a:r>
              <a:rPr spc="-25" dirty="0"/>
              <a:t> </a:t>
            </a:r>
            <a:r>
              <a:rPr dirty="0"/>
              <a:t>–</a:t>
            </a:r>
            <a:r>
              <a:rPr spc="5" dirty="0"/>
              <a:t> </a:t>
            </a:r>
            <a:r>
              <a:rPr dirty="0"/>
              <a:t>Cunoașterea</a:t>
            </a:r>
            <a:r>
              <a:rPr spc="-55" dirty="0"/>
              <a:t> </a:t>
            </a:r>
            <a:r>
              <a:rPr spc="-10" dirty="0"/>
              <a:t>c</a:t>
            </a:r>
            <a:r>
              <a:rPr dirty="0"/>
              <a:t>lientelei</a:t>
            </a:r>
            <a:r>
              <a:rPr spc="-5" dirty="0"/>
              <a:t> </a:t>
            </a:r>
            <a:r>
              <a:rPr dirty="0"/>
              <a:t>(C</a:t>
            </a:r>
            <a:r>
              <a:rPr spc="-10" dirty="0"/>
              <a:t>â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se</a:t>
            </a:r>
            <a:r>
              <a:rPr spc="-15" dirty="0"/>
              <a:t> </a:t>
            </a:r>
            <a:r>
              <a:rPr dirty="0"/>
              <a:t>ap</a:t>
            </a:r>
            <a:r>
              <a:rPr spc="-10" dirty="0"/>
              <a:t>l</a:t>
            </a:r>
            <a:r>
              <a:rPr dirty="0"/>
              <a:t>ică</a:t>
            </a:r>
            <a:r>
              <a:rPr spc="-5" dirty="0"/>
              <a:t> </a:t>
            </a:r>
            <a:r>
              <a:rPr dirty="0"/>
              <a:t>p</a:t>
            </a:r>
            <a:r>
              <a:rPr spc="-10" dirty="0"/>
              <a:t>r</a:t>
            </a:r>
            <a:r>
              <a:rPr dirty="0"/>
              <a:t>ocedu</a:t>
            </a:r>
            <a:r>
              <a:rPr spc="-65" dirty="0"/>
              <a:t>r</a:t>
            </a:r>
            <a:r>
              <a:rPr dirty="0"/>
              <a:t>a</a:t>
            </a:r>
            <a:r>
              <a:rPr spc="-30" dirty="0"/>
              <a:t> </a:t>
            </a:r>
            <a:r>
              <a:rPr dirty="0"/>
              <a:t>KY</a:t>
            </a:r>
            <a:r>
              <a:rPr spc="-10" dirty="0"/>
              <a:t>C</a:t>
            </a:r>
            <a:r>
              <a:rPr dirty="0"/>
              <a:t>?)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419" y="912495"/>
            <a:ext cx="11304905" cy="941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u="heavy" spc="-605" dirty="0">
                <a:latin typeface="Trebuchet MS"/>
                <a:cs typeface="Trebuchet MS"/>
              </a:rPr>
              <a:t> </a:t>
            </a:r>
            <a:r>
              <a:rPr sz="2000" u="heavy" dirty="0">
                <a:latin typeface="Trebuchet MS"/>
                <a:cs typeface="Trebuchet MS"/>
              </a:rPr>
              <a:t>Obl</a:t>
            </a:r>
            <a:r>
              <a:rPr sz="2000" u="heavy" spc="-10" dirty="0">
                <a:latin typeface="Trebuchet MS"/>
                <a:cs typeface="Trebuchet MS"/>
              </a:rPr>
              <a:t>i</a:t>
            </a:r>
            <a:r>
              <a:rPr sz="2000" u="heavy" dirty="0">
                <a:latin typeface="Trebuchet MS"/>
                <a:cs typeface="Trebuchet MS"/>
              </a:rPr>
              <a:t>ga</a:t>
            </a:r>
            <a:r>
              <a:rPr sz="2000" u="heavy" spc="-15" dirty="0">
                <a:latin typeface="Trebuchet MS"/>
                <a:cs typeface="Trebuchet MS"/>
              </a:rPr>
              <a:t>ț</a:t>
            </a:r>
            <a:r>
              <a:rPr sz="2000" u="heavy" dirty="0">
                <a:latin typeface="Trebuchet MS"/>
                <a:cs typeface="Trebuchet MS"/>
              </a:rPr>
              <a:t>ia </a:t>
            </a:r>
            <a:r>
              <a:rPr sz="2000" spc="-285" dirty="0">
                <a:latin typeface="Trebuchet MS"/>
                <a:cs typeface="Trebuchet MS"/>
              </a:rPr>
              <a:t> </a:t>
            </a:r>
            <a:r>
              <a:rPr sz="2000" u="heavy" spc="-15" dirty="0">
                <a:latin typeface="Trebuchet MS"/>
                <a:cs typeface="Trebuchet MS"/>
              </a:rPr>
              <a:t>de</a:t>
            </a:r>
            <a:r>
              <a:rPr sz="2000" u="heavy" dirty="0">
                <a:latin typeface="Trebuchet MS"/>
                <a:cs typeface="Trebuchet MS"/>
              </a:rPr>
              <a:t> </a:t>
            </a:r>
            <a:r>
              <a:rPr sz="2000" u="heavy" spc="-295" dirty="0">
                <a:latin typeface="Trebuchet MS"/>
                <a:cs typeface="Trebuchet MS"/>
              </a:rPr>
              <a:t> </a:t>
            </a:r>
            <a:r>
              <a:rPr sz="2000" u="heavy" dirty="0">
                <a:latin typeface="Trebuchet MS"/>
                <a:cs typeface="Trebuchet MS"/>
              </a:rPr>
              <a:t>cu</a:t>
            </a:r>
            <a:r>
              <a:rPr sz="2000" u="heavy" spc="-20" dirty="0">
                <a:latin typeface="Trebuchet MS"/>
                <a:cs typeface="Trebuchet MS"/>
              </a:rPr>
              <a:t>n</a:t>
            </a:r>
            <a:r>
              <a:rPr sz="2000" u="heavy" dirty="0">
                <a:latin typeface="Trebuchet MS"/>
                <a:cs typeface="Trebuchet MS"/>
              </a:rPr>
              <a:t>o</a:t>
            </a:r>
            <a:r>
              <a:rPr sz="2000" u="heavy" spc="-10" dirty="0">
                <a:latin typeface="Trebuchet MS"/>
                <a:cs typeface="Trebuchet MS"/>
              </a:rPr>
              <a:t>a</a:t>
            </a:r>
            <a:r>
              <a:rPr sz="2000" u="heavy" dirty="0">
                <a:latin typeface="Trebuchet MS"/>
                <a:cs typeface="Trebuchet MS"/>
              </a:rPr>
              <a:t>șt</a:t>
            </a:r>
            <a:r>
              <a:rPr sz="2000" u="heavy" spc="-15" dirty="0">
                <a:latin typeface="Trebuchet MS"/>
                <a:cs typeface="Trebuchet MS"/>
              </a:rPr>
              <a:t>e</a:t>
            </a:r>
            <a:r>
              <a:rPr sz="2000" u="heavy" dirty="0">
                <a:latin typeface="Trebuchet MS"/>
                <a:cs typeface="Trebuchet MS"/>
              </a:rPr>
              <a:t>re </a:t>
            </a:r>
            <a:r>
              <a:rPr sz="2000" spc="-310" dirty="0">
                <a:latin typeface="Trebuchet MS"/>
                <a:cs typeface="Trebuchet MS"/>
              </a:rPr>
              <a:t> </a:t>
            </a:r>
            <a:r>
              <a:rPr sz="2000" u="heavy" dirty="0">
                <a:latin typeface="Trebuchet MS"/>
                <a:cs typeface="Trebuchet MS"/>
              </a:rPr>
              <a:t>a </a:t>
            </a:r>
            <a:r>
              <a:rPr sz="2000" u="heavy" spc="-305" dirty="0">
                <a:latin typeface="Trebuchet MS"/>
                <a:cs typeface="Trebuchet MS"/>
              </a:rPr>
              <a:t> </a:t>
            </a:r>
            <a:r>
              <a:rPr sz="2000" u="heavy" spc="-5" dirty="0">
                <a:latin typeface="Trebuchet MS"/>
                <a:cs typeface="Trebuchet MS"/>
              </a:rPr>
              <a:t>Clien</a:t>
            </a:r>
            <a:r>
              <a:rPr sz="2000" u="heavy" spc="-20" dirty="0">
                <a:latin typeface="Trebuchet MS"/>
                <a:cs typeface="Trebuchet MS"/>
              </a:rPr>
              <a:t>t</a:t>
            </a:r>
            <a:r>
              <a:rPr sz="2000" u="heavy" spc="-5" dirty="0">
                <a:latin typeface="Trebuchet MS"/>
                <a:cs typeface="Trebuchet MS"/>
              </a:rPr>
              <a:t>el</a:t>
            </a:r>
            <a:r>
              <a:rPr sz="2000" u="heavy" spc="-10" dirty="0">
                <a:latin typeface="Trebuchet MS"/>
                <a:cs typeface="Trebuchet MS"/>
              </a:rPr>
              <a:t>e</a:t>
            </a:r>
            <a:r>
              <a:rPr sz="2000" u="heavy" dirty="0">
                <a:latin typeface="Trebuchet MS"/>
                <a:cs typeface="Trebuchet MS"/>
              </a:rPr>
              <a:t>i</a:t>
            </a:r>
            <a:r>
              <a:rPr sz="2000" spc="30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și </a:t>
            </a:r>
            <a:r>
              <a:rPr sz="2000" spc="-30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d</a:t>
            </a:r>
            <a:r>
              <a:rPr sz="2000" dirty="0">
                <a:latin typeface="Trebuchet MS"/>
                <a:cs typeface="Trebuchet MS"/>
              </a:rPr>
              <a:t>e </a:t>
            </a:r>
            <a:r>
              <a:rPr sz="2000" spc="-295" dirty="0">
                <a:latin typeface="Trebuchet MS"/>
                <a:cs typeface="Trebuchet MS"/>
              </a:rPr>
              <a:t> </a:t>
            </a:r>
            <a:r>
              <a:rPr sz="2000" spc="-15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va</a:t>
            </a:r>
            <a:r>
              <a:rPr sz="2000" spc="-15" dirty="0">
                <a:latin typeface="Trebuchet MS"/>
                <a:cs typeface="Trebuchet MS"/>
              </a:rPr>
              <a:t>l</a:t>
            </a:r>
            <a:r>
              <a:rPr sz="2000" spc="-5" dirty="0">
                <a:latin typeface="Trebuchet MS"/>
                <a:cs typeface="Trebuchet MS"/>
              </a:rPr>
              <a:t>u</a:t>
            </a:r>
            <a:r>
              <a:rPr sz="2000" spc="-15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re</a:t>
            </a:r>
            <a:r>
              <a:rPr sz="2000" spc="29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 </a:t>
            </a:r>
            <a:r>
              <a:rPr sz="2000" spc="-295" dirty="0">
                <a:latin typeface="Trebuchet MS"/>
                <a:cs typeface="Trebuchet MS"/>
              </a:rPr>
              <a:t> </a:t>
            </a:r>
            <a:r>
              <a:rPr sz="2000" u="heavy" dirty="0">
                <a:latin typeface="Trebuchet MS"/>
                <a:cs typeface="Trebuchet MS"/>
              </a:rPr>
              <a:t>risc</a:t>
            </a:r>
            <a:r>
              <a:rPr sz="2000" u="heavy" spc="-25" dirty="0">
                <a:latin typeface="Trebuchet MS"/>
                <a:cs typeface="Trebuchet MS"/>
              </a:rPr>
              <a:t>u</a:t>
            </a:r>
            <a:r>
              <a:rPr sz="2000" u="heavy" dirty="0">
                <a:latin typeface="Trebuchet MS"/>
                <a:cs typeface="Trebuchet MS"/>
              </a:rPr>
              <a:t>ril</a:t>
            </a:r>
            <a:r>
              <a:rPr sz="2000" u="heavy" spc="-15" dirty="0">
                <a:latin typeface="Trebuchet MS"/>
                <a:cs typeface="Trebuchet MS"/>
              </a:rPr>
              <a:t>o</a:t>
            </a:r>
            <a:r>
              <a:rPr sz="2000" u="heavy" dirty="0">
                <a:latin typeface="Trebuchet MS"/>
                <a:cs typeface="Trebuchet MS"/>
              </a:rPr>
              <a:t>r</a:t>
            </a:r>
            <a:r>
              <a:rPr sz="2000" spc="29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i</a:t>
            </a:r>
            <a:r>
              <a:rPr sz="1800" spc="5" dirty="0">
                <a:latin typeface="Trebuchet MS"/>
                <a:cs typeface="Trebuchet MS"/>
              </a:rPr>
              <a:t>mp</a:t>
            </a:r>
            <a:r>
              <a:rPr sz="1800" spc="-20" dirty="0">
                <a:latin typeface="Trebuchet MS"/>
                <a:cs typeface="Trebuchet MS"/>
              </a:rPr>
              <a:t>l</a:t>
            </a:r>
            <a:r>
              <a:rPr sz="1800" dirty="0">
                <a:latin typeface="Trebuchet MS"/>
                <a:cs typeface="Trebuchet MS"/>
              </a:rPr>
              <a:t>ică </a:t>
            </a:r>
            <a:r>
              <a:rPr sz="1800" spc="-27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a</a:t>
            </a:r>
            <a:r>
              <a:rPr sz="1800" spc="-10" dirty="0">
                <a:latin typeface="Trebuchet MS"/>
                <a:cs typeface="Trebuchet MS"/>
              </a:rPr>
              <a:t>p</a:t>
            </a:r>
            <a:r>
              <a:rPr sz="1800" dirty="0">
                <a:latin typeface="Trebuchet MS"/>
                <a:cs typeface="Trebuchet MS"/>
              </a:rPr>
              <a:t>li</a:t>
            </a:r>
            <a:r>
              <a:rPr sz="1800" spc="-10" dirty="0">
                <a:latin typeface="Trebuchet MS"/>
                <a:cs typeface="Trebuchet MS"/>
              </a:rPr>
              <a:t>c</a:t>
            </a:r>
            <a:r>
              <a:rPr sz="1800" spc="-5" dirty="0">
                <a:latin typeface="Trebuchet MS"/>
                <a:cs typeface="Trebuchet MS"/>
              </a:rPr>
              <a:t>are</a:t>
            </a:r>
            <a:r>
              <a:rPr sz="1800" dirty="0">
                <a:latin typeface="Trebuchet MS"/>
                <a:cs typeface="Trebuchet MS"/>
              </a:rPr>
              <a:t>a </a:t>
            </a:r>
            <a:r>
              <a:rPr sz="1800" spc="-27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pr</a:t>
            </a:r>
            <a:r>
              <a:rPr sz="1800" spc="-10" dirty="0">
                <a:latin typeface="Trebuchet MS"/>
                <a:cs typeface="Trebuchet MS"/>
              </a:rPr>
              <a:t>o</a:t>
            </a:r>
            <a:r>
              <a:rPr sz="1800" spc="-5" dirty="0">
                <a:latin typeface="Trebuchet MS"/>
                <a:cs typeface="Trebuchet MS"/>
              </a:rPr>
              <a:t>ceduri</a:t>
            </a:r>
            <a:r>
              <a:rPr sz="1800" dirty="0">
                <a:latin typeface="Trebuchet MS"/>
                <a:cs typeface="Trebuchet MS"/>
              </a:rPr>
              <a:t>i</a:t>
            </a:r>
            <a:r>
              <a:rPr sz="1800" spc="26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KY</a:t>
            </a:r>
            <a:r>
              <a:rPr sz="1800" dirty="0">
                <a:latin typeface="Trebuchet MS"/>
                <a:cs typeface="Trebuchet MS"/>
              </a:rPr>
              <a:t>C </a:t>
            </a:r>
            <a:r>
              <a:rPr sz="1800" spc="-26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în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800" spc="-5" dirty="0">
                <a:latin typeface="Trebuchet MS"/>
                <a:cs typeface="Trebuchet MS"/>
              </a:rPr>
              <a:t>cazu</a:t>
            </a:r>
            <a:r>
              <a:rPr sz="1800" dirty="0">
                <a:latin typeface="Trebuchet MS"/>
                <a:cs typeface="Trebuchet MS"/>
              </a:rPr>
              <a:t>l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„</a:t>
            </a:r>
            <a:r>
              <a:rPr sz="1800" b="1" dirty="0">
                <a:latin typeface="Trebuchet MS"/>
                <a:cs typeface="Trebuchet MS"/>
              </a:rPr>
              <a:t>re</a:t>
            </a:r>
            <a:r>
              <a:rPr sz="1800" b="1" spc="-10" dirty="0">
                <a:latin typeface="Trebuchet MS"/>
                <a:cs typeface="Trebuchet MS"/>
              </a:rPr>
              <a:t>l</a:t>
            </a:r>
            <a:r>
              <a:rPr sz="1800" b="1" dirty="0">
                <a:latin typeface="Trebuchet MS"/>
                <a:cs typeface="Trebuchet MS"/>
              </a:rPr>
              <a:t>ațiilor</a:t>
            </a:r>
            <a:r>
              <a:rPr sz="1800" b="1" spc="-5" dirty="0">
                <a:latin typeface="Trebuchet MS"/>
                <a:cs typeface="Trebuchet MS"/>
              </a:rPr>
              <a:t> </a:t>
            </a:r>
            <a:r>
              <a:rPr sz="1800" b="1" spc="-20" dirty="0">
                <a:latin typeface="Trebuchet MS"/>
                <a:cs typeface="Trebuchet MS"/>
              </a:rPr>
              <a:t>d</a:t>
            </a:r>
            <a:r>
              <a:rPr sz="1800" b="1" spc="-15" dirty="0">
                <a:latin typeface="Trebuchet MS"/>
                <a:cs typeface="Trebuchet MS"/>
              </a:rPr>
              <a:t>e</a:t>
            </a:r>
            <a:r>
              <a:rPr sz="1800" b="1" spc="5" dirty="0">
                <a:latin typeface="Trebuchet MS"/>
                <a:cs typeface="Trebuchet MS"/>
              </a:rPr>
              <a:t> </a:t>
            </a:r>
            <a:r>
              <a:rPr sz="1800" b="1" spc="-10" dirty="0">
                <a:latin typeface="Trebuchet MS"/>
                <a:cs typeface="Trebuchet MS"/>
              </a:rPr>
              <a:t>afac</a:t>
            </a:r>
            <a:r>
              <a:rPr sz="1800" b="1" spc="-20" dirty="0">
                <a:latin typeface="Trebuchet MS"/>
                <a:cs typeface="Trebuchet MS"/>
              </a:rPr>
              <a:t>e</a:t>
            </a:r>
            <a:r>
              <a:rPr sz="1800" b="1" spc="-5" dirty="0">
                <a:latin typeface="Trebuchet MS"/>
                <a:cs typeface="Trebuchet MS"/>
              </a:rPr>
              <a:t>r</a:t>
            </a:r>
            <a:r>
              <a:rPr sz="1800" b="1" dirty="0">
                <a:latin typeface="Trebuchet MS"/>
                <a:cs typeface="Trebuchet MS"/>
              </a:rPr>
              <a:t>i</a:t>
            </a:r>
            <a:r>
              <a:rPr sz="1800" dirty="0">
                <a:latin typeface="Trebuchet MS"/>
                <a:cs typeface="Trebuchet MS"/>
              </a:rPr>
              <a:t>”</a:t>
            </a:r>
            <a:r>
              <a:rPr sz="1800" spc="3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c</a:t>
            </a:r>
            <a:r>
              <a:rPr sz="1800" dirty="0">
                <a:latin typeface="Trebuchet MS"/>
                <a:cs typeface="Trebuchet MS"/>
              </a:rPr>
              <a:t>u:</a:t>
            </a:r>
            <a:endParaRPr sz="180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600"/>
              </a:spcBef>
            </a:pPr>
            <a:r>
              <a:rPr sz="1800" b="1" spc="-10" dirty="0">
                <a:solidFill>
                  <a:srgbClr val="C00000"/>
                </a:solidFill>
                <a:latin typeface="Trebuchet MS"/>
                <a:cs typeface="Trebuchet MS"/>
              </a:rPr>
              <a:t>a.</a:t>
            </a:r>
            <a:r>
              <a:rPr sz="1800" b="1" spc="9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u="heavy" spc="-54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u="heavy" dirty="0">
                <a:solidFill>
                  <a:srgbClr val="C00000"/>
                </a:solidFill>
                <a:latin typeface="Trebuchet MS"/>
                <a:cs typeface="Trebuchet MS"/>
              </a:rPr>
              <a:t>Clien</a:t>
            </a:r>
            <a:r>
              <a:rPr sz="1800" b="1" u="heavy" spc="-54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u="heavy" dirty="0">
                <a:solidFill>
                  <a:srgbClr val="C00000"/>
                </a:solidFill>
                <a:latin typeface="Trebuchet MS"/>
                <a:cs typeface="Trebuchet MS"/>
              </a:rPr>
              <a:t>ți</a:t>
            </a:r>
            <a:r>
              <a:rPr sz="1800" b="1" u="heavy" spc="-1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u="heavy" dirty="0">
                <a:solidFill>
                  <a:srgbClr val="C00000"/>
                </a:solidFill>
                <a:latin typeface="Trebuchet MS"/>
                <a:cs typeface="Trebuchet MS"/>
              </a:rPr>
              <a:t>noi</a:t>
            </a:r>
            <a:r>
              <a:rPr sz="1800" b="1" spc="-1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-</a:t>
            </a:r>
            <a:r>
              <a:rPr sz="1800" b="1" spc="-5" dirty="0">
                <a:latin typeface="Trebuchet MS"/>
                <a:cs typeface="Trebuchet MS"/>
              </a:rPr>
              <a:t> î</a:t>
            </a:r>
            <a:r>
              <a:rPr sz="1800" b="1" spc="5" dirty="0">
                <a:latin typeface="Trebuchet MS"/>
                <a:cs typeface="Trebuchet MS"/>
              </a:rPr>
              <a:t>n</a:t>
            </a:r>
            <a:r>
              <a:rPr sz="1800" b="1" dirty="0">
                <a:latin typeface="Trebuchet MS"/>
                <a:cs typeface="Trebuchet MS"/>
              </a:rPr>
              <a:t>ai</a:t>
            </a:r>
            <a:r>
              <a:rPr sz="1800" b="1" spc="5" dirty="0">
                <a:latin typeface="Trebuchet MS"/>
                <a:cs typeface="Trebuchet MS"/>
              </a:rPr>
              <a:t>n</a:t>
            </a:r>
            <a:r>
              <a:rPr sz="1800" b="1" spc="-5" dirty="0">
                <a:latin typeface="Trebuchet MS"/>
                <a:cs typeface="Trebuchet MS"/>
              </a:rPr>
              <a:t>t</a:t>
            </a:r>
            <a:r>
              <a:rPr sz="1800" b="1" dirty="0">
                <a:latin typeface="Trebuchet MS"/>
                <a:cs typeface="Trebuchet MS"/>
              </a:rPr>
              <a:t>e</a:t>
            </a:r>
            <a:r>
              <a:rPr sz="1800" b="1" spc="-20" dirty="0">
                <a:latin typeface="Trebuchet MS"/>
                <a:cs typeface="Trebuchet MS"/>
              </a:rPr>
              <a:t> </a:t>
            </a:r>
            <a:r>
              <a:rPr sz="1800" b="1" spc="-15" dirty="0">
                <a:latin typeface="Trebuchet MS"/>
                <a:cs typeface="Trebuchet MS"/>
              </a:rPr>
              <a:t>de</a:t>
            </a:r>
            <a:r>
              <a:rPr sz="1800" b="1" spc="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sem</a:t>
            </a:r>
            <a:r>
              <a:rPr sz="1800" b="1" spc="5" dirty="0">
                <a:latin typeface="Trebuchet MS"/>
                <a:cs typeface="Trebuchet MS"/>
              </a:rPr>
              <a:t>n</a:t>
            </a:r>
            <a:r>
              <a:rPr sz="1800" b="1" spc="-10" dirty="0">
                <a:latin typeface="Trebuchet MS"/>
                <a:cs typeface="Trebuchet MS"/>
              </a:rPr>
              <a:t>area</a:t>
            </a:r>
            <a:r>
              <a:rPr sz="1800" b="1" spc="5" dirty="0">
                <a:latin typeface="Trebuchet MS"/>
                <a:cs typeface="Trebuchet MS"/>
              </a:rPr>
              <a:t> </a:t>
            </a:r>
            <a:r>
              <a:rPr sz="1800" b="1" spc="-15" dirty="0">
                <a:latin typeface="Trebuchet MS"/>
                <a:cs typeface="Trebuchet MS"/>
              </a:rPr>
              <a:t>CAJ</a:t>
            </a:r>
            <a:r>
              <a:rPr sz="1800" b="1" dirty="0">
                <a:latin typeface="Trebuchet MS"/>
                <a:cs typeface="Trebuchet MS"/>
              </a:rPr>
              <a:t>;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3619" y="1919604"/>
            <a:ext cx="208915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20" dirty="0">
                <a:solidFill>
                  <a:srgbClr val="C00000"/>
                </a:solidFill>
                <a:latin typeface="Trebuchet MS"/>
                <a:cs typeface="Trebuchet MS"/>
              </a:rPr>
              <a:t>b</a:t>
            </a:r>
            <a:r>
              <a:rPr sz="1800" b="1" spc="-10" dirty="0">
                <a:solidFill>
                  <a:srgbClr val="C00000"/>
                </a:solidFill>
                <a:latin typeface="Trebuchet MS"/>
                <a:cs typeface="Trebuchet MS"/>
              </a:rPr>
              <a:t>.</a:t>
            </a:r>
            <a:r>
              <a:rPr sz="1800" b="1" spc="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u="heavy" spc="-54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u="heavy" dirty="0">
                <a:solidFill>
                  <a:srgbClr val="C00000"/>
                </a:solidFill>
                <a:latin typeface="Trebuchet MS"/>
                <a:cs typeface="Trebuchet MS"/>
              </a:rPr>
              <a:t>Clien</a:t>
            </a:r>
            <a:r>
              <a:rPr sz="1800" b="1" u="heavy" spc="-54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u="heavy" dirty="0">
                <a:solidFill>
                  <a:srgbClr val="C00000"/>
                </a:solidFill>
                <a:latin typeface="Trebuchet MS"/>
                <a:cs typeface="Trebuchet MS"/>
              </a:rPr>
              <a:t>ți</a:t>
            </a:r>
            <a:r>
              <a:rPr sz="1800" b="1" u="heavy" spc="-1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u="heavy" dirty="0">
                <a:solidFill>
                  <a:srgbClr val="C00000"/>
                </a:solidFill>
                <a:latin typeface="Trebuchet MS"/>
                <a:cs typeface="Trebuchet MS"/>
              </a:rPr>
              <a:t>exis</a:t>
            </a:r>
            <a:r>
              <a:rPr sz="1800" b="1" u="heavy" spc="-54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u="heavy" dirty="0">
                <a:solidFill>
                  <a:srgbClr val="C00000"/>
                </a:solidFill>
                <a:latin typeface="Trebuchet MS"/>
                <a:cs typeface="Trebuchet MS"/>
              </a:rPr>
              <a:t>t</a:t>
            </a:r>
            <a:r>
              <a:rPr sz="1800" b="1" u="heavy" spc="-10" dirty="0">
                <a:solidFill>
                  <a:srgbClr val="C00000"/>
                </a:solidFill>
                <a:latin typeface="Trebuchet MS"/>
                <a:cs typeface="Trebuchet MS"/>
              </a:rPr>
              <a:t>e</a:t>
            </a:r>
            <a:r>
              <a:rPr sz="1800" b="1" u="heavy" dirty="0">
                <a:solidFill>
                  <a:srgbClr val="C00000"/>
                </a:solidFill>
                <a:latin typeface="Trebuchet MS"/>
                <a:cs typeface="Trebuchet MS"/>
              </a:rPr>
              <a:t>n</a:t>
            </a:r>
            <a:r>
              <a:rPr sz="1800" b="1" u="heavy" spc="-54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u="heavy" dirty="0">
                <a:solidFill>
                  <a:srgbClr val="C00000"/>
                </a:solidFill>
                <a:latin typeface="Trebuchet MS"/>
                <a:cs typeface="Trebuchet MS"/>
              </a:rPr>
              <a:t>ți 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93109" y="1919604"/>
            <a:ext cx="8578215" cy="909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Trebuchet MS"/>
                <a:cs typeface="Trebuchet MS"/>
              </a:rPr>
              <a:t>-</a:t>
            </a:r>
            <a:r>
              <a:rPr sz="1800" b="1" spc="-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în</a:t>
            </a:r>
            <a:r>
              <a:rPr sz="1800" b="1" spc="-10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i</a:t>
            </a:r>
            <a:r>
              <a:rPr sz="1800" b="1" dirty="0">
                <a:latin typeface="Trebuchet MS"/>
                <a:cs typeface="Trebuchet MS"/>
              </a:rPr>
              <a:t>m</a:t>
            </a:r>
            <a:r>
              <a:rPr sz="1800" b="1" spc="-20" dirty="0">
                <a:latin typeface="Trebuchet MS"/>
                <a:cs typeface="Trebuchet MS"/>
              </a:rPr>
              <a:t>p</a:t>
            </a:r>
            <a:r>
              <a:rPr sz="1800" b="1" spc="-10" dirty="0">
                <a:latin typeface="Trebuchet MS"/>
                <a:cs typeface="Trebuchet MS"/>
              </a:rPr>
              <a:t>l</a:t>
            </a:r>
            <a:r>
              <a:rPr sz="1800" b="1" spc="-20" dirty="0">
                <a:latin typeface="Trebuchet MS"/>
                <a:cs typeface="Trebuchet MS"/>
              </a:rPr>
              <a:t>e</a:t>
            </a:r>
            <a:r>
              <a:rPr sz="1800" b="1" spc="-5" dirty="0">
                <a:latin typeface="Trebuchet MS"/>
                <a:cs typeface="Trebuchet MS"/>
              </a:rPr>
              <a:t>mentare</a:t>
            </a:r>
            <a:r>
              <a:rPr sz="1800" b="1" dirty="0">
                <a:latin typeface="Trebuchet MS"/>
                <a:cs typeface="Trebuchet MS"/>
              </a:rPr>
              <a:t>a</a:t>
            </a:r>
            <a:r>
              <a:rPr sz="1800" b="1" spc="3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noii</a:t>
            </a:r>
            <a:r>
              <a:rPr sz="1800" b="1" spc="-1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l</a:t>
            </a:r>
            <a:r>
              <a:rPr sz="1800" b="1" spc="-10" dirty="0">
                <a:latin typeface="Trebuchet MS"/>
                <a:cs typeface="Trebuchet MS"/>
              </a:rPr>
              <a:t>e</a:t>
            </a:r>
            <a:r>
              <a:rPr sz="1800" b="1" dirty="0">
                <a:latin typeface="Trebuchet MS"/>
                <a:cs typeface="Trebuchet MS"/>
              </a:rPr>
              <a:t>gislații</a:t>
            </a:r>
            <a:endParaRPr sz="1800">
              <a:latin typeface="Trebuchet MS"/>
              <a:cs typeface="Trebuchet MS"/>
            </a:endParaRPr>
          </a:p>
          <a:p>
            <a:pPr marL="29209">
              <a:lnSpc>
                <a:spcPct val="100000"/>
              </a:lnSpc>
              <a:spcBef>
                <a:spcPts val="600"/>
              </a:spcBef>
            </a:pPr>
            <a:r>
              <a:rPr sz="1600" b="1" spc="-10" dirty="0">
                <a:latin typeface="Trebuchet MS"/>
                <a:cs typeface="Trebuchet MS"/>
              </a:rPr>
              <a:t>- </a:t>
            </a:r>
            <a:r>
              <a:rPr sz="1600" b="1" spc="-135" dirty="0">
                <a:latin typeface="Trebuchet MS"/>
                <a:cs typeface="Trebuchet MS"/>
              </a:rPr>
              <a:t> </a:t>
            </a:r>
            <a:r>
              <a:rPr sz="1800" b="1" spc="-20" dirty="0">
                <a:latin typeface="Trebuchet MS"/>
                <a:cs typeface="Trebuchet MS"/>
              </a:rPr>
              <a:t>p</a:t>
            </a:r>
            <a:r>
              <a:rPr sz="1800" b="1" spc="-15" dirty="0">
                <a:latin typeface="Trebuchet MS"/>
                <a:cs typeface="Trebuchet MS"/>
              </a:rPr>
              <a:t>e</a:t>
            </a:r>
            <a:r>
              <a:rPr sz="1800" b="1" dirty="0">
                <a:latin typeface="Trebuchet MS"/>
                <a:cs typeface="Trebuchet MS"/>
              </a:rPr>
              <a:t> </a:t>
            </a:r>
            <a:r>
              <a:rPr sz="1800" b="1" spc="-150" dirty="0">
                <a:latin typeface="Trebuchet MS"/>
                <a:cs typeface="Trebuchet MS"/>
              </a:rPr>
              <a:t> </a:t>
            </a:r>
            <a:r>
              <a:rPr sz="1800" b="1" spc="-20" dirty="0">
                <a:latin typeface="Trebuchet MS"/>
                <a:cs typeface="Trebuchet MS"/>
              </a:rPr>
              <a:t>p</a:t>
            </a:r>
            <a:r>
              <a:rPr sz="1800" b="1" dirty="0">
                <a:latin typeface="Trebuchet MS"/>
                <a:cs typeface="Trebuchet MS"/>
              </a:rPr>
              <a:t>a</a:t>
            </a:r>
            <a:r>
              <a:rPr sz="1800" b="1" spc="-15" dirty="0">
                <a:latin typeface="Trebuchet MS"/>
                <a:cs typeface="Trebuchet MS"/>
              </a:rPr>
              <a:t>rcurs</a:t>
            </a:r>
            <a:r>
              <a:rPr sz="1800" b="1" spc="-10" dirty="0">
                <a:latin typeface="Trebuchet MS"/>
                <a:cs typeface="Trebuchet MS"/>
              </a:rPr>
              <a:t>ul</a:t>
            </a:r>
            <a:r>
              <a:rPr sz="1800" b="1" dirty="0">
                <a:latin typeface="Trebuchet MS"/>
                <a:cs typeface="Trebuchet MS"/>
              </a:rPr>
              <a:t> </a:t>
            </a:r>
            <a:r>
              <a:rPr sz="1800" b="1" spc="-14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re</a:t>
            </a:r>
            <a:r>
              <a:rPr sz="1800" b="1" spc="-10" dirty="0">
                <a:latin typeface="Trebuchet MS"/>
                <a:cs typeface="Trebuchet MS"/>
              </a:rPr>
              <a:t>l</a:t>
            </a:r>
            <a:r>
              <a:rPr sz="1800" b="1" dirty="0">
                <a:latin typeface="Trebuchet MS"/>
                <a:cs typeface="Trebuchet MS"/>
              </a:rPr>
              <a:t>ației </a:t>
            </a:r>
            <a:r>
              <a:rPr sz="1800" b="1" spc="-145" dirty="0">
                <a:latin typeface="Trebuchet MS"/>
                <a:cs typeface="Trebuchet MS"/>
              </a:rPr>
              <a:t> </a:t>
            </a:r>
            <a:r>
              <a:rPr sz="1800" b="1" spc="-10" dirty="0">
                <a:latin typeface="Trebuchet MS"/>
                <a:cs typeface="Trebuchet MS"/>
              </a:rPr>
              <a:t>con</a:t>
            </a:r>
            <a:r>
              <a:rPr sz="1800" b="1" spc="-5" dirty="0">
                <a:latin typeface="Trebuchet MS"/>
                <a:cs typeface="Trebuchet MS"/>
              </a:rPr>
              <a:t>t</a:t>
            </a:r>
            <a:r>
              <a:rPr sz="1800" b="1" spc="-70" dirty="0">
                <a:latin typeface="Trebuchet MS"/>
                <a:cs typeface="Trebuchet MS"/>
              </a:rPr>
              <a:t>r</a:t>
            </a:r>
            <a:r>
              <a:rPr sz="1800" b="1" spc="-10" dirty="0">
                <a:latin typeface="Trebuchet MS"/>
                <a:cs typeface="Trebuchet MS"/>
              </a:rPr>
              <a:t>a</a:t>
            </a:r>
            <a:r>
              <a:rPr sz="1800" b="1" dirty="0">
                <a:latin typeface="Trebuchet MS"/>
                <a:cs typeface="Trebuchet MS"/>
              </a:rPr>
              <a:t>c</a:t>
            </a:r>
            <a:r>
              <a:rPr sz="1800" b="1" spc="-15" dirty="0">
                <a:latin typeface="Trebuchet MS"/>
                <a:cs typeface="Trebuchet MS"/>
              </a:rPr>
              <a:t>tuale</a:t>
            </a:r>
            <a:r>
              <a:rPr sz="1800" b="1" dirty="0">
                <a:latin typeface="Trebuchet MS"/>
                <a:cs typeface="Trebuchet MS"/>
              </a:rPr>
              <a:t> </a:t>
            </a:r>
            <a:r>
              <a:rPr sz="1800" b="1" spc="-150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- </a:t>
            </a:r>
            <a:r>
              <a:rPr sz="1800" b="1" spc="-150" dirty="0">
                <a:latin typeface="Trebuchet MS"/>
                <a:cs typeface="Trebuchet MS"/>
              </a:rPr>
              <a:t> </a:t>
            </a:r>
            <a:r>
              <a:rPr sz="1800" b="1" spc="-20" dirty="0">
                <a:latin typeface="Trebuchet MS"/>
                <a:cs typeface="Trebuchet MS"/>
              </a:rPr>
              <a:t>p</a:t>
            </a:r>
            <a:r>
              <a:rPr sz="1800" b="1" spc="-10" dirty="0">
                <a:latin typeface="Trebuchet MS"/>
                <a:cs typeface="Trebuchet MS"/>
              </a:rPr>
              <a:t>e</a:t>
            </a:r>
            <a:r>
              <a:rPr sz="1800" b="1" spc="-5" dirty="0">
                <a:latin typeface="Trebuchet MS"/>
                <a:cs typeface="Trebuchet MS"/>
              </a:rPr>
              <a:t>riod</a:t>
            </a:r>
            <a:r>
              <a:rPr sz="1800" b="1" dirty="0">
                <a:latin typeface="Trebuchet MS"/>
                <a:cs typeface="Trebuchet MS"/>
              </a:rPr>
              <a:t>i</a:t>
            </a:r>
            <a:r>
              <a:rPr sz="1800" b="1" spc="-10" dirty="0">
                <a:latin typeface="Trebuchet MS"/>
                <a:cs typeface="Trebuchet MS"/>
              </a:rPr>
              <a:t>c</a:t>
            </a:r>
            <a:r>
              <a:rPr sz="1800" b="1" dirty="0">
                <a:latin typeface="Trebuchet MS"/>
                <a:cs typeface="Trebuchet MS"/>
              </a:rPr>
              <a:t> </a:t>
            </a:r>
            <a:r>
              <a:rPr sz="1800" b="1" spc="-140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(</a:t>
            </a:r>
            <a:r>
              <a:rPr sz="1800" b="1" spc="-15" dirty="0">
                <a:solidFill>
                  <a:srgbClr val="C00000"/>
                </a:solidFill>
                <a:latin typeface="Trebuchet MS"/>
                <a:cs typeface="Trebuchet MS"/>
              </a:rPr>
              <a:t>l</a:t>
            </a:r>
            <a:r>
              <a:rPr sz="1800" b="1" spc="-10" dirty="0">
                <a:solidFill>
                  <a:srgbClr val="C00000"/>
                </a:solidFill>
                <a:latin typeface="Trebuchet MS"/>
                <a:cs typeface="Trebuchet MS"/>
              </a:rPr>
              <a:t>a</a:t>
            </a:r>
            <a:r>
              <a:rPr sz="1800" b="1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spc="-15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Trebuchet MS"/>
                <a:cs typeface="Trebuchet MS"/>
              </a:rPr>
              <a:t>ma</a:t>
            </a:r>
            <a:r>
              <a:rPr sz="1800" b="1" dirty="0">
                <a:solidFill>
                  <a:srgbClr val="C00000"/>
                </a:solidFill>
                <a:latin typeface="Trebuchet MS"/>
                <a:cs typeface="Trebuchet MS"/>
              </a:rPr>
              <a:t>x </a:t>
            </a:r>
            <a:r>
              <a:rPr sz="1800" b="1" spc="-14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spc="-15" dirty="0">
                <a:solidFill>
                  <a:srgbClr val="C00000"/>
                </a:solidFill>
                <a:latin typeface="Trebuchet MS"/>
                <a:cs typeface="Trebuchet MS"/>
              </a:rPr>
              <a:t>2</a:t>
            </a:r>
            <a:r>
              <a:rPr sz="1800" b="1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spc="-15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C00000"/>
                </a:solidFill>
                <a:latin typeface="Trebuchet MS"/>
                <a:cs typeface="Trebuchet MS"/>
              </a:rPr>
              <a:t>an</a:t>
            </a:r>
            <a:r>
              <a:rPr sz="1800" b="1" spc="-5" dirty="0">
                <a:solidFill>
                  <a:srgbClr val="C00000"/>
                </a:solidFill>
                <a:latin typeface="Trebuchet MS"/>
                <a:cs typeface="Trebuchet MS"/>
              </a:rPr>
              <a:t>i</a:t>
            </a:r>
            <a:r>
              <a:rPr sz="1800" b="1" spc="-5" dirty="0">
                <a:latin typeface="Trebuchet MS"/>
                <a:cs typeface="Trebuchet MS"/>
              </a:rPr>
              <a:t>)</a:t>
            </a:r>
            <a:r>
              <a:rPr sz="1800" b="1" dirty="0">
                <a:latin typeface="Trebuchet MS"/>
                <a:cs typeface="Trebuchet MS"/>
              </a:rPr>
              <a:t>, </a:t>
            </a:r>
            <a:r>
              <a:rPr sz="1800" b="1" spc="-150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în </a:t>
            </a:r>
            <a:r>
              <a:rPr sz="1800" b="1" spc="-155" dirty="0">
                <a:latin typeface="Trebuchet MS"/>
                <a:cs typeface="Trebuchet MS"/>
              </a:rPr>
              <a:t> </a:t>
            </a:r>
            <a:r>
              <a:rPr sz="1800" b="1" spc="-20" dirty="0">
                <a:latin typeface="Trebuchet MS"/>
                <a:cs typeface="Trebuchet MS"/>
              </a:rPr>
              <a:t>f</a:t>
            </a:r>
            <a:r>
              <a:rPr sz="1800" b="1" dirty="0">
                <a:latin typeface="Trebuchet MS"/>
                <a:cs typeface="Trebuchet MS"/>
              </a:rPr>
              <a:t>u</a:t>
            </a:r>
            <a:r>
              <a:rPr sz="1800" b="1" spc="5" dirty="0">
                <a:latin typeface="Trebuchet MS"/>
                <a:cs typeface="Trebuchet MS"/>
              </a:rPr>
              <a:t>n</a:t>
            </a:r>
            <a:r>
              <a:rPr sz="1800" b="1" dirty="0">
                <a:latin typeface="Trebuchet MS"/>
                <a:cs typeface="Trebuchet MS"/>
              </a:rPr>
              <a:t>cție </a:t>
            </a:r>
            <a:r>
              <a:rPr sz="1800" b="1" spc="-150" dirty="0">
                <a:latin typeface="Trebuchet MS"/>
                <a:cs typeface="Trebuchet MS"/>
              </a:rPr>
              <a:t> </a:t>
            </a:r>
            <a:r>
              <a:rPr sz="1800" b="1" spc="-20" dirty="0">
                <a:latin typeface="Trebuchet MS"/>
                <a:cs typeface="Trebuchet MS"/>
              </a:rPr>
              <a:t>de</a:t>
            </a:r>
            <a:endParaRPr sz="1800">
              <a:latin typeface="Trebuchet MS"/>
              <a:cs typeface="Trebuchet MS"/>
            </a:endParaRPr>
          </a:p>
          <a:p>
            <a:pPr marL="29209">
              <a:lnSpc>
                <a:spcPct val="100000"/>
              </a:lnSpc>
            </a:pPr>
            <a:r>
              <a:rPr sz="1800" b="1" spc="-5" dirty="0">
                <a:latin typeface="Trebuchet MS"/>
                <a:cs typeface="Trebuchet MS"/>
              </a:rPr>
              <a:t>ris</a:t>
            </a:r>
            <a:r>
              <a:rPr sz="1800" b="1" spc="5" dirty="0">
                <a:latin typeface="Trebuchet MS"/>
                <a:cs typeface="Trebuchet MS"/>
              </a:rPr>
              <a:t>c</a:t>
            </a:r>
            <a:r>
              <a:rPr sz="1800" b="1" dirty="0">
                <a:latin typeface="Trebuchet MS"/>
                <a:cs typeface="Trebuchet MS"/>
              </a:rPr>
              <a:t>ul</a:t>
            </a:r>
            <a:r>
              <a:rPr sz="1800" b="1" spc="-10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alocat</a:t>
            </a:r>
            <a:r>
              <a:rPr sz="1800" b="1" spc="-1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clientu</a:t>
            </a:r>
            <a:r>
              <a:rPr sz="1800" b="1" spc="-10" dirty="0">
                <a:latin typeface="Trebuchet MS"/>
                <a:cs typeface="Trebuchet MS"/>
              </a:rPr>
              <a:t>l</a:t>
            </a:r>
            <a:r>
              <a:rPr sz="1800" b="1" dirty="0">
                <a:latin typeface="Trebuchet MS"/>
                <a:cs typeface="Trebuchet MS"/>
              </a:rPr>
              <a:t>ui</a:t>
            </a:r>
            <a:r>
              <a:rPr sz="1800" b="1" spc="-2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(spo</a:t>
            </a:r>
            <a:r>
              <a:rPr sz="1800" b="1" spc="-10" dirty="0">
                <a:latin typeface="Trebuchet MS"/>
                <a:cs typeface="Trebuchet MS"/>
              </a:rPr>
              <a:t>r</a:t>
            </a:r>
            <a:r>
              <a:rPr sz="1800" b="1" spc="-5" dirty="0">
                <a:latin typeface="Trebuchet MS"/>
                <a:cs typeface="Trebuchet MS"/>
              </a:rPr>
              <a:t>it</a:t>
            </a:r>
            <a:r>
              <a:rPr sz="1800" b="1" dirty="0">
                <a:latin typeface="Trebuchet MS"/>
                <a:cs typeface="Trebuchet MS"/>
              </a:rPr>
              <a:t>,</a:t>
            </a:r>
            <a:r>
              <a:rPr sz="1800" b="1" spc="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standard</a:t>
            </a:r>
            <a:r>
              <a:rPr sz="1800" b="1" spc="-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sau</a:t>
            </a:r>
            <a:r>
              <a:rPr sz="1800" b="1" spc="-10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scăzu</a:t>
            </a:r>
            <a:r>
              <a:rPr sz="1800" b="1" spc="-10" dirty="0">
                <a:latin typeface="Trebuchet MS"/>
                <a:cs typeface="Trebuchet MS"/>
              </a:rPr>
              <a:t>t</a:t>
            </a:r>
            <a:r>
              <a:rPr sz="1800" b="1" dirty="0">
                <a:latin typeface="Trebuchet MS"/>
                <a:cs typeface="Trebuchet MS"/>
              </a:rPr>
              <a:t>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6540">
              <a:lnSpc>
                <a:spcPct val="100000"/>
              </a:lnSpc>
            </a:pPr>
            <a:r>
              <a:rPr spc="-15" dirty="0">
                <a:latin typeface="Trebuchet MS"/>
                <a:cs typeface="Trebuchet MS"/>
              </a:rPr>
              <a:t>Alt</a:t>
            </a:r>
            <a:r>
              <a:rPr spc="-10" dirty="0">
                <a:latin typeface="Trebuchet MS"/>
                <a:cs typeface="Trebuchet MS"/>
              </a:rPr>
              <a:t>e</a:t>
            </a:r>
            <a:r>
              <a:rPr spc="30" dirty="0">
                <a:latin typeface="Trebuchet MS"/>
                <a:cs typeface="Trebuchet MS"/>
              </a:rPr>
              <a:t> </a:t>
            </a:r>
            <a:r>
              <a:rPr spc="-10" dirty="0"/>
              <a:t>si</a:t>
            </a:r>
            <a:r>
              <a:rPr spc="-5" dirty="0"/>
              <a:t>t</a:t>
            </a:r>
            <a:r>
              <a:rPr spc="-10" dirty="0"/>
              <a:t>ua</a:t>
            </a:r>
            <a:r>
              <a:rPr spc="-5" dirty="0"/>
              <a:t>ții</a:t>
            </a:r>
            <a:r>
              <a:rPr dirty="0"/>
              <a:t> </a:t>
            </a:r>
            <a:r>
              <a:rPr b="0" spc="-15" dirty="0">
                <a:latin typeface="Trebuchet MS"/>
                <a:cs typeface="Trebuchet MS"/>
              </a:rPr>
              <a:t>p</a:t>
            </a:r>
            <a:r>
              <a:rPr b="0" spc="-10" dirty="0">
                <a:latin typeface="Trebuchet MS"/>
                <a:cs typeface="Trebuchet MS"/>
              </a:rPr>
              <a:t>e</a:t>
            </a:r>
            <a:r>
              <a:rPr b="0" spc="-15" dirty="0">
                <a:latin typeface="Trebuchet MS"/>
                <a:cs typeface="Trebuchet MS"/>
              </a:rPr>
              <a:t>n</a:t>
            </a:r>
            <a:r>
              <a:rPr b="0" spc="-5" dirty="0">
                <a:latin typeface="Trebuchet MS"/>
                <a:cs typeface="Trebuchet MS"/>
              </a:rPr>
              <a:t>t</a:t>
            </a:r>
            <a:r>
              <a:rPr b="0" spc="-10" dirty="0">
                <a:latin typeface="Trebuchet MS"/>
                <a:cs typeface="Trebuchet MS"/>
              </a:rPr>
              <a:t>ru</a:t>
            </a:r>
            <a:r>
              <a:rPr b="0" spc="5" dirty="0">
                <a:latin typeface="Trebuchet MS"/>
                <a:cs typeface="Trebuchet MS"/>
              </a:rPr>
              <a:t> </a:t>
            </a:r>
            <a:r>
              <a:rPr b="0" spc="-15" dirty="0">
                <a:latin typeface="Trebuchet MS"/>
                <a:cs typeface="Trebuchet MS"/>
              </a:rPr>
              <a:t>aplica</a:t>
            </a:r>
            <a:r>
              <a:rPr b="0" spc="-5" dirty="0">
                <a:latin typeface="Trebuchet MS"/>
                <a:cs typeface="Trebuchet MS"/>
              </a:rPr>
              <a:t>r</a:t>
            </a:r>
            <a:r>
              <a:rPr b="0" spc="-10" dirty="0">
                <a:latin typeface="Trebuchet MS"/>
                <a:cs typeface="Trebuchet MS"/>
              </a:rPr>
              <a:t>ea</a:t>
            </a:r>
            <a:r>
              <a:rPr b="0" spc="15" dirty="0">
                <a:latin typeface="Trebuchet MS"/>
                <a:cs typeface="Trebuchet MS"/>
              </a:rPr>
              <a:t> </a:t>
            </a:r>
            <a:r>
              <a:rPr b="0" spc="-10" dirty="0">
                <a:latin typeface="Trebuchet MS"/>
                <a:cs typeface="Trebuchet MS"/>
              </a:rPr>
              <a:t>KY</a:t>
            </a:r>
            <a:r>
              <a:rPr b="0" dirty="0">
                <a:latin typeface="Trebuchet MS"/>
                <a:cs typeface="Trebuchet MS"/>
              </a:rPr>
              <a:t>C</a:t>
            </a:r>
            <a:r>
              <a:rPr b="0" spc="-10" dirty="0">
                <a:latin typeface="Trebuchet MS"/>
                <a:cs typeface="Trebuchet MS"/>
              </a:rPr>
              <a:t>:</a:t>
            </a:r>
          </a:p>
          <a:p>
            <a:pPr marL="645160">
              <a:lnSpc>
                <a:spcPct val="100000"/>
              </a:lnSpc>
              <a:spcBef>
                <a:spcPts val="600"/>
              </a:spcBef>
              <a:buFont typeface="Trebuchet MS"/>
              <a:buAutoNum type="arabicPeriod"/>
              <a:tabLst>
                <a:tab pos="988694" algn="l"/>
              </a:tabLst>
            </a:pPr>
            <a:r>
              <a:rPr b="0" spc="-10" dirty="0">
                <a:latin typeface="Trebuchet MS"/>
                <a:cs typeface="Trebuchet MS"/>
              </a:rPr>
              <a:t>la</a:t>
            </a:r>
            <a:r>
              <a:rPr b="0" spc="10" dirty="0">
                <a:latin typeface="Trebuchet MS"/>
                <a:cs typeface="Trebuchet MS"/>
              </a:rPr>
              <a:t> </a:t>
            </a:r>
            <a:r>
              <a:rPr b="0" spc="-10" dirty="0">
                <a:latin typeface="Trebuchet MS"/>
                <a:cs typeface="Trebuchet MS"/>
              </a:rPr>
              <a:t>efec</a:t>
            </a:r>
            <a:r>
              <a:rPr b="0" spc="-15" dirty="0">
                <a:latin typeface="Trebuchet MS"/>
                <a:cs typeface="Trebuchet MS"/>
              </a:rPr>
              <a:t>t</a:t>
            </a:r>
            <a:r>
              <a:rPr b="0" spc="-5" dirty="0">
                <a:latin typeface="Trebuchet MS"/>
                <a:cs typeface="Trebuchet MS"/>
              </a:rPr>
              <a:t>u</a:t>
            </a:r>
            <a:r>
              <a:rPr b="0" spc="-15" dirty="0">
                <a:latin typeface="Trebuchet MS"/>
                <a:cs typeface="Trebuchet MS"/>
              </a:rPr>
              <a:t>a</a:t>
            </a:r>
            <a:r>
              <a:rPr b="0" spc="-10" dirty="0">
                <a:latin typeface="Trebuchet MS"/>
                <a:cs typeface="Trebuchet MS"/>
              </a:rPr>
              <a:t>rea</a:t>
            </a:r>
            <a:r>
              <a:rPr b="0" spc="5" dirty="0">
                <a:latin typeface="Trebuchet MS"/>
                <a:cs typeface="Trebuchet MS"/>
              </a:rPr>
              <a:t> </a:t>
            </a:r>
            <a:r>
              <a:rPr spc="-185" dirty="0"/>
              <a:t>T</a:t>
            </a:r>
            <a:r>
              <a:rPr spc="-60" dirty="0"/>
              <a:t>r</a:t>
            </a:r>
            <a:r>
              <a:rPr spc="-10" dirty="0"/>
              <a:t>a</a:t>
            </a:r>
            <a:r>
              <a:rPr spc="-5" dirty="0"/>
              <a:t>n</a:t>
            </a:r>
            <a:r>
              <a:rPr spc="-10" dirty="0"/>
              <a:t>zacțiilor</a:t>
            </a:r>
            <a:r>
              <a:rPr spc="40" dirty="0"/>
              <a:t> </a:t>
            </a:r>
            <a:r>
              <a:rPr spc="-10" dirty="0">
                <a:latin typeface="Trebuchet MS"/>
                <a:cs typeface="Trebuchet MS"/>
              </a:rPr>
              <a:t>Ocazional</a:t>
            </a:r>
            <a:r>
              <a:rPr spc="-15" dirty="0">
                <a:latin typeface="Trebuchet MS"/>
                <a:cs typeface="Trebuchet MS"/>
              </a:rPr>
              <a:t>e</a:t>
            </a:r>
            <a:r>
              <a:rPr b="0" spc="-10" dirty="0">
                <a:latin typeface="Trebuchet MS"/>
                <a:cs typeface="Trebuchet MS"/>
              </a:rPr>
              <a:t>,</a:t>
            </a:r>
            <a:r>
              <a:rPr b="0" spc="35" dirty="0">
                <a:latin typeface="Trebuchet MS"/>
                <a:cs typeface="Trebuchet MS"/>
              </a:rPr>
              <a:t> </a:t>
            </a:r>
            <a:r>
              <a:rPr b="0" spc="-10" dirty="0">
                <a:latin typeface="Trebuchet MS"/>
                <a:cs typeface="Trebuchet MS"/>
              </a:rPr>
              <a:t>în</a:t>
            </a:r>
            <a:r>
              <a:rPr b="0" spc="10" dirty="0">
                <a:latin typeface="Trebuchet MS"/>
                <a:cs typeface="Trebuchet MS"/>
              </a:rPr>
              <a:t> </a:t>
            </a:r>
            <a:r>
              <a:rPr b="0" spc="-10" dirty="0">
                <a:latin typeface="Trebuchet MS"/>
                <a:cs typeface="Trebuchet MS"/>
              </a:rPr>
              <a:t>val</a:t>
            </a:r>
            <a:r>
              <a:rPr b="0" spc="-20" dirty="0">
                <a:latin typeface="Trebuchet MS"/>
                <a:cs typeface="Trebuchet MS"/>
              </a:rPr>
              <a:t>o</a:t>
            </a:r>
            <a:r>
              <a:rPr b="0" spc="-15" dirty="0">
                <a:latin typeface="Trebuchet MS"/>
                <a:cs typeface="Trebuchet MS"/>
              </a:rPr>
              <a:t>a</a:t>
            </a:r>
            <a:r>
              <a:rPr b="0" spc="-10" dirty="0">
                <a:latin typeface="Trebuchet MS"/>
                <a:cs typeface="Trebuchet MS"/>
              </a:rPr>
              <a:t>re</a:t>
            </a:r>
            <a:r>
              <a:rPr b="0" spc="30" dirty="0">
                <a:latin typeface="Trebuchet MS"/>
                <a:cs typeface="Trebuchet MS"/>
              </a:rPr>
              <a:t> </a:t>
            </a:r>
            <a:r>
              <a:rPr b="0" spc="-15" dirty="0">
                <a:latin typeface="Trebuchet MS"/>
                <a:cs typeface="Trebuchet MS"/>
              </a:rPr>
              <a:t>d</a:t>
            </a:r>
            <a:r>
              <a:rPr b="0" spc="-10" dirty="0">
                <a:latin typeface="Trebuchet MS"/>
                <a:cs typeface="Trebuchet MS"/>
              </a:rPr>
              <a:t>e</a:t>
            </a:r>
            <a:r>
              <a:rPr b="0" dirty="0">
                <a:latin typeface="Trebuchet MS"/>
                <a:cs typeface="Trebuchet MS"/>
              </a:rPr>
              <a:t> </a:t>
            </a:r>
            <a:r>
              <a:rPr b="0" u="sng" spc="-15" dirty="0">
                <a:latin typeface="Trebuchet MS"/>
                <a:cs typeface="Trebuchet MS"/>
              </a:rPr>
              <a:t>c</a:t>
            </a:r>
            <a:r>
              <a:rPr b="0" u="sng" spc="-5" dirty="0">
                <a:latin typeface="Trebuchet MS"/>
                <a:cs typeface="Trebuchet MS"/>
              </a:rPr>
              <a:t>el</a:t>
            </a:r>
            <a:r>
              <a:rPr b="0" u="sng" spc="0" dirty="0">
                <a:latin typeface="Trebuchet MS"/>
                <a:cs typeface="Trebuchet MS"/>
              </a:rPr>
              <a:t> </a:t>
            </a:r>
            <a:r>
              <a:rPr b="0" u="sng" spc="-10" dirty="0">
                <a:latin typeface="Trebuchet MS"/>
                <a:cs typeface="Trebuchet MS"/>
              </a:rPr>
              <a:t>puț</a:t>
            </a:r>
            <a:r>
              <a:rPr b="0" u="sng" spc="-480" dirty="0">
                <a:latin typeface="Trebuchet MS"/>
                <a:cs typeface="Trebuchet MS"/>
              </a:rPr>
              <a:t> </a:t>
            </a:r>
            <a:r>
              <a:rPr b="0" u="sng" spc="-10" dirty="0">
                <a:latin typeface="Trebuchet MS"/>
                <a:cs typeface="Trebuchet MS"/>
              </a:rPr>
              <a:t>in</a:t>
            </a:r>
            <a:r>
              <a:rPr b="0" u="sng" spc="5" dirty="0">
                <a:latin typeface="Trebuchet MS"/>
                <a:cs typeface="Trebuchet MS"/>
              </a:rPr>
              <a:t> </a:t>
            </a:r>
            <a:r>
              <a:rPr b="0" u="sng" spc="-10" dirty="0">
                <a:latin typeface="Trebuchet MS"/>
                <a:cs typeface="Trebuchet MS"/>
              </a:rPr>
              <a:t>15.000 Euro</a:t>
            </a:r>
          </a:p>
          <a:p>
            <a:pPr marL="1170940" lvl="1" indent="-2286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170940" algn="l"/>
              </a:tabLst>
            </a:pPr>
            <a:r>
              <a:rPr sz="1600" i="1" u="heavy" spc="-484" dirty="0">
                <a:latin typeface="Trebuchet MS"/>
                <a:cs typeface="Trebuchet MS"/>
              </a:rPr>
              <a:t> </a:t>
            </a:r>
            <a:r>
              <a:rPr sz="1600" i="1" u="heavy" spc="-15" dirty="0">
                <a:latin typeface="Trebuchet MS"/>
                <a:cs typeface="Trebuchet MS"/>
              </a:rPr>
              <a:t>Re</a:t>
            </a:r>
            <a:r>
              <a:rPr sz="1600" i="1" u="heavy" spc="-10" dirty="0">
                <a:latin typeface="Trebuchet MS"/>
                <a:cs typeface="Trebuchet MS"/>
              </a:rPr>
              <a:t>l</a:t>
            </a:r>
            <a:r>
              <a:rPr sz="1600" i="1" u="heavy" spc="-484" dirty="0">
                <a:latin typeface="Trebuchet MS"/>
                <a:cs typeface="Trebuchet MS"/>
              </a:rPr>
              <a:t> </a:t>
            </a:r>
            <a:r>
              <a:rPr sz="1600" i="1" u="heavy" spc="-10" dirty="0">
                <a:latin typeface="Trebuchet MS"/>
                <a:cs typeface="Trebuchet MS"/>
              </a:rPr>
              <a:t>ați</a:t>
            </a:r>
            <a:r>
              <a:rPr sz="1600" i="1" u="heavy" spc="-484" dirty="0">
                <a:latin typeface="Trebuchet MS"/>
                <a:cs typeface="Trebuchet MS"/>
              </a:rPr>
              <a:t> </a:t>
            </a:r>
            <a:r>
              <a:rPr sz="1600" i="1" u="heavy" spc="-10" dirty="0">
                <a:latin typeface="Trebuchet MS"/>
                <a:cs typeface="Trebuchet MS"/>
              </a:rPr>
              <a:t>e</a:t>
            </a:r>
            <a:r>
              <a:rPr sz="1600" i="1" u="heavy" spc="20" dirty="0">
                <a:latin typeface="Trebuchet MS"/>
                <a:cs typeface="Trebuchet MS"/>
              </a:rPr>
              <a:t> </a:t>
            </a:r>
            <a:r>
              <a:rPr sz="1600" i="1" u="heavy" spc="-10" dirty="0">
                <a:latin typeface="Trebuchet MS"/>
                <a:cs typeface="Trebuchet MS"/>
              </a:rPr>
              <a:t>de</a:t>
            </a:r>
            <a:r>
              <a:rPr sz="1600" i="1" u="heavy" spc="-5" dirty="0">
                <a:latin typeface="Trebuchet MS"/>
                <a:cs typeface="Trebuchet MS"/>
              </a:rPr>
              <a:t> </a:t>
            </a:r>
            <a:r>
              <a:rPr sz="1600" i="1" u="heavy" spc="-10" dirty="0">
                <a:latin typeface="Trebuchet MS"/>
                <a:cs typeface="Trebuchet MS"/>
              </a:rPr>
              <a:t>afac</a:t>
            </a:r>
            <a:r>
              <a:rPr sz="1600" i="1" u="heavy" spc="-20" dirty="0">
                <a:latin typeface="Trebuchet MS"/>
                <a:cs typeface="Trebuchet MS"/>
              </a:rPr>
              <a:t>e</a:t>
            </a:r>
            <a:r>
              <a:rPr sz="1600" i="1" u="heavy" spc="-15" dirty="0">
                <a:latin typeface="Trebuchet MS"/>
                <a:cs typeface="Trebuchet MS"/>
              </a:rPr>
              <a:t>r</a:t>
            </a:r>
            <a:r>
              <a:rPr sz="1600" i="1" u="heavy" spc="-5" dirty="0">
                <a:latin typeface="Trebuchet MS"/>
                <a:cs typeface="Trebuchet MS"/>
              </a:rPr>
              <a:t>i</a:t>
            </a:r>
            <a:r>
              <a:rPr sz="1600" i="1" u="heavy" spc="25" dirty="0">
                <a:latin typeface="Trebuchet MS"/>
                <a:cs typeface="Trebuchet MS"/>
              </a:rPr>
              <a:t> </a:t>
            </a:r>
            <a:r>
              <a:rPr sz="1600" i="1" spc="-10" dirty="0">
                <a:latin typeface="Trebuchet MS"/>
                <a:cs typeface="Trebuchet MS"/>
              </a:rPr>
              <a:t>-</a:t>
            </a:r>
            <a:r>
              <a:rPr sz="1600" i="1" dirty="0">
                <a:latin typeface="Trebuchet MS"/>
                <a:cs typeface="Trebuchet MS"/>
              </a:rPr>
              <a:t> </a:t>
            </a:r>
            <a:r>
              <a:rPr sz="1600" i="1" spc="-10" dirty="0">
                <a:latin typeface="Trebuchet MS"/>
                <a:cs typeface="Trebuchet MS"/>
              </a:rPr>
              <a:t>r</a:t>
            </a:r>
            <a:r>
              <a:rPr sz="1600" i="1" spc="-20" dirty="0">
                <a:latin typeface="Trebuchet MS"/>
                <a:cs typeface="Trebuchet MS"/>
              </a:rPr>
              <a:t>e</a:t>
            </a:r>
            <a:r>
              <a:rPr sz="1600" i="1" spc="-10" dirty="0">
                <a:latin typeface="Trebuchet MS"/>
                <a:cs typeface="Trebuchet MS"/>
              </a:rPr>
              <a:t>la</a:t>
            </a:r>
            <a:r>
              <a:rPr sz="1600" i="1" spc="-5" dirty="0">
                <a:latin typeface="Trebuchet MS"/>
                <a:cs typeface="Trebuchet MS"/>
              </a:rPr>
              <a:t>ț</a:t>
            </a:r>
            <a:r>
              <a:rPr sz="1600" i="1" spc="-10" dirty="0">
                <a:latin typeface="Trebuchet MS"/>
                <a:cs typeface="Trebuchet MS"/>
              </a:rPr>
              <a:t>ia</a:t>
            </a:r>
            <a:r>
              <a:rPr sz="1600" i="1" spc="10" dirty="0">
                <a:latin typeface="Trebuchet MS"/>
                <a:cs typeface="Trebuchet MS"/>
              </a:rPr>
              <a:t> </a:t>
            </a:r>
            <a:r>
              <a:rPr sz="1600" i="1" spc="-10" dirty="0">
                <a:latin typeface="Trebuchet MS"/>
                <a:cs typeface="Trebuchet MS"/>
              </a:rPr>
              <a:t>pro</a:t>
            </a:r>
            <a:r>
              <a:rPr sz="1600" i="1" spc="-20" dirty="0">
                <a:latin typeface="Trebuchet MS"/>
                <a:cs typeface="Trebuchet MS"/>
              </a:rPr>
              <a:t>f</a:t>
            </a:r>
            <a:r>
              <a:rPr sz="1600" i="1" spc="-10" dirty="0">
                <a:latin typeface="Trebuchet MS"/>
                <a:cs typeface="Trebuchet MS"/>
              </a:rPr>
              <a:t>esio</a:t>
            </a:r>
            <a:r>
              <a:rPr sz="1600" i="1" spc="-5" dirty="0">
                <a:latin typeface="Trebuchet MS"/>
                <a:cs typeface="Trebuchet MS"/>
              </a:rPr>
              <a:t>n</a:t>
            </a:r>
            <a:r>
              <a:rPr sz="1600" i="1" spc="-10" dirty="0">
                <a:latin typeface="Trebuchet MS"/>
                <a:cs typeface="Trebuchet MS"/>
              </a:rPr>
              <a:t>a</a:t>
            </a:r>
            <a:r>
              <a:rPr sz="1600" i="1" spc="-5" dirty="0">
                <a:latin typeface="Trebuchet MS"/>
                <a:cs typeface="Trebuchet MS"/>
              </a:rPr>
              <a:t>l</a:t>
            </a:r>
            <a:r>
              <a:rPr sz="1600" i="1" spc="-10" dirty="0">
                <a:latin typeface="Trebuchet MS"/>
                <a:cs typeface="Trebuchet MS"/>
              </a:rPr>
              <a:t>ă</a:t>
            </a:r>
            <a:r>
              <a:rPr sz="1600" i="1" spc="35" dirty="0">
                <a:latin typeface="Trebuchet MS"/>
                <a:cs typeface="Trebuchet MS"/>
              </a:rPr>
              <a:t> </a:t>
            </a:r>
            <a:r>
              <a:rPr sz="1600" i="1" spc="-10" dirty="0">
                <a:latin typeface="Trebuchet MS"/>
                <a:cs typeface="Trebuchet MS"/>
              </a:rPr>
              <a:t>legată</a:t>
            </a:r>
            <a:r>
              <a:rPr sz="1600" i="1" spc="10" dirty="0">
                <a:latin typeface="Trebuchet MS"/>
                <a:cs typeface="Trebuchet MS"/>
              </a:rPr>
              <a:t> </a:t>
            </a:r>
            <a:r>
              <a:rPr sz="1600" i="1" spc="-10" dirty="0">
                <a:latin typeface="Trebuchet MS"/>
                <a:cs typeface="Trebuchet MS"/>
              </a:rPr>
              <a:t>de</a:t>
            </a:r>
            <a:r>
              <a:rPr sz="1600" i="1" spc="5" dirty="0">
                <a:latin typeface="Trebuchet MS"/>
                <a:cs typeface="Trebuchet MS"/>
              </a:rPr>
              <a:t> </a:t>
            </a:r>
            <a:r>
              <a:rPr sz="1600" i="1" spc="-10" dirty="0">
                <a:latin typeface="Trebuchet MS"/>
                <a:cs typeface="Trebuchet MS"/>
              </a:rPr>
              <a:t>ac</a:t>
            </a:r>
            <a:r>
              <a:rPr sz="1600" i="1" spc="-5" dirty="0">
                <a:latin typeface="Trebuchet MS"/>
                <a:cs typeface="Trebuchet MS"/>
              </a:rPr>
              <a:t>t</a:t>
            </a:r>
            <a:r>
              <a:rPr sz="1600" i="1" spc="-10" dirty="0">
                <a:latin typeface="Trebuchet MS"/>
                <a:cs typeface="Trebuchet MS"/>
              </a:rPr>
              <a:t>ivi</a:t>
            </a:r>
            <a:r>
              <a:rPr sz="1600" i="1" spc="-5" dirty="0">
                <a:latin typeface="Trebuchet MS"/>
                <a:cs typeface="Trebuchet MS"/>
              </a:rPr>
              <a:t>t</a:t>
            </a:r>
            <a:r>
              <a:rPr sz="1600" i="1" spc="-10" dirty="0">
                <a:latin typeface="Trebuchet MS"/>
                <a:cs typeface="Trebuchet MS"/>
              </a:rPr>
              <a:t>ă</a:t>
            </a:r>
            <a:r>
              <a:rPr sz="1600" i="1" spc="-5" dirty="0">
                <a:latin typeface="Trebuchet MS"/>
                <a:cs typeface="Trebuchet MS"/>
              </a:rPr>
              <a:t>țil</a:t>
            </a:r>
            <a:r>
              <a:rPr sz="1600" i="1" spc="-10" dirty="0">
                <a:latin typeface="Trebuchet MS"/>
                <a:cs typeface="Trebuchet MS"/>
              </a:rPr>
              <a:t>e</a:t>
            </a:r>
            <a:r>
              <a:rPr sz="1600" i="1" spc="15" dirty="0">
                <a:latin typeface="Trebuchet MS"/>
                <a:cs typeface="Trebuchet MS"/>
              </a:rPr>
              <a:t> </a:t>
            </a:r>
            <a:r>
              <a:rPr sz="1600" i="1" spc="-10" dirty="0">
                <a:latin typeface="Trebuchet MS"/>
                <a:cs typeface="Trebuchet MS"/>
              </a:rPr>
              <a:t>prest</a:t>
            </a:r>
            <a:r>
              <a:rPr sz="1600" i="1" spc="-5" dirty="0">
                <a:latin typeface="Trebuchet MS"/>
                <a:cs typeface="Trebuchet MS"/>
              </a:rPr>
              <a:t>a</a:t>
            </a:r>
            <a:r>
              <a:rPr sz="1600" i="1" spc="-10" dirty="0">
                <a:latin typeface="Trebuchet MS"/>
                <a:cs typeface="Trebuchet MS"/>
              </a:rPr>
              <a:t>te</a:t>
            </a:r>
            <a:r>
              <a:rPr sz="1600" i="1" spc="30" dirty="0">
                <a:latin typeface="Trebuchet MS"/>
                <a:cs typeface="Trebuchet MS"/>
              </a:rPr>
              <a:t> </a:t>
            </a:r>
            <a:r>
              <a:rPr sz="1600" i="1" spc="-10" dirty="0">
                <a:latin typeface="Trebuchet MS"/>
                <a:cs typeface="Trebuchet MS"/>
              </a:rPr>
              <a:t>de</a:t>
            </a:r>
            <a:r>
              <a:rPr sz="1600" i="1" spc="5" dirty="0">
                <a:latin typeface="Trebuchet MS"/>
                <a:cs typeface="Trebuchet MS"/>
              </a:rPr>
              <a:t> </a:t>
            </a:r>
            <a:r>
              <a:rPr sz="1600" i="1" spc="-10" dirty="0">
                <a:latin typeface="Trebuchet MS"/>
                <a:cs typeface="Trebuchet MS"/>
              </a:rPr>
              <a:t>en</a:t>
            </a:r>
            <a:r>
              <a:rPr sz="1600" i="1" spc="-5" dirty="0">
                <a:latin typeface="Trebuchet MS"/>
                <a:cs typeface="Trebuchet MS"/>
              </a:rPr>
              <a:t>t</a:t>
            </a:r>
            <a:r>
              <a:rPr sz="1600" i="1" spc="-10" dirty="0">
                <a:latin typeface="Trebuchet MS"/>
                <a:cs typeface="Trebuchet MS"/>
              </a:rPr>
              <a:t>ită</a:t>
            </a:r>
            <a:r>
              <a:rPr sz="1600" i="1" spc="-5" dirty="0">
                <a:latin typeface="Trebuchet MS"/>
                <a:cs typeface="Trebuchet MS"/>
              </a:rPr>
              <a:t>țil</a:t>
            </a:r>
            <a:r>
              <a:rPr sz="1600" i="1" spc="-10" dirty="0">
                <a:latin typeface="Trebuchet MS"/>
                <a:cs typeface="Trebuchet MS"/>
              </a:rPr>
              <a:t>e</a:t>
            </a:r>
            <a:r>
              <a:rPr sz="1600" i="1" spc="15" dirty="0">
                <a:latin typeface="Trebuchet MS"/>
                <a:cs typeface="Trebuchet MS"/>
              </a:rPr>
              <a:t> </a:t>
            </a:r>
            <a:r>
              <a:rPr sz="1600" i="1" spc="-10" dirty="0">
                <a:latin typeface="Trebuchet MS"/>
                <a:cs typeface="Trebuchet MS"/>
              </a:rPr>
              <a:t>raportoare</a:t>
            </a:r>
            <a:r>
              <a:rPr sz="1600" i="1" spc="30" dirty="0">
                <a:latin typeface="Trebuchet MS"/>
                <a:cs typeface="Trebuchet MS"/>
              </a:rPr>
              <a:t> </a:t>
            </a:r>
            <a:r>
              <a:rPr sz="1600" i="1" spc="-10" dirty="0">
                <a:latin typeface="Trebuchet MS"/>
                <a:cs typeface="Trebuchet MS"/>
              </a:rPr>
              <a:t>şi</a:t>
            </a:r>
            <a:r>
              <a:rPr sz="1600" i="1" spc="10" dirty="0">
                <a:latin typeface="Trebuchet MS"/>
                <a:cs typeface="Trebuchet MS"/>
              </a:rPr>
              <a:t> </a:t>
            </a:r>
            <a:r>
              <a:rPr sz="1600" i="1" spc="-10" dirty="0">
                <a:latin typeface="Trebuchet MS"/>
                <a:cs typeface="Trebuchet MS"/>
              </a:rPr>
              <a:t>despre</a:t>
            </a:r>
            <a:r>
              <a:rPr sz="1600" i="1" spc="30" dirty="0">
                <a:latin typeface="Trebuchet MS"/>
                <a:cs typeface="Trebuchet MS"/>
              </a:rPr>
              <a:t> </a:t>
            </a:r>
            <a:r>
              <a:rPr sz="1600" i="1" spc="-10" dirty="0">
                <a:latin typeface="Trebuchet MS"/>
                <a:cs typeface="Trebuchet MS"/>
              </a:rPr>
              <a:t>care,</a:t>
            </a:r>
            <a:endParaRPr sz="1600">
              <a:latin typeface="Trebuchet MS"/>
              <a:cs typeface="Trebuchet MS"/>
            </a:endParaRPr>
          </a:p>
          <a:p>
            <a:pPr marL="1170940">
              <a:lnSpc>
                <a:spcPct val="100000"/>
              </a:lnSpc>
            </a:pPr>
            <a:r>
              <a:rPr b="0" i="1" spc="-15" dirty="0">
                <a:latin typeface="Trebuchet MS"/>
                <a:cs typeface="Trebuchet MS"/>
              </a:rPr>
              <a:t>l</a:t>
            </a:r>
            <a:r>
              <a:rPr b="0" i="1" spc="-10" dirty="0">
                <a:latin typeface="Trebuchet MS"/>
                <a:cs typeface="Trebuchet MS"/>
              </a:rPr>
              <a:t>a</a:t>
            </a:r>
            <a:r>
              <a:rPr b="0" i="1" dirty="0">
                <a:latin typeface="Trebuchet MS"/>
                <a:cs typeface="Trebuchet MS"/>
              </a:rPr>
              <a:t> </a:t>
            </a:r>
            <a:r>
              <a:rPr b="0" i="1" spc="-25" dirty="0">
                <a:latin typeface="Trebuchet MS"/>
                <a:cs typeface="Trebuchet MS"/>
              </a:rPr>
              <a:t>mome</a:t>
            </a:r>
            <a:r>
              <a:rPr b="0" i="1" spc="-15" dirty="0">
                <a:latin typeface="Trebuchet MS"/>
                <a:cs typeface="Trebuchet MS"/>
              </a:rPr>
              <a:t>ntu</a:t>
            </a:r>
            <a:r>
              <a:rPr b="0" i="1" spc="-10" dirty="0">
                <a:latin typeface="Trebuchet MS"/>
                <a:cs typeface="Trebuchet MS"/>
              </a:rPr>
              <a:t>l</a:t>
            </a:r>
            <a:r>
              <a:rPr b="0" i="1" spc="35" dirty="0">
                <a:latin typeface="Trebuchet MS"/>
                <a:cs typeface="Trebuchet MS"/>
              </a:rPr>
              <a:t> </a:t>
            </a:r>
            <a:r>
              <a:rPr b="0" i="1" spc="-10" dirty="0">
                <a:latin typeface="Trebuchet MS"/>
                <a:cs typeface="Trebuchet MS"/>
              </a:rPr>
              <a:t>stabili</a:t>
            </a:r>
            <a:r>
              <a:rPr b="0" i="1" spc="-15" dirty="0">
                <a:latin typeface="Trebuchet MS"/>
                <a:cs typeface="Trebuchet MS"/>
              </a:rPr>
              <a:t>r</a:t>
            </a:r>
            <a:r>
              <a:rPr b="0" i="1" spc="-5" dirty="0">
                <a:latin typeface="Trebuchet MS"/>
                <a:cs typeface="Trebuchet MS"/>
              </a:rPr>
              <a:t>ii</a:t>
            </a:r>
            <a:r>
              <a:rPr b="0" i="1" spc="-15" dirty="0">
                <a:latin typeface="Trebuchet MS"/>
                <a:cs typeface="Trebuchet MS"/>
              </a:rPr>
              <a:t> </a:t>
            </a:r>
            <a:r>
              <a:rPr b="0" i="1" spc="-10" dirty="0">
                <a:latin typeface="Trebuchet MS"/>
                <a:cs typeface="Trebuchet MS"/>
              </a:rPr>
              <a:t>c</a:t>
            </a:r>
            <a:r>
              <a:rPr b="0" i="1" spc="-20" dirty="0">
                <a:latin typeface="Trebuchet MS"/>
                <a:cs typeface="Trebuchet MS"/>
              </a:rPr>
              <a:t>o</a:t>
            </a:r>
            <a:r>
              <a:rPr b="0" i="1" spc="-15" dirty="0">
                <a:latin typeface="Trebuchet MS"/>
                <a:cs typeface="Trebuchet MS"/>
              </a:rPr>
              <a:t>ntactului</a:t>
            </a:r>
            <a:r>
              <a:rPr b="0" i="1" spc="-10" dirty="0">
                <a:latin typeface="Trebuchet MS"/>
                <a:cs typeface="Trebuchet MS"/>
              </a:rPr>
              <a:t>,</a:t>
            </a:r>
            <a:r>
              <a:rPr b="0" i="1" spc="40" dirty="0">
                <a:latin typeface="Trebuchet MS"/>
                <a:cs typeface="Trebuchet MS"/>
              </a:rPr>
              <a:t> </a:t>
            </a:r>
            <a:r>
              <a:rPr b="0" i="1" u="heavy" spc="-484" dirty="0">
                <a:latin typeface="Trebuchet MS"/>
                <a:cs typeface="Trebuchet MS"/>
              </a:rPr>
              <a:t> </a:t>
            </a:r>
            <a:r>
              <a:rPr b="0" i="1" u="heavy" spc="-10" dirty="0">
                <a:latin typeface="Trebuchet MS"/>
                <a:cs typeface="Trebuchet MS"/>
              </a:rPr>
              <a:t>se</a:t>
            </a:r>
            <a:r>
              <a:rPr b="0" i="1" u="heavy" spc="0" dirty="0">
                <a:latin typeface="Trebuchet MS"/>
                <a:cs typeface="Trebuchet MS"/>
              </a:rPr>
              <a:t> </a:t>
            </a:r>
            <a:r>
              <a:rPr b="0" i="1" u="heavy" spc="-10" dirty="0">
                <a:latin typeface="Trebuchet MS"/>
                <a:cs typeface="Trebuchet MS"/>
              </a:rPr>
              <a:t>c</a:t>
            </a:r>
            <a:r>
              <a:rPr b="0" i="1" u="heavy" spc="-20" dirty="0">
                <a:latin typeface="Trebuchet MS"/>
                <a:cs typeface="Trebuchet MS"/>
              </a:rPr>
              <a:t>o</a:t>
            </a:r>
            <a:r>
              <a:rPr b="0" i="1" u="heavy" spc="-10" dirty="0">
                <a:latin typeface="Trebuchet MS"/>
                <a:cs typeface="Trebuchet MS"/>
              </a:rPr>
              <a:t>nsi</a:t>
            </a:r>
            <a:r>
              <a:rPr b="0" i="1" u="heavy" spc="-484" dirty="0">
                <a:latin typeface="Trebuchet MS"/>
                <a:cs typeface="Trebuchet MS"/>
              </a:rPr>
              <a:t> </a:t>
            </a:r>
            <a:r>
              <a:rPr b="0" i="1" u="heavy" spc="-10" dirty="0">
                <a:latin typeface="Trebuchet MS"/>
                <a:cs typeface="Trebuchet MS"/>
              </a:rPr>
              <a:t>d</a:t>
            </a:r>
            <a:r>
              <a:rPr b="0" i="1" u="heavy" spc="-20" dirty="0">
                <a:latin typeface="Trebuchet MS"/>
                <a:cs typeface="Trebuchet MS"/>
              </a:rPr>
              <a:t>er</a:t>
            </a:r>
            <a:r>
              <a:rPr b="0" i="1" u="heavy" spc="-10" dirty="0">
                <a:latin typeface="Trebuchet MS"/>
                <a:cs typeface="Trebuchet MS"/>
              </a:rPr>
              <a:t>ă</a:t>
            </a:r>
            <a:r>
              <a:rPr b="0" i="1" u="heavy" spc="10" dirty="0">
                <a:latin typeface="Trebuchet MS"/>
                <a:cs typeface="Trebuchet MS"/>
              </a:rPr>
              <a:t> </a:t>
            </a:r>
            <a:r>
              <a:rPr b="0" i="1" u="heavy" spc="-10" dirty="0">
                <a:latin typeface="Trebuchet MS"/>
                <a:cs typeface="Trebuchet MS"/>
              </a:rPr>
              <a:t>a</a:t>
            </a:r>
            <a:r>
              <a:rPr b="0" i="1" u="heavy" dirty="0">
                <a:latin typeface="Trebuchet MS"/>
                <a:cs typeface="Trebuchet MS"/>
              </a:rPr>
              <a:t> </a:t>
            </a:r>
            <a:r>
              <a:rPr b="0" i="1" u="heavy" spc="-15" dirty="0">
                <a:latin typeface="Trebuchet MS"/>
                <a:cs typeface="Trebuchet MS"/>
              </a:rPr>
              <a:t>f</a:t>
            </a:r>
            <a:r>
              <a:rPr b="0" i="1" u="heavy" spc="-10" dirty="0">
                <a:latin typeface="Trebuchet MS"/>
                <a:cs typeface="Trebuchet MS"/>
              </a:rPr>
              <a:t>i de</a:t>
            </a:r>
            <a:r>
              <a:rPr b="0" i="1" u="heavy" spc="0" dirty="0">
                <a:latin typeface="Trebuchet MS"/>
                <a:cs typeface="Trebuchet MS"/>
              </a:rPr>
              <a:t> </a:t>
            </a:r>
            <a:r>
              <a:rPr b="0" i="1" u="heavy" spc="-10" dirty="0">
                <a:latin typeface="Trebuchet MS"/>
                <a:cs typeface="Trebuchet MS"/>
              </a:rPr>
              <a:t>o anu</a:t>
            </a:r>
            <a:r>
              <a:rPr b="0" i="1" u="heavy" spc="-20" dirty="0">
                <a:latin typeface="Trebuchet MS"/>
                <a:cs typeface="Trebuchet MS"/>
              </a:rPr>
              <a:t>m</a:t>
            </a:r>
            <a:r>
              <a:rPr b="0" i="1" u="heavy" spc="-10" dirty="0">
                <a:latin typeface="Trebuchet MS"/>
                <a:cs typeface="Trebuchet MS"/>
              </a:rPr>
              <a:t>ită</a:t>
            </a:r>
            <a:r>
              <a:rPr b="0" i="1" u="heavy" spc="0" dirty="0">
                <a:latin typeface="Trebuchet MS"/>
                <a:cs typeface="Trebuchet MS"/>
              </a:rPr>
              <a:t> </a:t>
            </a:r>
            <a:r>
              <a:rPr b="0" i="1" u="heavy" spc="-10" dirty="0">
                <a:latin typeface="Trebuchet MS"/>
                <a:cs typeface="Trebuchet MS"/>
              </a:rPr>
              <a:t>du</a:t>
            </a:r>
            <a:r>
              <a:rPr b="0" i="1" u="heavy" spc="-25" dirty="0">
                <a:latin typeface="Trebuchet MS"/>
                <a:cs typeface="Trebuchet MS"/>
              </a:rPr>
              <a:t>r</a:t>
            </a:r>
            <a:r>
              <a:rPr b="0" i="1" u="heavy" spc="-10" dirty="0">
                <a:latin typeface="Trebuchet MS"/>
                <a:cs typeface="Trebuchet MS"/>
              </a:rPr>
              <a:t>ată</a:t>
            </a:r>
            <a:r>
              <a:rPr b="0" i="1" u="heavy" spc="-475" dirty="0">
                <a:latin typeface="Trebuchet MS"/>
                <a:cs typeface="Trebuchet MS"/>
              </a:rPr>
              <a:t> </a:t>
            </a:r>
            <a:r>
              <a:rPr b="0" i="1" spc="-10" dirty="0">
                <a:latin typeface="Trebuchet MS"/>
                <a:cs typeface="Trebuchet MS"/>
              </a:rPr>
              <a:t>;</a:t>
            </a:r>
          </a:p>
          <a:p>
            <a:pPr marL="1170940" marR="20955" lvl="1" indent="-228600">
              <a:lnSpc>
                <a:spcPct val="101099"/>
              </a:lnSpc>
              <a:spcBef>
                <a:spcPts val="509"/>
              </a:spcBef>
              <a:buFont typeface="Arial"/>
              <a:buChar char="•"/>
              <a:tabLst>
                <a:tab pos="1170940" algn="l"/>
              </a:tabLst>
            </a:pPr>
            <a:r>
              <a:rPr sz="1600" i="1" u="heavy" spc="-484" dirty="0">
                <a:latin typeface="Trebuchet MS"/>
                <a:cs typeface="Trebuchet MS"/>
              </a:rPr>
              <a:t> </a:t>
            </a:r>
            <a:r>
              <a:rPr sz="1600" i="1" u="heavy" spc="-185" dirty="0">
                <a:latin typeface="Trebuchet MS"/>
                <a:cs typeface="Trebuchet MS"/>
              </a:rPr>
              <a:t>T</a:t>
            </a:r>
            <a:r>
              <a:rPr sz="1600" i="1" u="heavy" spc="-15" dirty="0">
                <a:latin typeface="Trebuchet MS"/>
                <a:cs typeface="Trebuchet MS"/>
              </a:rPr>
              <a:t>r</a:t>
            </a:r>
            <a:r>
              <a:rPr sz="1600" i="1" u="heavy" spc="-10" dirty="0">
                <a:latin typeface="Trebuchet MS"/>
                <a:cs typeface="Trebuchet MS"/>
              </a:rPr>
              <a:t>an</a:t>
            </a:r>
            <a:r>
              <a:rPr sz="1600" i="1" u="heavy" spc="-484" dirty="0">
                <a:latin typeface="Trebuchet MS"/>
                <a:cs typeface="Trebuchet MS"/>
              </a:rPr>
              <a:t> </a:t>
            </a:r>
            <a:r>
              <a:rPr sz="1600" i="1" u="heavy" spc="-10" dirty="0">
                <a:latin typeface="Trebuchet MS"/>
                <a:cs typeface="Trebuchet MS"/>
              </a:rPr>
              <a:t>zacție</a:t>
            </a:r>
            <a:r>
              <a:rPr sz="1600" i="1" u="heavy" spc="5" dirty="0">
                <a:latin typeface="Trebuchet MS"/>
                <a:cs typeface="Trebuchet MS"/>
              </a:rPr>
              <a:t> </a:t>
            </a:r>
            <a:r>
              <a:rPr sz="1600" i="1" u="heavy" spc="-15" dirty="0">
                <a:latin typeface="Trebuchet MS"/>
                <a:cs typeface="Trebuchet MS"/>
              </a:rPr>
              <a:t>o</a:t>
            </a:r>
            <a:r>
              <a:rPr sz="1600" i="1" u="heavy" spc="-10" dirty="0">
                <a:latin typeface="Trebuchet MS"/>
                <a:cs typeface="Trebuchet MS"/>
              </a:rPr>
              <a:t>cazi</a:t>
            </a:r>
            <a:r>
              <a:rPr sz="1600" i="1" u="heavy" spc="-15" dirty="0">
                <a:latin typeface="Trebuchet MS"/>
                <a:cs typeface="Trebuchet MS"/>
              </a:rPr>
              <a:t>o</a:t>
            </a:r>
            <a:r>
              <a:rPr sz="1600" i="1" u="heavy" spc="-10" dirty="0">
                <a:latin typeface="Trebuchet MS"/>
                <a:cs typeface="Trebuchet MS"/>
              </a:rPr>
              <a:t>na</a:t>
            </a:r>
            <a:r>
              <a:rPr sz="1600" i="1" u="heavy" spc="-484" dirty="0">
                <a:latin typeface="Trebuchet MS"/>
                <a:cs typeface="Trebuchet MS"/>
              </a:rPr>
              <a:t> </a:t>
            </a:r>
            <a:r>
              <a:rPr sz="1600" i="1" u="heavy" spc="-10" dirty="0">
                <a:latin typeface="Trebuchet MS"/>
                <a:cs typeface="Trebuchet MS"/>
              </a:rPr>
              <a:t>l</a:t>
            </a:r>
            <a:r>
              <a:rPr sz="1600" i="1" u="heavy" spc="-484" dirty="0">
                <a:latin typeface="Trebuchet MS"/>
                <a:cs typeface="Trebuchet MS"/>
              </a:rPr>
              <a:t> </a:t>
            </a:r>
            <a:r>
              <a:rPr sz="1600" i="1" u="heavy" spc="-10" dirty="0">
                <a:latin typeface="Trebuchet MS"/>
                <a:cs typeface="Trebuchet MS"/>
              </a:rPr>
              <a:t>ă</a:t>
            </a:r>
            <a:r>
              <a:rPr sz="1600" i="1" u="heavy" spc="25" dirty="0">
                <a:latin typeface="Trebuchet MS"/>
                <a:cs typeface="Trebuchet MS"/>
              </a:rPr>
              <a:t> </a:t>
            </a:r>
            <a:r>
              <a:rPr sz="1600" i="1" spc="-10" dirty="0">
                <a:latin typeface="Trebuchet MS"/>
                <a:cs typeface="Trebuchet MS"/>
              </a:rPr>
              <a:t>-</a:t>
            </a:r>
            <a:r>
              <a:rPr sz="1600" i="1" spc="10" dirty="0">
                <a:latin typeface="Trebuchet MS"/>
                <a:cs typeface="Trebuchet MS"/>
              </a:rPr>
              <a:t> </a:t>
            </a:r>
            <a:r>
              <a:rPr sz="1600" i="1" spc="-10" dirty="0">
                <a:latin typeface="Trebuchet MS"/>
                <a:cs typeface="Trebuchet MS"/>
              </a:rPr>
              <a:t>tranzacția</a:t>
            </a:r>
            <a:r>
              <a:rPr sz="1600" i="1" spc="10" dirty="0">
                <a:latin typeface="Trebuchet MS"/>
                <a:cs typeface="Trebuchet MS"/>
              </a:rPr>
              <a:t> </a:t>
            </a:r>
            <a:r>
              <a:rPr sz="1600" i="1" spc="-10" dirty="0">
                <a:latin typeface="Trebuchet MS"/>
                <a:cs typeface="Trebuchet MS"/>
              </a:rPr>
              <a:t>d</a:t>
            </a:r>
            <a:r>
              <a:rPr sz="1600" i="1" spc="-20" dirty="0">
                <a:latin typeface="Trebuchet MS"/>
                <a:cs typeface="Trebuchet MS"/>
              </a:rPr>
              <a:t>e</a:t>
            </a:r>
            <a:r>
              <a:rPr sz="1600" i="1" spc="-10" dirty="0">
                <a:latin typeface="Trebuchet MS"/>
                <a:cs typeface="Trebuchet MS"/>
              </a:rPr>
              <a:t>sfășu</a:t>
            </a:r>
            <a:r>
              <a:rPr sz="1600" i="1" spc="-15" dirty="0">
                <a:latin typeface="Trebuchet MS"/>
                <a:cs typeface="Trebuchet MS"/>
              </a:rPr>
              <a:t>r</a:t>
            </a:r>
            <a:r>
              <a:rPr sz="1600" i="1" spc="-10" dirty="0">
                <a:latin typeface="Trebuchet MS"/>
                <a:cs typeface="Trebuchet MS"/>
              </a:rPr>
              <a:t>ată</a:t>
            </a:r>
            <a:r>
              <a:rPr sz="1600" i="1" spc="25" dirty="0">
                <a:latin typeface="Trebuchet MS"/>
                <a:cs typeface="Trebuchet MS"/>
              </a:rPr>
              <a:t> </a:t>
            </a:r>
            <a:r>
              <a:rPr sz="1600" i="1" spc="-10" dirty="0">
                <a:latin typeface="Trebuchet MS"/>
                <a:cs typeface="Trebuchet MS"/>
              </a:rPr>
              <a:t>în</a:t>
            </a:r>
            <a:r>
              <a:rPr sz="1600" i="1" dirty="0">
                <a:latin typeface="Trebuchet MS"/>
                <a:cs typeface="Trebuchet MS"/>
              </a:rPr>
              <a:t> </a:t>
            </a:r>
            <a:r>
              <a:rPr sz="1600" i="1" spc="-10" dirty="0">
                <a:latin typeface="Trebuchet MS"/>
                <a:cs typeface="Trebuchet MS"/>
              </a:rPr>
              <a:t>afa</a:t>
            </a:r>
            <a:r>
              <a:rPr sz="1600" i="1" spc="-20" dirty="0">
                <a:latin typeface="Trebuchet MS"/>
                <a:cs typeface="Trebuchet MS"/>
              </a:rPr>
              <a:t>r</a:t>
            </a:r>
            <a:r>
              <a:rPr sz="1600" i="1" spc="-10" dirty="0">
                <a:latin typeface="Trebuchet MS"/>
                <a:cs typeface="Trebuchet MS"/>
              </a:rPr>
              <a:t>a</a:t>
            </a:r>
            <a:r>
              <a:rPr sz="1600" i="1" spc="-5" dirty="0">
                <a:latin typeface="Trebuchet MS"/>
                <a:cs typeface="Trebuchet MS"/>
              </a:rPr>
              <a:t> </a:t>
            </a:r>
            <a:r>
              <a:rPr sz="1600" i="1" spc="-10" dirty="0">
                <a:latin typeface="Trebuchet MS"/>
                <a:cs typeface="Trebuchet MS"/>
              </a:rPr>
              <a:t>un</a:t>
            </a:r>
            <a:r>
              <a:rPr sz="1600" i="1" spc="-15" dirty="0">
                <a:latin typeface="Trebuchet MS"/>
                <a:cs typeface="Trebuchet MS"/>
              </a:rPr>
              <a:t>e</a:t>
            </a:r>
            <a:r>
              <a:rPr sz="1600" i="1" spc="-5" dirty="0">
                <a:latin typeface="Trebuchet MS"/>
                <a:cs typeface="Trebuchet MS"/>
              </a:rPr>
              <a:t>i</a:t>
            </a:r>
            <a:r>
              <a:rPr sz="1600" i="1" spc="10" dirty="0">
                <a:latin typeface="Trebuchet MS"/>
                <a:cs typeface="Trebuchet MS"/>
              </a:rPr>
              <a:t> </a:t>
            </a:r>
            <a:r>
              <a:rPr sz="1600" i="1" spc="-15" dirty="0">
                <a:latin typeface="Trebuchet MS"/>
                <a:cs typeface="Trebuchet MS"/>
              </a:rPr>
              <a:t>re</a:t>
            </a:r>
            <a:r>
              <a:rPr sz="1600" i="1" spc="-10" dirty="0">
                <a:latin typeface="Trebuchet MS"/>
                <a:cs typeface="Trebuchet MS"/>
              </a:rPr>
              <a:t>lații</a:t>
            </a:r>
            <a:r>
              <a:rPr sz="1600" i="1" spc="10" dirty="0">
                <a:latin typeface="Trebuchet MS"/>
                <a:cs typeface="Trebuchet MS"/>
              </a:rPr>
              <a:t> </a:t>
            </a:r>
            <a:r>
              <a:rPr sz="1600" i="1" spc="-10" dirty="0">
                <a:latin typeface="Trebuchet MS"/>
                <a:cs typeface="Trebuchet MS"/>
              </a:rPr>
              <a:t>de</a:t>
            </a:r>
            <a:r>
              <a:rPr sz="1600" i="1" spc="10" dirty="0">
                <a:latin typeface="Trebuchet MS"/>
                <a:cs typeface="Trebuchet MS"/>
              </a:rPr>
              <a:t> </a:t>
            </a:r>
            <a:r>
              <a:rPr sz="1600" i="1" spc="-10" dirty="0">
                <a:latin typeface="Trebuchet MS"/>
                <a:cs typeface="Trebuchet MS"/>
              </a:rPr>
              <a:t>afac</a:t>
            </a:r>
            <a:r>
              <a:rPr sz="1600" i="1" spc="-20" dirty="0">
                <a:latin typeface="Trebuchet MS"/>
                <a:cs typeface="Trebuchet MS"/>
              </a:rPr>
              <a:t>e</a:t>
            </a:r>
            <a:r>
              <a:rPr sz="1600" i="1" spc="-15" dirty="0">
                <a:latin typeface="Trebuchet MS"/>
                <a:cs typeface="Trebuchet MS"/>
              </a:rPr>
              <a:t>r</a:t>
            </a:r>
            <a:r>
              <a:rPr sz="1600" i="1" spc="-5" dirty="0">
                <a:latin typeface="Trebuchet MS"/>
                <a:cs typeface="Trebuchet MS"/>
              </a:rPr>
              <a:t>i</a:t>
            </a:r>
            <a:r>
              <a:rPr sz="1600" i="1" spc="30" dirty="0">
                <a:latin typeface="Trebuchet MS"/>
                <a:cs typeface="Trebuchet MS"/>
              </a:rPr>
              <a:t> </a:t>
            </a:r>
            <a:r>
              <a:rPr sz="1600" i="1" spc="-10" dirty="0">
                <a:latin typeface="Trebuchet MS"/>
                <a:cs typeface="Trebuchet MS"/>
              </a:rPr>
              <a:t>(de</a:t>
            </a:r>
            <a:r>
              <a:rPr sz="1600" i="1" spc="5" dirty="0">
                <a:latin typeface="Trebuchet MS"/>
                <a:cs typeface="Trebuchet MS"/>
              </a:rPr>
              <a:t> </a:t>
            </a:r>
            <a:r>
              <a:rPr sz="1600" i="1" spc="-15" dirty="0">
                <a:latin typeface="Trebuchet MS"/>
                <a:cs typeface="Trebuchet MS"/>
              </a:rPr>
              <a:t>e</a:t>
            </a:r>
            <a:r>
              <a:rPr sz="1600" i="1" spc="-10" dirty="0">
                <a:latin typeface="Trebuchet MS"/>
                <a:cs typeface="Trebuchet MS"/>
              </a:rPr>
              <a:t>x.</a:t>
            </a:r>
            <a:r>
              <a:rPr sz="1600" i="1" spc="25" dirty="0">
                <a:latin typeface="Trebuchet MS"/>
                <a:cs typeface="Trebuchet MS"/>
              </a:rPr>
              <a:t> </a:t>
            </a:r>
            <a:r>
              <a:rPr sz="1600" i="1" spc="-10" dirty="0">
                <a:latin typeface="Trebuchet MS"/>
                <a:cs typeface="Trebuchet MS"/>
              </a:rPr>
              <a:t>o</a:t>
            </a:r>
            <a:r>
              <a:rPr sz="1600" i="1" dirty="0">
                <a:latin typeface="Trebuchet MS"/>
                <a:cs typeface="Trebuchet MS"/>
              </a:rPr>
              <a:t> </a:t>
            </a:r>
            <a:r>
              <a:rPr sz="1600" i="1" spc="-10" dirty="0">
                <a:latin typeface="Trebuchet MS"/>
                <a:cs typeface="Trebuchet MS"/>
              </a:rPr>
              <a:t>c</a:t>
            </a:r>
            <a:r>
              <a:rPr sz="1600" i="1" spc="-20" dirty="0">
                <a:latin typeface="Trebuchet MS"/>
                <a:cs typeface="Trebuchet MS"/>
              </a:rPr>
              <a:t>o</a:t>
            </a:r>
            <a:r>
              <a:rPr sz="1600" i="1" spc="-10" dirty="0">
                <a:latin typeface="Trebuchet MS"/>
                <a:cs typeface="Trebuchet MS"/>
              </a:rPr>
              <a:t>nsultație</a:t>
            </a:r>
            <a:r>
              <a:rPr sz="1600" i="1" spc="25" dirty="0">
                <a:latin typeface="Trebuchet MS"/>
                <a:cs typeface="Trebuchet MS"/>
              </a:rPr>
              <a:t> </a:t>
            </a:r>
            <a:r>
              <a:rPr sz="1600" i="1" spc="-10" dirty="0">
                <a:latin typeface="Trebuchet MS"/>
                <a:cs typeface="Trebuchet MS"/>
              </a:rPr>
              <a:t>punctua</a:t>
            </a:r>
            <a:r>
              <a:rPr sz="1600" i="1" spc="-5" dirty="0">
                <a:latin typeface="Trebuchet MS"/>
                <a:cs typeface="Trebuchet MS"/>
              </a:rPr>
              <a:t>l</a:t>
            </a:r>
            <a:r>
              <a:rPr sz="1600" i="1" spc="-10" dirty="0">
                <a:latin typeface="Trebuchet MS"/>
                <a:cs typeface="Trebuchet MS"/>
              </a:rPr>
              <a:t>ă</a:t>
            </a:r>
            <a:r>
              <a:rPr sz="1600" i="1" spc="15" dirty="0">
                <a:latin typeface="Trebuchet MS"/>
                <a:cs typeface="Trebuchet MS"/>
              </a:rPr>
              <a:t> </a:t>
            </a:r>
            <a:r>
              <a:rPr sz="1800" i="1" dirty="0">
                <a:latin typeface="Calibri"/>
                <a:cs typeface="Calibri"/>
              </a:rPr>
              <a:t>- a </a:t>
            </a:r>
            <a:r>
              <a:rPr sz="1800" i="1" spc="-5" dirty="0">
                <a:latin typeface="Calibri"/>
                <a:cs typeface="Calibri"/>
              </a:rPr>
              <a:t>s</a:t>
            </a:r>
            <a:r>
              <a:rPr sz="1800" i="1" spc="-10" dirty="0">
                <a:latin typeface="Calibri"/>
                <a:cs typeface="Calibri"/>
              </a:rPr>
              <a:t>i</a:t>
            </a:r>
            <a:r>
              <a:rPr sz="1800" i="1" spc="-5" dirty="0">
                <a:latin typeface="Calibri"/>
                <a:cs typeface="Calibri"/>
              </a:rPr>
              <a:t>ng</a:t>
            </a:r>
            <a:r>
              <a:rPr sz="1800" i="1" spc="-10" dirty="0">
                <a:latin typeface="Calibri"/>
                <a:cs typeface="Calibri"/>
              </a:rPr>
              <a:t>le</a:t>
            </a:r>
            <a:r>
              <a:rPr sz="1800" i="1" spc="15" dirty="0">
                <a:latin typeface="Calibri"/>
                <a:cs typeface="Calibri"/>
              </a:rPr>
              <a:t> </a:t>
            </a:r>
            <a:r>
              <a:rPr sz="1800" i="1" spc="-15" dirty="0">
                <a:latin typeface="Calibri"/>
                <a:cs typeface="Calibri"/>
              </a:rPr>
              <a:t>se</a:t>
            </a:r>
            <a:r>
              <a:rPr sz="1800" i="1" spc="-5" dirty="0">
                <a:latin typeface="Calibri"/>
                <a:cs typeface="Calibri"/>
              </a:rPr>
              <a:t>r</a:t>
            </a:r>
            <a:r>
              <a:rPr sz="1800" i="1" dirty="0">
                <a:latin typeface="Calibri"/>
                <a:cs typeface="Calibri"/>
              </a:rPr>
              <a:t>vi</a:t>
            </a:r>
            <a:r>
              <a:rPr sz="1800" i="1" spc="-25" dirty="0">
                <a:latin typeface="Calibri"/>
                <a:cs typeface="Calibri"/>
              </a:rPr>
              <a:t>c</a:t>
            </a:r>
            <a:r>
              <a:rPr sz="1800" i="1" spc="-10" dirty="0">
                <a:latin typeface="Calibri"/>
                <a:cs typeface="Calibri"/>
              </a:rPr>
              <a:t>e</a:t>
            </a:r>
            <a:r>
              <a:rPr sz="1800" i="1" spc="25" dirty="0">
                <a:latin typeface="Calibri"/>
                <a:cs typeface="Calibri"/>
              </a:rPr>
              <a:t> </a:t>
            </a:r>
            <a:r>
              <a:rPr sz="1800" i="1" spc="-15" dirty="0">
                <a:latin typeface="Calibri"/>
                <a:cs typeface="Calibri"/>
              </a:rPr>
              <a:t>p</a:t>
            </a:r>
            <a:r>
              <a:rPr sz="1800" i="1" spc="-20" dirty="0">
                <a:latin typeface="Calibri"/>
                <a:cs typeface="Calibri"/>
              </a:rPr>
              <a:t>r</a:t>
            </a:r>
            <a:r>
              <a:rPr sz="1800" i="1" spc="-15" dirty="0">
                <a:latin typeface="Calibri"/>
                <a:cs typeface="Calibri"/>
              </a:rPr>
              <a:t>o</a:t>
            </a:r>
            <a:r>
              <a:rPr sz="1800" i="1" dirty="0">
                <a:latin typeface="Calibri"/>
                <a:cs typeface="Calibri"/>
              </a:rPr>
              <a:t>vi</a:t>
            </a:r>
            <a:r>
              <a:rPr sz="1800" i="1" spc="-10" dirty="0">
                <a:latin typeface="Calibri"/>
                <a:cs typeface="Calibri"/>
              </a:rPr>
              <a:t>ded</a:t>
            </a:r>
            <a:r>
              <a:rPr sz="1800" i="1" spc="10" dirty="0">
                <a:latin typeface="Calibri"/>
                <a:cs typeface="Calibri"/>
              </a:rPr>
              <a:t> </a:t>
            </a:r>
            <a:r>
              <a:rPr sz="1800" i="1" spc="-5" dirty="0">
                <a:latin typeface="Calibri"/>
                <a:cs typeface="Calibri"/>
              </a:rPr>
              <a:t>a</a:t>
            </a:r>
            <a:r>
              <a:rPr sz="1800" i="1" dirty="0">
                <a:latin typeface="Calibri"/>
                <a:cs typeface="Calibri"/>
              </a:rPr>
              <a:t>t a</a:t>
            </a:r>
            <a:r>
              <a:rPr sz="1800" i="1" spc="5" dirty="0">
                <a:latin typeface="Calibri"/>
                <a:cs typeface="Calibri"/>
              </a:rPr>
              <a:t> </a:t>
            </a:r>
            <a:r>
              <a:rPr sz="1800" i="1" spc="-20" dirty="0">
                <a:latin typeface="Calibri"/>
                <a:cs typeface="Calibri"/>
              </a:rPr>
              <a:t>c</a:t>
            </a:r>
            <a:r>
              <a:rPr sz="1800" i="1" spc="-10" dirty="0">
                <a:latin typeface="Calibri"/>
                <a:cs typeface="Calibri"/>
              </a:rPr>
              <a:t>er</a:t>
            </a:r>
            <a:r>
              <a:rPr sz="1800" i="1" spc="-40" dirty="0">
                <a:latin typeface="Calibri"/>
                <a:cs typeface="Calibri"/>
              </a:rPr>
              <a:t>t</a:t>
            </a:r>
            <a:r>
              <a:rPr sz="1800" i="1" spc="-5" dirty="0">
                <a:latin typeface="Calibri"/>
                <a:cs typeface="Calibri"/>
              </a:rPr>
              <a:t>a</a:t>
            </a:r>
            <a:r>
              <a:rPr sz="1800" i="1" spc="-10" dirty="0">
                <a:latin typeface="Calibri"/>
                <a:cs typeface="Calibri"/>
              </a:rPr>
              <a:t>i</a:t>
            </a:r>
            <a:r>
              <a:rPr sz="1800" i="1" dirty="0">
                <a:latin typeface="Calibri"/>
                <a:cs typeface="Calibri"/>
              </a:rPr>
              <a:t>n</a:t>
            </a:r>
            <a:r>
              <a:rPr sz="1800" i="1" spc="10" dirty="0">
                <a:latin typeface="Calibri"/>
                <a:cs typeface="Calibri"/>
              </a:rPr>
              <a:t> </a:t>
            </a:r>
            <a:r>
              <a:rPr sz="1800" i="1" spc="-5" dirty="0">
                <a:latin typeface="Calibri"/>
                <a:cs typeface="Calibri"/>
              </a:rPr>
              <a:t>po</a:t>
            </a:r>
            <a:r>
              <a:rPr sz="1800" i="1" spc="-10" dirty="0">
                <a:latin typeface="Calibri"/>
                <a:cs typeface="Calibri"/>
              </a:rPr>
              <a:t>i</a:t>
            </a:r>
            <a:r>
              <a:rPr sz="1800" i="1" spc="-15" dirty="0">
                <a:latin typeface="Calibri"/>
                <a:cs typeface="Calibri"/>
              </a:rPr>
              <a:t>n</a:t>
            </a:r>
            <a:r>
              <a:rPr sz="1800" i="1" spc="-10" dirty="0">
                <a:latin typeface="Calibri"/>
                <a:cs typeface="Calibri"/>
              </a:rPr>
              <a:t>t</a:t>
            </a:r>
            <a:r>
              <a:rPr sz="1800" i="1" spc="5" dirty="0">
                <a:latin typeface="Calibri"/>
                <a:cs typeface="Calibri"/>
              </a:rPr>
              <a:t> </a:t>
            </a:r>
            <a:r>
              <a:rPr sz="1800" i="1" spc="-5" dirty="0">
                <a:latin typeface="Calibri"/>
                <a:cs typeface="Calibri"/>
              </a:rPr>
              <a:t>i</a:t>
            </a:r>
            <a:r>
              <a:rPr sz="1800" i="1" dirty="0">
                <a:latin typeface="Calibri"/>
                <a:cs typeface="Calibri"/>
              </a:rPr>
              <a:t>n</a:t>
            </a:r>
            <a:r>
              <a:rPr sz="1800" i="1" spc="1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t</a:t>
            </a:r>
            <a:r>
              <a:rPr sz="1800" i="1" spc="-10" dirty="0">
                <a:latin typeface="Calibri"/>
                <a:cs typeface="Calibri"/>
              </a:rPr>
              <a:t>i</a:t>
            </a:r>
            <a:r>
              <a:rPr sz="1800" i="1" spc="-15" dirty="0">
                <a:latin typeface="Calibri"/>
                <a:cs typeface="Calibri"/>
              </a:rPr>
              <a:t>m</a:t>
            </a:r>
            <a:r>
              <a:rPr sz="1800" i="1" spc="15" dirty="0">
                <a:latin typeface="Calibri"/>
                <a:cs typeface="Calibri"/>
              </a:rPr>
              <a:t>e</a:t>
            </a:r>
            <a:r>
              <a:rPr sz="1800" i="1" spc="-10" dirty="0">
                <a:latin typeface="Calibri"/>
                <a:cs typeface="Calibri"/>
              </a:rPr>
              <a:t>).</a:t>
            </a:r>
            <a:endParaRPr sz="1800">
              <a:latin typeface="Calibri"/>
              <a:cs typeface="Calibri"/>
            </a:endParaRPr>
          </a:p>
          <a:p>
            <a:pPr marL="942340">
              <a:lnSpc>
                <a:spcPct val="100000"/>
              </a:lnSpc>
              <a:spcBef>
                <a:spcPts val="640"/>
              </a:spcBef>
            </a:pPr>
            <a:r>
              <a:rPr b="0" i="1" spc="-10" dirty="0">
                <a:latin typeface="Trebuchet MS"/>
                <a:cs typeface="Trebuchet MS"/>
              </a:rPr>
              <a:t>Unele</a:t>
            </a:r>
            <a:r>
              <a:rPr b="0" i="1" spc="15" dirty="0">
                <a:latin typeface="Trebuchet MS"/>
                <a:cs typeface="Trebuchet MS"/>
              </a:rPr>
              <a:t> </a:t>
            </a:r>
            <a:r>
              <a:rPr b="0" i="1" spc="-10" dirty="0">
                <a:latin typeface="Trebuchet MS"/>
                <a:cs typeface="Trebuchet MS"/>
              </a:rPr>
              <a:t>ghiduri</a:t>
            </a:r>
            <a:r>
              <a:rPr b="0" i="1" spc="-5" dirty="0">
                <a:latin typeface="Trebuchet MS"/>
                <a:cs typeface="Trebuchet MS"/>
              </a:rPr>
              <a:t> </a:t>
            </a:r>
            <a:r>
              <a:rPr b="0" i="1" spc="-10" dirty="0">
                <a:latin typeface="Trebuchet MS"/>
                <a:cs typeface="Trebuchet MS"/>
              </a:rPr>
              <a:t>indică</a:t>
            </a:r>
            <a:r>
              <a:rPr b="0" i="1" spc="-5" dirty="0">
                <a:latin typeface="Trebuchet MS"/>
                <a:cs typeface="Trebuchet MS"/>
              </a:rPr>
              <a:t> </a:t>
            </a:r>
            <a:r>
              <a:rPr b="0" i="1" spc="-10" dirty="0">
                <a:latin typeface="Trebuchet MS"/>
                <a:cs typeface="Trebuchet MS"/>
              </a:rPr>
              <a:t>că</a:t>
            </a:r>
            <a:r>
              <a:rPr b="0" i="1" spc="5" dirty="0">
                <a:latin typeface="Trebuchet MS"/>
                <a:cs typeface="Trebuchet MS"/>
              </a:rPr>
              <a:t> </a:t>
            </a:r>
            <a:r>
              <a:rPr b="0" i="1" spc="-10" dirty="0">
                <a:latin typeface="Trebuchet MS"/>
                <a:cs typeface="Trebuchet MS"/>
              </a:rPr>
              <a:t>suma</a:t>
            </a:r>
            <a:r>
              <a:rPr b="0" i="1" spc="5" dirty="0">
                <a:latin typeface="Trebuchet MS"/>
                <a:cs typeface="Trebuchet MS"/>
              </a:rPr>
              <a:t> </a:t>
            </a:r>
            <a:r>
              <a:rPr b="0" i="1" spc="-10" dirty="0">
                <a:latin typeface="Trebuchet MS"/>
                <a:cs typeface="Trebuchet MS"/>
              </a:rPr>
              <a:t>de</a:t>
            </a:r>
            <a:r>
              <a:rPr b="0" i="1" dirty="0">
                <a:latin typeface="Trebuchet MS"/>
                <a:cs typeface="Trebuchet MS"/>
              </a:rPr>
              <a:t> </a:t>
            </a:r>
            <a:r>
              <a:rPr b="0" i="1" spc="-10" dirty="0">
                <a:latin typeface="Trebuchet MS"/>
                <a:cs typeface="Trebuchet MS"/>
              </a:rPr>
              <a:t>1</a:t>
            </a:r>
            <a:r>
              <a:rPr b="0" i="1" spc="-5" dirty="0">
                <a:latin typeface="Trebuchet MS"/>
                <a:cs typeface="Trebuchet MS"/>
              </a:rPr>
              <a:t>5</a:t>
            </a:r>
            <a:r>
              <a:rPr b="0" i="1" spc="-10" dirty="0">
                <a:latin typeface="Trebuchet MS"/>
                <a:cs typeface="Trebuchet MS"/>
              </a:rPr>
              <a:t>.000</a:t>
            </a:r>
            <a:r>
              <a:rPr b="0" i="1" spc="5" dirty="0">
                <a:latin typeface="Trebuchet MS"/>
                <a:cs typeface="Trebuchet MS"/>
              </a:rPr>
              <a:t> </a:t>
            </a:r>
            <a:r>
              <a:rPr b="0" i="1" spc="-10" dirty="0">
                <a:latin typeface="Trebuchet MS"/>
                <a:cs typeface="Trebuchet MS"/>
              </a:rPr>
              <a:t>E</a:t>
            </a:r>
            <a:r>
              <a:rPr b="0" i="1" spc="-15" dirty="0">
                <a:latin typeface="Trebuchet MS"/>
                <a:cs typeface="Trebuchet MS"/>
              </a:rPr>
              <a:t>ur</a:t>
            </a:r>
            <a:r>
              <a:rPr b="0" i="1" spc="-10" dirty="0">
                <a:latin typeface="Trebuchet MS"/>
                <a:cs typeface="Trebuchet MS"/>
              </a:rPr>
              <a:t>o</a:t>
            </a:r>
            <a:r>
              <a:rPr b="0" i="1" spc="15" dirty="0">
                <a:latin typeface="Trebuchet MS"/>
                <a:cs typeface="Trebuchet MS"/>
              </a:rPr>
              <a:t> </a:t>
            </a:r>
            <a:r>
              <a:rPr b="0" i="1" spc="-10" dirty="0">
                <a:latin typeface="Trebuchet MS"/>
                <a:cs typeface="Trebuchet MS"/>
              </a:rPr>
              <a:t>nu</a:t>
            </a:r>
            <a:r>
              <a:rPr b="0" i="1" spc="10" dirty="0">
                <a:latin typeface="Trebuchet MS"/>
                <a:cs typeface="Trebuchet MS"/>
              </a:rPr>
              <a:t> </a:t>
            </a:r>
            <a:r>
              <a:rPr b="0" i="1" spc="-10" dirty="0">
                <a:latin typeface="Trebuchet MS"/>
                <a:cs typeface="Trebuchet MS"/>
              </a:rPr>
              <a:t>se</a:t>
            </a:r>
            <a:r>
              <a:rPr b="0" i="1" spc="15" dirty="0">
                <a:latin typeface="Trebuchet MS"/>
                <a:cs typeface="Trebuchet MS"/>
              </a:rPr>
              <a:t> </a:t>
            </a:r>
            <a:r>
              <a:rPr b="0" i="1" spc="-15" dirty="0">
                <a:latin typeface="Trebuchet MS"/>
                <a:cs typeface="Trebuchet MS"/>
              </a:rPr>
              <a:t>re</a:t>
            </a:r>
            <a:r>
              <a:rPr b="0" i="1" spc="-10" dirty="0">
                <a:latin typeface="Trebuchet MS"/>
                <a:cs typeface="Trebuchet MS"/>
              </a:rPr>
              <a:t>f</a:t>
            </a:r>
            <a:r>
              <a:rPr b="0" i="1" spc="-20" dirty="0">
                <a:latin typeface="Trebuchet MS"/>
                <a:cs typeface="Trebuchet MS"/>
              </a:rPr>
              <a:t>e</a:t>
            </a:r>
            <a:r>
              <a:rPr b="0" i="1" spc="-15" dirty="0">
                <a:latin typeface="Trebuchet MS"/>
                <a:cs typeface="Trebuchet MS"/>
              </a:rPr>
              <a:t>r</a:t>
            </a:r>
            <a:r>
              <a:rPr b="0" i="1" spc="-10" dirty="0">
                <a:latin typeface="Trebuchet MS"/>
                <a:cs typeface="Trebuchet MS"/>
              </a:rPr>
              <a:t>ă</a:t>
            </a:r>
            <a:r>
              <a:rPr b="0" i="1" spc="20" dirty="0">
                <a:latin typeface="Trebuchet MS"/>
                <a:cs typeface="Trebuchet MS"/>
              </a:rPr>
              <a:t> </a:t>
            </a:r>
            <a:r>
              <a:rPr b="0" i="1" spc="-10" dirty="0">
                <a:latin typeface="Trebuchet MS"/>
                <a:cs typeface="Trebuchet MS"/>
              </a:rPr>
              <a:t>la</a:t>
            </a:r>
            <a:r>
              <a:rPr b="0" i="1" spc="-5" dirty="0">
                <a:latin typeface="Trebuchet MS"/>
                <a:cs typeface="Trebuchet MS"/>
              </a:rPr>
              <a:t> </a:t>
            </a:r>
            <a:r>
              <a:rPr b="0" i="1" spc="-10" dirty="0">
                <a:latin typeface="Trebuchet MS"/>
                <a:cs typeface="Trebuchet MS"/>
              </a:rPr>
              <a:t>ono</a:t>
            </a:r>
            <a:r>
              <a:rPr b="0" i="1" spc="-20" dirty="0">
                <a:latin typeface="Trebuchet MS"/>
                <a:cs typeface="Trebuchet MS"/>
              </a:rPr>
              <a:t>r</a:t>
            </a:r>
            <a:r>
              <a:rPr b="0" i="1" spc="-10" dirty="0">
                <a:latin typeface="Trebuchet MS"/>
                <a:cs typeface="Trebuchet MS"/>
              </a:rPr>
              <a:t>ariu</a:t>
            </a:r>
            <a:r>
              <a:rPr b="0" i="1" spc="30" dirty="0">
                <a:latin typeface="Trebuchet MS"/>
                <a:cs typeface="Trebuchet MS"/>
              </a:rPr>
              <a:t> </a:t>
            </a:r>
            <a:r>
              <a:rPr b="0" i="1" spc="-10" dirty="0">
                <a:latin typeface="Trebuchet MS"/>
                <a:cs typeface="Trebuchet MS"/>
              </a:rPr>
              <a:t>ci</a:t>
            </a:r>
            <a:r>
              <a:rPr b="0" i="1" spc="-5" dirty="0">
                <a:latin typeface="Trebuchet MS"/>
                <a:cs typeface="Trebuchet MS"/>
              </a:rPr>
              <a:t> </a:t>
            </a:r>
            <a:r>
              <a:rPr b="0" i="1" spc="-10" dirty="0">
                <a:latin typeface="Trebuchet MS"/>
                <a:cs typeface="Trebuchet MS"/>
              </a:rPr>
              <a:t>la</a:t>
            </a:r>
            <a:r>
              <a:rPr b="0" i="1" dirty="0">
                <a:latin typeface="Trebuchet MS"/>
                <a:cs typeface="Trebuchet MS"/>
              </a:rPr>
              <a:t> </a:t>
            </a:r>
            <a:r>
              <a:rPr b="0" i="1" spc="-10" dirty="0">
                <a:latin typeface="Trebuchet MS"/>
                <a:cs typeface="Trebuchet MS"/>
              </a:rPr>
              <a:t>val</a:t>
            </a:r>
            <a:r>
              <a:rPr b="0" i="1" spc="-15" dirty="0">
                <a:latin typeface="Trebuchet MS"/>
                <a:cs typeface="Trebuchet MS"/>
              </a:rPr>
              <a:t>o</a:t>
            </a:r>
            <a:r>
              <a:rPr b="0" i="1" spc="-10" dirty="0">
                <a:latin typeface="Trebuchet MS"/>
                <a:cs typeface="Trebuchet MS"/>
              </a:rPr>
              <a:t>ar</a:t>
            </a:r>
            <a:r>
              <a:rPr b="0" i="1" spc="-20" dirty="0">
                <a:latin typeface="Trebuchet MS"/>
                <a:cs typeface="Trebuchet MS"/>
              </a:rPr>
              <a:t>e</a:t>
            </a:r>
            <a:r>
              <a:rPr b="0" i="1" spc="-10" dirty="0">
                <a:latin typeface="Trebuchet MS"/>
                <a:cs typeface="Trebuchet MS"/>
              </a:rPr>
              <a:t>a</a:t>
            </a:r>
            <a:r>
              <a:rPr b="0" i="1" spc="35" dirty="0">
                <a:latin typeface="Trebuchet MS"/>
                <a:cs typeface="Trebuchet MS"/>
              </a:rPr>
              <a:t> </a:t>
            </a:r>
            <a:r>
              <a:rPr b="0" i="1" spc="-10" dirty="0">
                <a:latin typeface="Trebuchet MS"/>
                <a:cs typeface="Trebuchet MS"/>
              </a:rPr>
              <a:t>tranzacției</a:t>
            </a:r>
            <a:r>
              <a:rPr b="0" i="1" spc="20" dirty="0">
                <a:latin typeface="Trebuchet MS"/>
                <a:cs typeface="Trebuchet MS"/>
              </a:rPr>
              <a:t> </a:t>
            </a:r>
            <a:r>
              <a:rPr b="0" i="1" spc="-10" dirty="0">
                <a:latin typeface="Trebuchet MS"/>
                <a:cs typeface="Trebuchet MS"/>
              </a:rPr>
              <a:t>Clientu</a:t>
            </a:r>
            <a:r>
              <a:rPr b="0" i="1" spc="-5" dirty="0">
                <a:latin typeface="Trebuchet MS"/>
                <a:cs typeface="Trebuchet MS"/>
              </a:rPr>
              <a:t>l</a:t>
            </a:r>
            <a:r>
              <a:rPr b="0" i="1" spc="-10" dirty="0">
                <a:latin typeface="Trebuchet MS"/>
                <a:cs typeface="Trebuchet MS"/>
              </a:rPr>
              <a:t>ui!</a:t>
            </a:r>
          </a:p>
          <a:p>
            <a:pPr marL="951230" indent="-306070">
              <a:lnSpc>
                <a:spcPct val="100000"/>
              </a:lnSpc>
              <a:spcBef>
                <a:spcPts val="600"/>
              </a:spcBef>
              <a:buFont typeface="Trebuchet MS"/>
              <a:buAutoNum type="arabicPeriod" startAt="2"/>
              <a:tabLst>
                <a:tab pos="951865" algn="l"/>
                <a:tab pos="2219325" algn="l"/>
                <a:tab pos="3647440" algn="l"/>
                <a:tab pos="6444615" algn="l"/>
              </a:tabLst>
            </a:pPr>
            <a:r>
              <a:rPr spc="-10" dirty="0">
                <a:latin typeface="Trebuchet MS"/>
                <a:cs typeface="Trebuchet MS"/>
              </a:rPr>
              <a:t>când</a:t>
            </a:r>
            <a:r>
              <a:rPr dirty="0">
                <a:latin typeface="Trebuchet MS"/>
                <a:cs typeface="Trebuchet MS"/>
              </a:rPr>
              <a:t> </a:t>
            </a:r>
            <a:r>
              <a:rPr spc="30" dirty="0">
                <a:latin typeface="Trebuchet MS"/>
                <a:cs typeface="Trebuchet MS"/>
              </a:rPr>
              <a:t> </a:t>
            </a:r>
            <a:r>
              <a:rPr spc="-10" dirty="0"/>
              <a:t>e</a:t>
            </a:r>
            <a:r>
              <a:rPr spc="-15" dirty="0"/>
              <a:t>x</a:t>
            </a:r>
            <a:r>
              <a:rPr spc="-10" dirty="0"/>
              <a:t>istă</a:t>
            </a:r>
            <a:r>
              <a:rPr dirty="0"/>
              <a:t>	</a:t>
            </a:r>
            <a:r>
              <a:rPr spc="-10" dirty="0">
                <a:latin typeface="Trebuchet MS"/>
                <a:cs typeface="Trebuchet MS"/>
              </a:rPr>
              <a:t>su</a:t>
            </a:r>
            <a:r>
              <a:rPr spc="-5" dirty="0">
                <a:latin typeface="Trebuchet MS"/>
                <a:cs typeface="Trebuchet MS"/>
              </a:rPr>
              <a:t>s</a:t>
            </a:r>
            <a:r>
              <a:rPr spc="-20" dirty="0">
                <a:latin typeface="Trebuchet MS"/>
                <a:cs typeface="Trebuchet MS"/>
              </a:rPr>
              <a:t>p</a:t>
            </a:r>
            <a:r>
              <a:rPr spc="-15" dirty="0">
                <a:latin typeface="Trebuchet MS"/>
                <a:cs typeface="Trebuchet MS"/>
              </a:rPr>
              <a:t>ic</a:t>
            </a:r>
            <a:r>
              <a:rPr dirty="0">
                <a:latin typeface="Trebuchet MS"/>
                <a:cs typeface="Trebuchet MS"/>
              </a:rPr>
              <a:t>i</a:t>
            </a:r>
            <a:r>
              <a:rPr spc="-10" dirty="0">
                <a:latin typeface="Trebuchet MS"/>
                <a:cs typeface="Trebuchet MS"/>
              </a:rPr>
              <a:t>u</a:t>
            </a:r>
            <a:r>
              <a:rPr spc="-5" dirty="0">
                <a:latin typeface="Trebuchet MS"/>
                <a:cs typeface="Trebuchet MS"/>
              </a:rPr>
              <a:t>ni</a:t>
            </a:r>
            <a:r>
              <a:rPr dirty="0">
                <a:latin typeface="Trebuchet MS"/>
                <a:cs typeface="Trebuchet MS"/>
              </a:rPr>
              <a:t> </a:t>
            </a:r>
            <a:r>
              <a:rPr spc="30" dirty="0">
                <a:latin typeface="Trebuchet MS"/>
                <a:cs typeface="Trebuchet MS"/>
              </a:rPr>
              <a:t> </a:t>
            </a:r>
            <a:r>
              <a:rPr spc="-5" dirty="0">
                <a:latin typeface="Trebuchet MS"/>
                <a:cs typeface="Trebuchet MS"/>
              </a:rPr>
              <a:t>d</a:t>
            </a:r>
            <a:r>
              <a:rPr spc="-10" dirty="0">
                <a:latin typeface="Trebuchet MS"/>
                <a:cs typeface="Trebuchet MS"/>
              </a:rPr>
              <a:t>e</a:t>
            </a:r>
            <a:r>
              <a:rPr dirty="0">
                <a:latin typeface="Trebuchet MS"/>
                <a:cs typeface="Trebuchet MS"/>
              </a:rPr>
              <a:t>	</a:t>
            </a:r>
            <a:r>
              <a:rPr spc="-10" dirty="0"/>
              <a:t>s</a:t>
            </a:r>
            <a:r>
              <a:rPr spc="-20" dirty="0"/>
              <a:t>p</a:t>
            </a:r>
            <a:r>
              <a:rPr dirty="0"/>
              <a:t>ă</a:t>
            </a:r>
            <a:r>
              <a:rPr spc="-10" dirty="0"/>
              <a:t>la</a:t>
            </a:r>
            <a:r>
              <a:rPr dirty="0"/>
              <a:t>r</a:t>
            </a:r>
            <a:r>
              <a:rPr spc="-10" dirty="0"/>
              <a:t>e</a:t>
            </a:r>
            <a:r>
              <a:rPr dirty="0"/>
              <a:t> </a:t>
            </a:r>
            <a:r>
              <a:rPr spc="15" dirty="0"/>
              <a:t> </a:t>
            </a:r>
            <a:r>
              <a:rPr spc="-10" dirty="0">
                <a:latin typeface="Trebuchet MS"/>
                <a:cs typeface="Trebuchet MS"/>
              </a:rPr>
              <a:t>a</a:t>
            </a:r>
            <a:r>
              <a:rPr dirty="0">
                <a:latin typeface="Trebuchet MS"/>
                <a:cs typeface="Trebuchet MS"/>
              </a:rPr>
              <a:t> </a:t>
            </a:r>
            <a:r>
              <a:rPr spc="20" dirty="0">
                <a:latin typeface="Trebuchet MS"/>
                <a:cs typeface="Trebuchet MS"/>
              </a:rPr>
              <a:t> </a:t>
            </a:r>
            <a:r>
              <a:rPr spc="-15" dirty="0"/>
              <a:t>b</a:t>
            </a:r>
            <a:r>
              <a:rPr spc="-10" dirty="0"/>
              <a:t>a</a:t>
            </a:r>
            <a:r>
              <a:rPr spc="-5" dirty="0"/>
              <a:t>n</a:t>
            </a:r>
            <a:r>
              <a:rPr spc="0" dirty="0"/>
              <a:t>i</a:t>
            </a:r>
            <a:r>
              <a:rPr dirty="0"/>
              <a:t>l</a:t>
            </a:r>
            <a:r>
              <a:rPr spc="-10" dirty="0"/>
              <a:t>or/fi</a:t>
            </a:r>
            <a:r>
              <a:rPr spc="-5" dirty="0"/>
              <a:t>n</a:t>
            </a:r>
            <a:r>
              <a:rPr spc="-10" dirty="0"/>
              <a:t>a</a:t>
            </a:r>
            <a:r>
              <a:rPr spc="-5" dirty="0"/>
              <a:t>n</a:t>
            </a:r>
            <a:r>
              <a:rPr spc="-10" dirty="0"/>
              <a:t>țare</a:t>
            </a:r>
            <a:r>
              <a:rPr dirty="0"/>
              <a:t>	</a:t>
            </a:r>
            <a:r>
              <a:rPr spc="-10" dirty="0">
                <a:latin typeface="Trebuchet MS"/>
                <a:cs typeface="Trebuchet MS"/>
              </a:rPr>
              <a:t>a</a:t>
            </a:r>
            <a:r>
              <a:rPr dirty="0">
                <a:latin typeface="Trebuchet MS"/>
                <a:cs typeface="Trebuchet MS"/>
              </a:rPr>
              <a:t> </a:t>
            </a:r>
            <a:r>
              <a:rPr spc="30" dirty="0">
                <a:latin typeface="Trebuchet MS"/>
                <a:cs typeface="Trebuchet MS"/>
              </a:rPr>
              <a:t> </a:t>
            </a:r>
            <a:r>
              <a:rPr spc="-15" dirty="0">
                <a:latin typeface="Trebuchet MS"/>
                <a:cs typeface="Trebuchet MS"/>
              </a:rPr>
              <a:t>ter</a:t>
            </a:r>
            <a:r>
              <a:rPr spc="-5" dirty="0">
                <a:latin typeface="Trebuchet MS"/>
                <a:cs typeface="Trebuchet MS"/>
              </a:rPr>
              <a:t>o</a:t>
            </a:r>
            <a:r>
              <a:rPr spc="-15" dirty="0">
                <a:latin typeface="Trebuchet MS"/>
                <a:cs typeface="Trebuchet MS"/>
              </a:rPr>
              <a:t>r</a:t>
            </a:r>
            <a:r>
              <a:rPr spc="-10" dirty="0">
                <a:latin typeface="Trebuchet MS"/>
                <a:cs typeface="Trebuchet MS"/>
              </a:rPr>
              <a:t>is</a:t>
            </a:r>
            <a:r>
              <a:rPr spc="-25" dirty="0">
                <a:latin typeface="Trebuchet MS"/>
                <a:cs typeface="Trebuchet MS"/>
              </a:rPr>
              <a:t>m</a:t>
            </a:r>
            <a:r>
              <a:rPr spc="0" dirty="0">
                <a:latin typeface="Trebuchet MS"/>
                <a:cs typeface="Trebuchet MS"/>
              </a:rPr>
              <a:t>u</a:t>
            </a:r>
            <a:r>
              <a:rPr spc="-10" dirty="0">
                <a:latin typeface="Trebuchet MS"/>
                <a:cs typeface="Trebuchet MS"/>
              </a:rPr>
              <a:t>lu</a:t>
            </a:r>
            <a:r>
              <a:rPr dirty="0">
                <a:latin typeface="Trebuchet MS"/>
                <a:cs typeface="Trebuchet MS"/>
              </a:rPr>
              <a:t>i</a:t>
            </a:r>
            <a:r>
              <a:rPr b="0" spc="-10" dirty="0">
                <a:latin typeface="Trebuchet MS"/>
                <a:cs typeface="Trebuchet MS"/>
              </a:rPr>
              <a:t>,</a:t>
            </a:r>
            <a:r>
              <a:rPr b="0" dirty="0">
                <a:latin typeface="Trebuchet MS"/>
                <a:cs typeface="Trebuchet MS"/>
              </a:rPr>
              <a:t> </a:t>
            </a:r>
            <a:r>
              <a:rPr b="0" spc="25" dirty="0">
                <a:latin typeface="Trebuchet MS"/>
                <a:cs typeface="Trebuchet MS"/>
              </a:rPr>
              <a:t> </a:t>
            </a:r>
            <a:r>
              <a:rPr b="0" spc="-10" dirty="0">
                <a:latin typeface="Trebuchet MS"/>
                <a:cs typeface="Trebuchet MS"/>
              </a:rPr>
              <a:t>i</a:t>
            </a:r>
            <a:r>
              <a:rPr b="0" spc="0" dirty="0">
                <a:latin typeface="Trebuchet MS"/>
                <a:cs typeface="Trebuchet MS"/>
              </a:rPr>
              <a:t>n</a:t>
            </a:r>
            <a:r>
              <a:rPr b="0" spc="-15" dirty="0">
                <a:latin typeface="Trebuchet MS"/>
                <a:cs typeface="Trebuchet MS"/>
              </a:rPr>
              <a:t>dife</a:t>
            </a:r>
            <a:r>
              <a:rPr b="0" spc="-5" dirty="0">
                <a:latin typeface="Trebuchet MS"/>
                <a:cs typeface="Trebuchet MS"/>
              </a:rPr>
              <a:t>r</a:t>
            </a:r>
            <a:r>
              <a:rPr b="0" spc="-10" dirty="0">
                <a:latin typeface="Trebuchet MS"/>
                <a:cs typeface="Trebuchet MS"/>
              </a:rPr>
              <a:t>e</a:t>
            </a:r>
            <a:r>
              <a:rPr b="0" spc="-15" dirty="0">
                <a:latin typeface="Trebuchet MS"/>
                <a:cs typeface="Trebuchet MS"/>
              </a:rPr>
              <a:t>n</a:t>
            </a:r>
            <a:r>
              <a:rPr b="0" spc="-10" dirty="0">
                <a:latin typeface="Trebuchet MS"/>
                <a:cs typeface="Trebuchet MS"/>
              </a:rPr>
              <a:t>t</a:t>
            </a:r>
            <a:r>
              <a:rPr b="0" dirty="0">
                <a:latin typeface="Trebuchet MS"/>
                <a:cs typeface="Trebuchet MS"/>
              </a:rPr>
              <a:t> </a:t>
            </a:r>
            <a:r>
              <a:rPr b="0" spc="30" dirty="0">
                <a:latin typeface="Trebuchet MS"/>
                <a:cs typeface="Trebuchet MS"/>
              </a:rPr>
              <a:t> </a:t>
            </a:r>
            <a:r>
              <a:rPr b="0" spc="-15" dirty="0">
                <a:latin typeface="Trebuchet MS"/>
                <a:cs typeface="Trebuchet MS"/>
              </a:rPr>
              <a:t>d</a:t>
            </a:r>
            <a:r>
              <a:rPr b="0" spc="-10" dirty="0">
                <a:latin typeface="Trebuchet MS"/>
                <a:cs typeface="Trebuchet MS"/>
              </a:rPr>
              <a:t>e</a:t>
            </a:r>
            <a:r>
              <a:rPr b="0" dirty="0">
                <a:latin typeface="Trebuchet MS"/>
                <a:cs typeface="Trebuchet MS"/>
              </a:rPr>
              <a:t> </a:t>
            </a:r>
            <a:r>
              <a:rPr b="0" spc="25" dirty="0">
                <a:latin typeface="Trebuchet MS"/>
                <a:cs typeface="Trebuchet MS"/>
              </a:rPr>
              <a:t> </a:t>
            </a:r>
            <a:r>
              <a:rPr b="0" spc="-10" dirty="0">
                <a:latin typeface="Trebuchet MS"/>
                <a:cs typeface="Trebuchet MS"/>
              </a:rPr>
              <a:t>inc</a:t>
            </a:r>
            <a:r>
              <a:rPr b="0" spc="0" dirty="0">
                <a:latin typeface="Trebuchet MS"/>
                <a:cs typeface="Trebuchet MS"/>
              </a:rPr>
              <a:t>i</a:t>
            </a:r>
            <a:r>
              <a:rPr b="0" spc="-10" dirty="0">
                <a:latin typeface="Trebuchet MS"/>
                <a:cs typeface="Trebuchet MS"/>
              </a:rPr>
              <a:t>den</a:t>
            </a:r>
            <a:r>
              <a:rPr b="0" spc="-5" dirty="0">
                <a:latin typeface="Trebuchet MS"/>
                <a:cs typeface="Trebuchet MS"/>
              </a:rPr>
              <a:t>ț</a:t>
            </a:r>
            <a:r>
              <a:rPr b="0" spc="-10" dirty="0">
                <a:latin typeface="Trebuchet MS"/>
                <a:cs typeface="Trebuchet MS"/>
              </a:rPr>
              <a:t>a</a:t>
            </a:r>
            <a:r>
              <a:rPr b="0" dirty="0">
                <a:latin typeface="Trebuchet MS"/>
                <a:cs typeface="Trebuchet MS"/>
              </a:rPr>
              <a:t> </a:t>
            </a:r>
            <a:r>
              <a:rPr b="0" spc="30" dirty="0">
                <a:latin typeface="Trebuchet MS"/>
                <a:cs typeface="Trebuchet MS"/>
              </a:rPr>
              <a:t> </a:t>
            </a:r>
            <a:r>
              <a:rPr b="0" spc="-15" dirty="0">
                <a:latin typeface="Trebuchet MS"/>
                <a:cs typeface="Trebuchet MS"/>
              </a:rPr>
              <a:t>pr</a:t>
            </a:r>
            <a:r>
              <a:rPr b="0" spc="-5" dirty="0">
                <a:latin typeface="Trebuchet MS"/>
                <a:cs typeface="Trebuchet MS"/>
              </a:rPr>
              <a:t>e</a:t>
            </a:r>
            <a:r>
              <a:rPr b="0" spc="-10" dirty="0">
                <a:latin typeface="Trebuchet MS"/>
                <a:cs typeface="Trebuchet MS"/>
              </a:rPr>
              <a:t>ved</a:t>
            </a:r>
            <a:r>
              <a:rPr b="0" spc="-5" dirty="0">
                <a:latin typeface="Trebuchet MS"/>
                <a:cs typeface="Trebuchet MS"/>
              </a:rPr>
              <a:t>e</a:t>
            </a:r>
            <a:r>
              <a:rPr b="0" spc="-10" dirty="0">
                <a:latin typeface="Trebuchet MS"/>
                <a:cs typeface="Trebuchet MS"/>
              </a:rPr>
              <a:t>r</a:t>
            </a:r>
            <a:r>
              <a:rPr b="0" spc="0" dirty="0">
                <a:latin typeface="Trebuchet MS"/>
                <a:cs typeface="Trebuchet MS"/>
              </a:rPr>
              <a:t>i</a:t>
            </a:r>
            <a:r>
              <a:rPr b="0" spc="-10" dirty="0">
                <a:latin typeface="Trebuchet MS"/>
                <a:cs typeface="Trebuchet MS"/>
              </a:rPr>
              <a:t>lor</a:t>
            </a:r>
          </a:p>
          <a:p>
            <a:pPr marL="645160">
              <a:lnSpc>
                <a:spcPct val="100000"/>
              </a:lnSpc>
            </a:pPr>
            <a:r>
              <a:rPr b="0" spc="-15" dirty="0">
                <a:latin typeface="Trebuchet MS"/>
                <a:cs typeface="Trebuchet MS"/>
              </a:rPr>
              <a:t>d</a:t>
            </a:r>
            <a:r>
              <a:rPr b="0" spc="-5" dirty="0">
                <a:latin typeface="Trebuchet MS"/>
                <a:cs typeface="Trebuchet MS"/>
              </a:rPr>
              <a:t>e</a:t>
            </a:r>
            <a:r>
              <a:rPr b="0" spc="-10" dirty="0">
                <a:latin typeface="Trebuchet MS"/>
                <a:cs typeface="Trebuchet MS"/>
              </a:rPr>
              <a:t>rog</a:t>
            </a:r>
            <a:r>
              <a:rPr b="0" spc="-5" dirty="0">
                <a:latin typeface="Trebuchet MS"/>
                <a:cs typeface="Trebuchet MS"/>
              </a:rPr>
              <a:t>a</a:t>
            </a:r>
            <a:r>
              <a:rPr b="0" dirty="0">
                <a:latin typeface="Trebuchet MS"/>
                <a:cs typeface="Trebuchet MS"/>
              </a:rPr>
              <a:t>t</a:t>
            </a:r>
            <a:r>
              <a:rPr b="0" spc="-10" dirty="0">
                <a:latin typeface="Trebuchet MS"/>
                <a:cs typeface="Trebuchet MS"/>
              </a:rPr>
              <a:t>orii</a:t>
            </a:r>
            <a:r>
              <a:rPr b="0" spc="20" dirty="0">
                <a:latin typeface="Trebuchet MS"/>
                <a:cs typeface="Trebuchet MS"/>
              </a:rPr>
              <a:t> </a:t>
            </a:r>
            <a:r>
              <a:rPr b="0" spc="-15" dirty="0">
                <a:latin typeface="Trebuchet MS"/>
                <a:cs typeface="Trebuchet MS"/>
              </a:rPr>
              <a:t>d</a:t>
            </a:r>
            <a:r>
              <a:rPr b="0" spc="-10" dirty="0">
                <a:latin typeface="Trebuchet MS"/>
                <a:cs typeface="Trebuchet MS"/>
              </a:rPr>
              <a:t>e</a:t>
            </a:r>
            <a:r>
              <a:rPr b="0" spc="10" dirty="0">
                <a:latin typeface="Trebuchet MS"/>
                <a:cs typeface="Trebuchet MS"/>
              </a:rPr>
              <a:t> </a:t>
            </a:r>
            <a:r>
              <a:rPr b="0" spc="-10" dirty="0">
                <a:latin typeface="Trebuchet MS"/>
                <a:cs typeface="Trebuchet MS"/>
              </a:rPr>
              <a:t>la</a:t>
            </a:r>
            <a:r>
              <a:rPr b="0" spc="10" dirty="0">
                <a:latin typeface="Trebuchet MS"/>
                <a:cs typeface="Trebuchet MS"/>
              </a:rPr>
              <a:t> </a:t>
            </a:r>
            <a:r>
              <a:rPr b="0" spc="-20" dirty="0">
                <a:latin typeface="Trebuchet MS"/>
                <a:cs typeface="Trebuchet MS"/>
              </a:rPr>
              <a:t>o</a:t>
            </a:r>
            <a:r>
              <a:rPr b="0" spc="-10" dirty="0">
                <a:latin typeface="Trebuchet MS"/>
                <a:cs typeface="Trebuchet MS"/>
              </a:rPr>
              <a:t>b</a:t>
            </a:r>
            <a:r>
              <a:rPr b="0" spc="-15" dirty="0">
                <a:latin typeface="Trebuchet MS"/>
                <a:cs typeface="Trebuchet MS"/>
              </a:rPr>
              <a:t>l</a:t>
            </a:r>
            <a:r>
              <a:rPr b="0" spc="-10" dirty="0">
                <a:latin typeface="Trebuchet MS"/>
                <a:cs typeface="Trebuchet MS"/>
              </a:rPr>
              <a:t>igația</a:t>
            </a:r>
            <a:r>
              <a:rPr b="0" spc="25" dirty="0">
                <a:latin typeface="Trebuchet MS"/>
                <a:cs typeface="Trebuchet MS"/>
              </a:rPr>
              <a:t> </a:t>
            </a:r>
            <a:r>
              <a:rPr b="0" spc="-5" dirty="0">
                <a:latin typeface="Trebuchet MS"/>
                <a:cs typeface="Trebuchet MS"/>
              </a:rPr>
              <a:t>K</a:t>
            </a:r>
            <a:r>
              <a:rPr b="0" spc="-15" dirty="0">
                <a:latin typeface="Trebuchet MS"/>
                <a:cs typeface="Trebuchet MS"/>
              </a:rPr>
              <a:t>Y</a:t>
            </a:r>
            <a:r>
              <a:rPr b="0" spc="-10" dirty="0">
                <a:latin typeface="Trebuchet MS"/>
                <a:cs typeface="Trebuchet MS"/>
              </a:rPr>
              <a:t>C</a:t>
            </a:r>
            <a:r>
              <a:rPr b="0" spc="15" dirty="0">
                <a:latin typeface="Trebuchet MS"/>
                <a:cs typeface="Trebuchet MS"/>
              </a:rPr>
              <a:t> </a:t>
            </a:r>
            <a:r>
              <a:rPr b="0" spc="-10" dirty="0">
                <a:latin typeface="Trebuchet MS"/>
                <a:cs typeface="Trebuchet MS"/>
              </a:rPr>
              <a:t>stabilite</a:t>
            </a:r>
            <a:r>
              <a:rPr b="0" spc="20" dirty="0">
                <a:latin typeface="Trebuchet MS"/>
                <a:cs typeface="Trebuchet MS"/>
              </a:rPr>
              <a:t> </a:t>
            </a:r>
            <a:r>
              <a:rPr b="0" spc="-15" dirty="0">
                <a:latin typeface="Trebuchet MS"/>
                <a:cs typeface="Trebuchet MS"/>
              </a:rPr>
              <a:t>confo</a:t>
            </a:r>
            <a:r>
              <a:rPr b="0" spc="-10" dirty="0">
                <a:latin typeface="Trebuchet MS"/>
                <a:cs typeface="Trebuchet MS"/>
              </a:rPr>
              <a:t>rm</a:t>
            </a:r>
            <a:r>
              <a:rPr b="0" spc="25" dirty="0">
                <a:latin typeface="Trebuchet MS"/>
                <a:cs typeface="Trebuchet MS"/>
              </a:rPr>
              <a:t> </a:t>
            </a:r>
            <a:r>
              <a:rPr b="0" spc="-10" dirty="0">
                <a:latin typeface="Trebuchet MS"/>
                <a:cs typeface="Trebuchet MS"/>
              </a:rPr>
              <a:t>legii</a:t>
            </a:r>
            <a:r>
              <a:rPr b="0" spc="25" dirty="0">
                <a:latin typeface="Trebuchet MS"/>
                <a:cs typeface="Trebuchet MS"/>
              </a:rPr>
              <a:t> </a:t>
            </a:r>
            <a:r>
              <a:rPr b="0" spc="-10" dirty="0">
                <a:latin typeface="Trebuchet MS"/>
                <a:cs typeface="Trebuchet MS"/>
              </a:rPr>
              <a:t>și</a:t>
            </a:r>
            <a:r>
              <a:rPr b="0" spc="10" dirty="0">
                <a:latin typeface="Trebuchet MS"/>
                <a:cs typeface="Trebuchet MS"/>
              </a:rPr>
              <a:t> </a:t>
            </a:r>
            <a:r>
              <a:rPr b="0" spc="-15" dirty="0">
                <a:latin typeface="Trebuchet MS"/>
                <a:cs typeface="Trebuchet MS"/>
              </a:rPr>
              <a:t>d</a:t>
            </a:r>
            <a:r>
              <a:rPr b="0" spc="-10" dirty="0">
                <a:latin typeface="Trebuchet MS"/>
                <a:cs typeface="Trebuchet MS"/>
              </a:rPr>
              <a:t>e</a:t>
            </a:r>
            <a:r>
              <a:rPr b="0" spc="10" dirty="0">
                <a:latin typeface="Trebuchet MS"/>
                <a:cs typeface="Trebuchet MS"/>
              </a:rPr>
              <a:t> </a:t>
            </a:r>
            <a:r>
              <a:rPr b="0" spc="-10" dirty="0">
                <a:latin typeface="Trebuchet MS"/>
                <a:cs typeface="Trebuchet MS"/>
              </a:rPr>
              <a:t>va</a:t>
            </a:r>
            <a:r>
              <a:rPr b="0" spc="-20" dirty="0">
                <a:latin typeface="Trebuchet MS"/>
                <a:cs typeface="Trebuchet MS"/>
              </a:rPr>
              <a:t>lo</a:t>
            </a:r>
            <a:r>
              <a:rPr b="0" spc="-15" dirty="0">
                <a:latin typeface="Trebuchet MS"/>
                <a:cs typeface="Trebuchet MS"/>
              </a:rPr>
              <a:t>ar</a:t>
            </a:r>
            <a:r>
              <a:rPr b="0" spc="-5" dirty="0">
                <a:latin typeface="Trebuchet MS"/>
                <a:cs typeface="Trebuchet MS"/>
              </a:rPr>
              <a:t>e</a:t>
            </a:r>
            <a:r>
              <a:rPr b="0" spc="-10" dirty="0">
                <a:latin typeface="Trebuchet MS"/>
                <a:cs typeface="Trebuchet MS"/>
              </a:rPr>
              <a:t>a</a:t>
            </a:r>
            <a:r>
              <a:rPr b="0" spc="20" dirty="0">
                <a:latin typeface="Trebuchet MS"/>
                <a:cs typeface="Trebuchet MS"/>
              </a:rPr>
              <a:t> </a:t>
            </a:r>
            <a:r>
              <a:rPr b="0" spc="-20" dirty="0">
                <a:latin typeface="Trebuchet MS"/>
                <a:cs typeface="Trebuchet MS"/>
              </a:rPr>
              <a:t>o</a:t>
            </a:r>
            <a:r>
              <a:rPr b="0" spc="-10" dirty="0">
                <a:latin typeface="Trebuchet MS"/>
                <a:cs typeface="Trebuchet MS"/>
              </a:rPr>
              <a:t>perațiuni</a:t>
            </a:r>
            <a:r>
              <a:rPr b="0" spc="0" dirty="0">
                <a:latin typeface="Trebuchet MS"/>
                <a:cs typeface="Trebuchet MS"/>
              </a:rPr>
              <a:t>i</a:t>
            </a:r>
            <a:r>
              <a:rPr b="0" spc="-10" dirty="0">
                <a:latin typeface="Trebuchet MS"/>
                <a:cs typeface="Trebuchet MS"/>
              </a:rPr>
              <a:t>;</a:t>
            </a:r>
          </a:p>
          <a:p>
            <a:pPr marL="645160" marR="6985">
              <a:lnSpc>
                <a:spcPct val="100000"/>
              </a:lnSpc>
              <a:spcBef>
                <a:spcPts val="600"/>
              </a:spcBef>
              <a:buFont typeface="Trebuchet MS"/>
              <a:buAutoNum type="arabicPeriod" startAt="3"/>
              <a:tabLst>
                <a:tab pos="985519" algn="l"/>
                <a:tab pos="1582420" algn="l"/>
                <a:tab pos="2307590" algn="l"/>
                <a:tab pos="3178175" algn="l"/>
                <a:tab pos="4016375" algn="l"/>
                <a:tab pos="6400165" algn="l"/>
                <a:tab pos="7760970" algn="l"/>
                <a:tab pos="8156575" algn="l"/>
                <a:tab pos="9422765" algn="l"/>
                <a:tab pos="9987915" algn="l"/>
                <a:tab pos="10923905" algn="l"/>
              </a:tabLst>
            </a:pPr>
            <a:r>
              <a:rPr spc="-10" dirty="0"/>
              <a:t>dacă	e</a:t>
            </a:r>
            <a:r>
              <a:rPr spc="-15" dirty="0"/>
              <a:t>x</a:t>
            </a:r>
            <a:r>
              <a:rPr spc="-10" dirty="0"/>
              <a:t>istă</a:t>
            </a:r>
            <a:r>
              <a:rPr dirty="0"/>
              <a:t>	</a:t>
            </a:r>
            <a:r>
              <a:rPr spc="-10" dirty="0">
                <a:latin typeface="Trebuchet MS"/>
                <a:cs typeface="Trebuchet MS"/>
              </a:rPr>
              <a:t>î</a:t>
            </a:r>
            <a:r>
              <a:rPr spc="-5" dirty="0">
                <a:latin typeface="Trebuchet MS"/>
                <a:cs typeface="Trebuchet MS"/>
              </a:rPr>
              <a:t>n</a:t>
            </a:r>
            <a:r>
              <a:rPr spc="-10" dirty="0">
                <a:latin typeface="Trebuchet MS"/>
                <a:cs typeface="Trebuchet MS"/>
              </a:rPr>
              <a:t>d</a:t>
            </a:r>
            <a:r>
              <a:rPr spc="-20" dirty="0">
                <a:latin typeface="Trebuchet MS"/>
                <a:cs typeface="Trebuchet MS"/>
              </a:rPr>
              <a:t>o</a:t>
            </a:r>
            <a:r>
              <a:rPr spc="-15" dirty="0">
                <a:latin typeface="Trebuchet MS"/>
                <a:cs typeface="Trebuchet MS"/>
              </a:rPr>
              <a:t>iel</a:t>
            </a:r>
            <a:r>
              <a:rPr spc="-5" dirty="0">
                <a:latin typeface="Trebuchet MS"/>
                <a:cs typeface="Trebuchet MS"/>
              </a:rPr>
              <a:t>i</a:t>
            </a:r>
            <a:r>
              <a:rPr dirty="0">
                <a:latin typeface="Trebuchet MS"/>
                <a:cs typeface="Trebuchet MS"/>
              </a:rPr>
              <a:t>	</a:t>
            </a:r>
            <a:r>
              <a:rPr spc="-20" dirty="0">
                <a:latin typeface="Trebuchet MS"/>
                <a:cs typeface="Trebuchet MS"/>
              </a:rPr>
              <a:t>p</a:t>
            </a:r>
            <a:r>
              <a:rPr spc="-15" dirty="0">
                <a:latin typeface="Trebuchet MS"/>
                <a:cs typeface="Trebuchet MS"/>
              </a:rPr>
              <a:t>r</a:t>
            </a:r>
            <a:r>
              <a:rPr spc="5" dirty="0">
                <a:latin typeface="Trebuchet MS"/>
                <a:cs typeface="Trebuchet MS"/>
              </a:rPr>
              <a:t>i</a:t>
            </a:r>
            <a:r>
              <a:rPr spc="25" dirty="0">
                <a:latin typeface="Trebuchet MS"/>
                <a:cs typeface="Trebuchet MS"/>
              </a:rPr>
              <a:t>v</a:t>
            </a:r>
            <a:r>
              <a:rPr spc="0" dirty="0">
                <a:latin typeface="Trebuchet MS"/>
                <a:cs typeface="Trebuchet MS"/>
              </a:rPr>
              <a:t>i</a:t>
            </a:r>
            <a:r>
              <a:rPr spc="-10" dirty="0">
                <a:latin typeface="Trebuchet MS"/>
                <a:cs typeface="Trebuchet MS"/>
              </a:rPr>
              <a:t>nd</a:t>
            </a:r>
            <a:r>
              <a:rPr dirty="0">
                <a:latin typeface="Trebuchet MS"/>
                <a:cs typeface="Trebuchet MS"/>
              </a:rPr>
              <a:t>	</a:t>
            </a:r>
            <a:r>
              <a:rPr spc="-5" dirty="0"/>
              <a:t>v</a:t>
            </a:r>
            <a:r>
              <a:rPr spc="-10" dirty="0"/>
              <a:t>eridici</a:t>
            </a:r>
            <a:r>
              <a:rPr spc="-5" dirty="0"/>
              <a:t>t</a:t>
            </a:r>
            <a:r>
              <a:rPr spc="-10" dirty="0"/>
              <a:t>atea/suficie</a:t>
            </a:r>
            <a:r>
              <a:rPr dirty="0"/>
              <a:t>n</a:t>
            </a:r>
            <a:r>
              <a:rPr spc="-10" dirty="0"/>
              <a:t>ța</a:t>
            </a:r>
            <a:r>
              <a:rPr dirty="0"/>
              <a:t>	</a:t>
            </a:r>
            <a:r>
              <a:rPr spc="-5" dirty="0"/>
              <a:t>in</a:t>
            </a:r>
            <a:r>
              <a:rPr spc="-10" dirty="0"/>
              <a:t>f</a:t>
            </a:r>
            <a:r>
              <a:rPr spc="-20" dirty="0"/>
              <a:t>o</a:t>
            </a:r>
            <a:r>
              <a:rPr spc="-10" dirty="0"/>
              <a:t>rmați</a:t>
            </a:r>
            <a:r>
              <a:rPr dirty="0"/>
              <a:t>i</a:t>
            </a:r>
            <a:r>
              <a:rPr spc="-5" dirty="0"/>
              <a:t>l</a:t>
            </a:r>
            <a:r>
              <a:rPr spc="-20" dirty="0"/>
              <a:t>o</a:t>
            </a:r>
            <a:r>
              <a:rPr spc="-10" dirty="0"/>
              <a:t>r</a:t>
            </a:r>
            <a:r>
              <a:rPr dirty="0"/>
              <a:t>	</a:t>
            </a:r>
            <a:r>
              <a:rPr dirty="0">
                <a:latin typeface="Trebuchet MS"/>
                <a:cs typeface="Trebuchet MS"/>
              </a:rPr>
              <a:t>d</a:t>
            </a:r>
            <a:r>
              <a:rPr spc="-10" dirty="0">
                <a:latin typeface="Trebuchet MS"/>
                <a:cs typeface="Trebuchet MS"/>
              </a:rPr>
              <a:t>e</a:t>
            </a:r>
            <a:r>
              <a:rPr dirty="0">
                <a:latin typeface="Trebuchet MS"/>
                <a:cs typeface="Trebuchet MS"/>
              </a:rPr>
              <a:t>	</a:t>
            </a:r>
            <a:r>
              <a:rPr spc="-15" dirty="0">
                <a:latin typeface="Trebuchet MS"/>
                <a:cs typeface="Trebuchet MS"/>
              </a:rPr>
              <a:t>iden</a:t>
            </a:r>
            <a:r>
              <a:rPr spc="-5" dirty="0">
                <a:latin typeface="Trebuchet MS"/>
                <a:cs typeface="Trebuchet MS"/>
              </a:rPr>
              <a:t>t</a:t>
            </a:r>
            <a:r>
              <a:rPr spc="-15" dirty="0">
                <a:latin typeface="Trebuchet MS"/>
                <a:cs typeface="Trebuchet MS"/>
              </a:rPr>
              <a:t>if</a:t>
            </a:r>
            <a:r>
              <a:rPr dirty="0">
                <a:latin typeface="Trebuchet MS"/>
                <a:cs typeface="Trebuchet MS"/>
              </a:rPr>
              <a:t>i</a:t>
            </a:r>
            <a:r>
              <a:rPr spc="-10" dirty="0">
                <a:latin typeface="Trebuchet MS"/>
                <a:cs typeface="Trebuchet MS"/>
              </a:rPr>
              <a:t>ca</a:t>
            </a:r>
            <a:r>
              <a:rPr dirty="0">
                <a:latin typeface="Trebuchet MS"/>
                <a:cs typeface="Trebuchet MS"/>
              </a:rPr>
              <a:t>r</a:t>
            </a:r>
            <a:r>
              <a:rPr spc="-10" dirty="0">
                <a:latin typeface="Trebuchet MS"/>
                <a:cs typeface="Trebuchet MS"/>
              </a:rPr>
              <a:t>e</a:t>
            </a:r>
            <a:r>
              <a:rPr dirty="0">
                <a:latin typeface="Trebuchet MS"/>
                <a:cs typeface="Trebuchet MS"/>
              </a:rPr>
              <a:t>	</a:t>
            </a:r>
            <a:r>
              <a:rPr b="0" spc="-15" dirty="0">
                <a:latin typeface="Trebuchet MS"/>
                <a:cs typeface="Trebuchet MS"/>
              </a:rPr>
              <a:t>d</a:t>
            </a:r>
            <a:r>
              <a:rPr b="0" spc="0" dirty="0">
                <a:latin typeface="Trebuchet MS"/>
                <a:cs typeface="Trebuchet MS"/>
              </a:rPr>
              <a:t>e</a:t>
            </a:r>
            <a:r>
              <a:rPr b="0" spc="-10" dirty="0">
                <a:latin typeface="Trebuchet MS"/>
                <a:cs typeface="Trebuchet MS"/>
              </a:rPr>
              <a:t>ja</a:t>
            </a:r>
            <a:r>
              <a:rPr b="0" dirty="0">
                <a:latin typeface="Trebuchet MS"/>
                <a:cs typeface="Trebuchet MS"/>
              </a:rPr>
              <a:t>	</a:t>
            </a:r>
            <a:r>
              <a:rPr b="0" spc="-10" dirty="0">
                <a:latin typeface="Trebuchet MS"/>
                <a:cs typeface="Trebuchet MS"/>
              </a:rPr>
              <a:t>dețin</a:t>
            </a:r>
            <a:r>
              <a:rPr b="0" spc="-5" dirty="0">
                <a:latin typeface="Trebuchet MS"/>
                <a:cs typeface="Trebuchet MS"/>
              </a:rPr>
              <a:t>u</a:t>
            </a:r>
            <a:r>
              <a:rPr b="0" spc="-10" dirty="0">
                <a:latin typeface="Trebuchet MS"/>
                <a:cs typeface="Trebuchet MS"/>
              </a:rPr>
              <a:t>te</a:t>
            </a:r>
            <a:r>
              <a:rPr b="0" dirty="0">
                <a:latin typeface="Trebuchet MS"/>
                <a:cs typeface="Trebuchet MS"/>
              </a:rPr>
              <a:t>	</a:t>
            </a:r>
            <a:r>
              <a:rPr b="0" spc="-15" dirty="0">
                <a:latin typeface="Trebuchet MS"/>
                <a:cs typeface="Trebuchet MS"/>
              </a:rPr>
              <a:t>d</a:t>
            </a:r>
            <a:r>
              <a:rPr b="0" spc="-10" dirty="0">
                <a:latin typeface="Trebuchet MS"/>
                <a:cs typeface="Trebuchet MS"/>
              </a:rPr>
              <a:t>espre</a:t>
            </a:r>
            <a:r>
              <a:rPr b="0" spc="-5" dirty="0">
                <a:latin typeface="Trebuchet MS"/>
                <a:cs typeface="Trebuchet MS"/>
              </a:rPr>
              <a:t> </a:t>
            </a:r>
            <a:r>
              <a:rPr b="0" spc="-15" dirty="0">
                <a:latin typeface="Trebuchet MS"/>
                <a:cs typeface="Trebuchet MS"/>
              </a:rPr>
              <a:t>cli</a:t>
            </a:r>
            <a:r>
              <a:rPr b="0" spc="-5" dirty="0">
                <a:latin typeface="Trebuchet MS"/>
                <a:cs typeface="Trebuchet MS"/>
              </a:rPr>
              <a:t>e</a:t>
            </a:r>
            <a:r>
              <a:rPr b="0" spc="-10" dirty="0">
                <a:latin typeface="Trebuchet MS"/>
                <a:cs typeface="Trebuchet MS"/>
              </a:rPr>
              <a:t>nt/</a:t>
            </a:r>
            <a:r>
              <a:rPr b="0" spc="-15" dirty="0">
                <a:latin typeface="Trebuchet MS"/>
                <a:cs typeface="Trebuchet MS"/>
              </a:rPr>
              <a:t>UBO</a:t>
            </a:r>
            <a:r>
              <a:rPr b="0" spc="-10" dirty="0">
                <a:latin typeface="Trebuchet MS"/>
                <a:cs typeface="Trebuchet MS"/>
              </a:rPr>
              <a:t>.</a:t>
            </a:r>
          </a:p>
        </p:txBody>
      </p:sp>
      <p:sp>
        <p:nvSpPr>
          <p:cNvPr id="7" name="object 7"/>
          <p:cNvSpPr/>
          <p:nvPr/>
        </p:nvSpPr>
        <p:spPr>
          <a:xfrm>
            <a:off x="0" y="711200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544681" y="220090"/>
            <a:ext cx="393700" cy="271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5" dirty="0"/>
              <a:t>A</a:t>
            </a:r>
            <a:r>
              <a:rPr dirty="0"/>
              <a:t>vocații</a:t>
            </a:r>
            <a:r>
              <a:rPr spc="-25" dirty="0"/>
              <a:t> </a:t>
            </a:r>
            <a:r>
              <a:rPr dirty="0"/>
              <a:t>–</a:t>
            </a:r>
            <a:r>
              <a:rPr spc="5" dirty="0"/>
              <a:t> </a:t>
            </a:r>
            <a:r>
              <a:rPr dirty="0"/>
              <a:t>Cunoașterea</a:t>
            </a:r>
            <a:r>
              <a:rPr spc="-55" dirty="0"/>
              <a:t> </a:t>
            </a:r>
            <a:r>
              <a:rPr spc="-10" dirty="0"/>
              <a:t>c</a:t>
            </a:r>
            <a:r>
              <a:rPr dirty="0"/>
              <a:t>lientelei</a:t>
            </a:r>
            <a:r>
              <a:rPr spc="-5" dirty="0"/>
              <a:t> </a:t>
            </a:r>
            <a:r>
              <a:rPr spc="-5" dirty="0">
                <a:latin typeface="Trebuchet MS"/>
                <a:cs typeface="Trebuchet MS"/>
              </a:rPr>
              <a:t>(</a:t>
            </a:r>
            <a:r>
              <a:rPr spc="-10" dirty="0">
                <a:latin typeface="Trebuchet MS"/>
                <a:cs typeface="Trebuchet MS"/>
              </a:rPr>
              <a:t>M</a:t>
            </a:r>
            <a:r>
              <a:rPr spc="-5" dirty="0"/>
              <a:t>ă</a:t>
            </a:r>
            <a:r>
              <a:rPr dirty="0">
                <a:latin typeface="Trebuchet MS"/>
                <a:cs typeface="Trebuchet MS"/>
              </a:rPr>
              <a:t>suri</a:t>
            </a:r>
            <a:r>
              <a:rPr spc="-15" dirty="0">
                <a:latin typeface="Trebuchet MS"/>
                <a:cs typeface="Trebuchet MS"/>
              </a:rPr>
              <a:t> </a:t>
            </a:r>
            <a:r>
              <a:rPr dirty="0">
                <a:latin typeface="Trebuchet MS"/>
                <a:cs typeface="Trebuchet MS"/>
              </a:rPr>
              <a:t>standar</a:t>
            </a:r>
            <a:r>
              <a:rPr spc="-5" dirty="0">
                <a:latin typeface="Trebuchet MS"/>
                <a:cs typeface="Trebuchet MS"/>
              </a:rPr>
              <a:t>d</a:t>
            </a:r>
            <a:r>
              <a:rPr dirty="0">
                <a:latin typeface="Trebuchet MS"/>
                <a:cs typeface="Trebuchet MS"/>
              </a:rPr>
              <a:t>)</a:t>
            </a:r>
            <a:r>
              <a:rPr spc="-30" dirty="0">
                <a:latin typeface="Trebuchet MS"/>
                <a:cs typeface="Trebuchet MS"/>
              </a:rPr>
              <a:t> </a:t>
            </a:r>
            <a:r>
              <a:rPr spc="-5" dirty="0">
                <a:latin typeface="Trebuchet MS"/>
                <a:cs typeface="Trebuchet MS"/>
              </a:rPr>
              <a:t>(1)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419" y="877951"/>
            <a:ext cx="10594975" cy="5476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30" dirty="0">
                <a:latin typeface="Trebuchet MS"/>
                <a:cs typeface="Trebuchet MS"/>
              </a:rPr>
              <a:t>P</a:t>
            </a:r>
            <a:r>
              <a:rPr sz="2200" b="1" spc="-15" dirty="0">
                <a:latin typeface="Trebuchet MS"/>
                <a:cs typeface="Trebuchet MS"/>
              </a:rPr>
              <a:t>entru</a:t>
            </a:r>
            <a:r>
              <a:rPr sz="2200" b="1" spc="15" dirty="0">
                <a:latin typeface="Trebuchet MS"/>
                <a:cs typeface="Trebuchet MS"/>
              </a:rPr>
              <a:t> </a:t>
            </a:r>
            <a:r>
              <a:rPr sz="2200" b="1" spc="-10" dirty="0">
                <a:latin typeface="Trebuchet MS"/>
                <a:cs typeface="Trebuchet MS"/>
              </a:rPr>
              <a:t>clienți</a:t>
            </a:r>
            <a:r>
              <a:rPr sz="2200" b="1" spc="10" dirty="0">
                <a:latin typeface="Trebuchet MS"/>
                <a:cs typeface="Trebuchet MS"/>
              </a:rPr>
              <a:t> </a:t>
            </a:r>
            <a:r>
              <a:rPr sz="2200" b="1" spc="-15" dirty="0">
                <a:latin typeface="Trebuchet MS"/>
                <a:cs typeface="Trebuchet MS"/>
              </a:rPr>
              <a:t>noi</a:t>
            </a:r>
            <a:r>
              <a:rPr sz="2200" b="1" spc="25" dirty="0">
                <a:latin typeface="Trebuchet MS"/>
                <a:cs typeface="Trebuchet MS"/>
              </a:rPr>
              <a:t> </a:t>
            </a:r>
            <a:r>
              <a:rPr sz="2200" b="1" spc="-10" dirty="0">
                <a:latin typeface="Trebuchet MS"/>
                <a:cs typeface="Trebuchet MS"/>
              </a:rPr>
              <a:t>-</a:t>
            </a:r>
            <a:r>
              <a:rPr sz="2200" b="1" spc="5" dirty="0">
                <a:latin typeface="Trebuchet MS"/>
                <a:cs typeface="Trebuchet MS"/>
              </a:rPr>
              <a:t> </a:t>
            </a:r>
            <a:r>
              <a:rPr sz="2200" b="1" spc="-15" dirty="0">
                <a:solidFill>
                  <a:srgbClr val="C00000"/>
                </a:solidFill>
                <a:latin typeface="Trebuchet MS"/>
                <a:cs typeface="Trebuchet MS"/>
              </a:rPr>
              <a:t>KYC</a:t>
            </a:r>
            <a:r>
              <a:rPr sz="2200" b="1" spc="-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200" b="1" spc="-15" dirty="0">
                <a:solidFill>
                  <a:srgbClr val="C00000"/>
                </a:solidFill>
                <a:latin typeface="Trebuchet MS"/>
                <a:cs typeface="Trebuchet MS"/>
              </a:rPr>
              <a:t>se</a:t>
            </a:r>
            <a:r>
              <a:rPr sz="2200" b="1" spc="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200" b="1" spc="-25" dirty="0">
                <a:solidFill>
                  <a:srgbClr val="C00000"/>
                </a:solidFill>
                <a:latin typeface="Trebuchet MS"/>
                <a:cs typeface="Trebuchet MS"/>
              </a:rPr>
              <a:t>a</a:t>
            </a:r>
            <a:r>
              <a:rPr sz="2200" b="1" spc="-10" dirty="0">
                <a:solidFill>
                  <a:srgbClr val="C00000"/>
                </a:solidFill>
                <a:latin typeface="Trebuchet MS"/>
                <a:cs typeface="Trebuchet MS"/>
              </a:rPr>
              <a:t>plică</a:t>
            </a:r>
            <a:r>
              <a:rPr sz="2200" b="1" spc="1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200" b="1" spc="-15" dirty="0">
                <a:solidFill>
                  <a:srgbClr val="C00000"/>
                </a:solidFill>
                <a:latin typeface="Trebuchet MS"/>
                <a:cs typeface="Trebuchet MS"/>
              </a:rPr>
              <a:t>înainte</a:t>
            </a:r>
            <a:r>
              <a:rPr sz="2200" b="1" spc="3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200" b="1" spc="-15" dirty="0">
                <a:solidFill>
                  <a:srgbClr val="C00000"/>
                </a:solidFill>
                <a:latin typeface="Trebuchet MS"/>
                <a:cs typeface="Trebuchet MS"/>
              </a:rPr>
              <a:t>de</a:t>
            </a:r>
            <a:r>
              <a:rPr sz="2200" b="1" spc="-1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200" b="1" spc="-15" dirty="0">
                <a:solidFill>
                  <a:srgbClr val="C00000"/>
                </a:solidFill>
                <a:latin typeface="Trebuchet MS"/>
                <a:cs typeface="Trebuchet MS"/>
              </a:rPr>
              <a:t>se</a:t>
            </a:r>
            <a:r>
              <a:rPr sz="2200" b="1" spc="-30" dirty="0">
                <a:solidFill>
                  <a:srgbClr val="C00000"/>
                </a:solidFill>
                <a:latin typeface="Trebuchet MS"/>
                <a:cs typeface="Trebuchet MS"/>
              </a:rPr>
              <a:t>m</a:t>
            </a:r>
            <a:r>
              <a:rPr sz="2200" b="1" spc="-15" dirty="0">
                <a:solidFill>
                  <a:srgbClr val="C00000"/>
                </a:solidFill>
                <a:latin typeface="Trebuchet MS"/>
                <a:cs typeface="Trebuchet MS"/>
              </a:rPr>
              <a:t>n</a:t>
            </a:r>
            <a:r>
              <a:rPr sz="2200" b="1" spc="-25" dirty="0">
                <a:solidFill>
                  <a:srgbClr val="C00000"/>
                </a:solidFill>
                <a:latin typeface="Trebuchet MS"/>
                <a:cs typeface="Trebuchet MS"/>
              </a:rPr>
              <a:t>a</a:t>
            </a:r>
            <a:r>
              <a:rPr sz="2200" b="1" spc="-10" dirty="0">
                <a:solidFill>
                  <a:srgbClr val="C00000"/>
                </a:solidFill>
                <a:latin typeface="Trebuchet MS"/>
                <a:cs typeface="Trebuchet MS"/>
              </a:rPr>
              <a:t>r</a:t>
            </a:r>
            <a:r>
              <a:rPr sz="2200" b="1" spc="-25" dirty="0">
                <a:solidFill>
                  <a:srgbClr val="C00000"/>
                </a:solidFill>
                <a:latin typeface="Trebuchet MS"/>
                <a:cs typeface="Trebuchet MS"/>
              </a:rPr>
              <a:t>e</a:t>
            </a:r>
            <a:r>
              <a:rPr sz="2200" b="1" spc="-15" dirty="0">
                <a:solidFill>
                  <a:srgbClr val="C00000"/>
                </a:solidFill>
                <a:latin typeface="Trebuchet MS"/>
                <a:cs typeface="Trebuchet MS"/>
              </a:rPr>
              <a:t>a</a:t>
            </a:r>
            <a:r>
              <a:rPr sz="2200" b="1" spc="3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200" b="1" spc="-15" dirty="0">
                <a:solidFill>
                  <a:srgbClr val="C00000"/>
                </a:solidFill>
                <a:latin typeface="Trebuchet MS"/>
                <a:cs typeface="Trebuchet MS"/>
              </a:rPr>
              <a:t>CAJ</a:t>
            </a:r>
            <a:endParaRPr sz="2200">
              <a:latin typeface="Trebuchet MS"/>
              <a:cs typeface="Trebuchet MS"/>
            </a:endParaRPr>
          </a:p>
          <a:p>
            <a:pPr>
              <a:lnSpc>
                <a:spcPts val="2400"/>
              </a:lnSpc>
              <a:spcBef>
                <a:spcPts val="10"/>
              </a:spcBef>
            </a:pPr>
            <a:endParaRPr sz="2400"/>
          </a:p>
          <a:p>
            <a:pPr marL="12700" marR="125730">
              <a:lnSpc>
                <a:spcPts val="2380"/>
              </a:lnSpc>
            </a:pPr>
            <a:r>
              <a:rPr sz="2200" u="heavy" spc="-675" dirty="0">
                <a:latin typeface="Trebuchet MS"/>
                <a:cs typeface="Trebuchet MS"/>
              </a:rPr>
              <a:t> </a:t>
            </a:r>
            <a:r>
              <a:rPr sz="2200" u="heavy" spc="-15" dirty="0">
                <a:latin typeface="Trebuchet MS"/>
                <a:cs typeface="Trebuchet MS"/>
              </a:rPr>
              <a:t>Declaraț</a:t>
            </a:r>
            <a:r>
              <a:rPr sz="2200" u="heavy" spc="-665" dirty="0">
                <a:latin typeface="Trebuchet MS"/>
                <a:cs typeface="Trebuchet MS"/>
              </a:rPr>
              <a:t> </a:t>
            </a:r>
            <a:r>
              <a:rPr sz="2200" u="heavy" spc="-10" dirty="0">
                <a:latin typeface="Trebuchet MS"/>
                <a:cs typeface="Trebuchet MS"/>
              </a:rPr>
              <a:t>ie K</a:t>
            </a:r>
            <a:r>
              <a:rPr sz="2200" u="heavy" spc="-25" dirty="0">
                <a:latin typeface="Trebuchet MS"/>
                <a:cs typeface="Trebuchet MS"/>
              </a:rPr>
              <a:t>Y</a:t>
            </a:r>
            <a:r>
              <a:rPr sz="2200" u="heavy" spc="-10" dirty="0">
                <a:latin typeface="Trebuchet MS"/>
                <a:cs typeface="Trebuchet MS"/>
              </a:rPr>
              <a:t>C / Fișa</a:t>
            </a:r>
            <a:r>
              <a:rPr sz="2200" u="heavy" spc="-20" dirty="0">
                <a:latin typeface="Trebuchet MS"/>
                <a:cs typeface="Trebuchet MS"/>
              </a:rPr>
              <a:t> </a:t>
            </a:r>
            <a:r>
              <a:rPr sz="2200" u="heavy" spc="-15" dirty="0">
                <a:latin typeface="Trebuchet MS"/>
                <a:cs typeface="Trebuchet MS"/>
              </a:rPr>
              <a:t>de c</a:t>
            </a:r>
            <a:r>
              <a:rPr sz="2200" u="heavy" spc="-665" dirty="0">
                <a:latin typeface="Trebuchet MS"/>
                <a:cs typeface="Trebuchet MS"/>
              </a:rPr>
              <a:t> </a:t>
            </a:r>
            <a:r>
              <a:rPr sz="2200" u="heavy" spc="-10" dirty="0">
                <a:latin typeface="Trebuchet MS"/>
                <a:cs typeface="Trebuchet MS"/>
              </a:rPr>
              <a:t>unoaștere a client</a:t>
            </a:r>
            <a:r>
              <a:rPr sz="2200" u="heavy" spc="-665" dirty="0">
                <a:latin typeface="Trebuchet MS"/>
                <a:cs typeface="Trebuchet MS"/>
              </a:rPr>
              <a:t> </a:t>
            </a:r>
            <a:r>
              <a:rPr sz="2200" u="heavy" spc="-10" dirty="0">
                <a:latin typeface="Trebuchet MS"/>
                <a:cs typeface="Trebuchet MS"/>
              </a:rPr>
              <a:t>elei</a:t>
            </a:r>
            <a:r>
              <a:rPr sz="2200" u="heavy" spc="5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(conținutul</a:t>
            </a:r>
            <a:r>
              <a:rPr sz="2200" spc="-5" dirty="0">
                <a:latin typeface="Trebuchet MS"/>
                <a:cs typeface="Trebuchet MS"/>
              </a:rPr>
              <a:t> </a:t>
            </a:r>
            <a:r>
              <a:rPr sz="2200" spc="-15" dirty="0">
                <a:latin typeface="Trebuchet MS"/>
                <a:cs typeface="Trebuchet MS"/>
              </a:rPr>
              <a:t>poate</a:t>
            </a:r>
            <a:r>
              <a:rPr sz="2200" spc="-5" dirty="0">
                <a:latin typeface="Trebuchet MS"/>
                <a:cs typeface="Trebuchet MS"/>
              </a:rPr>
              <a:t> </a:t>
            </a:r>
            <a:r>
              <a:rPr sz="2200" spc="-15" dirty="0">
                <a:latin typeface="Trebuchet MS"/>
                <a:cs typeface="Trebuchet MS"/>
              </a:rPr>
              <a:t>să</a:t>
            </a:r>
            <a:r>
              <a:rPr sz="2200" spc="-5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difere</a:t>
            </a:r>
            <a:r>
              <a:rPr sz="2200" spc="-5" dirty="0">
                <a:latin typeface="Trebuchet MS"/>
                <a:cs typeface="Trebuchet MS"/>
              </a:rPr>
              <a:t> </a:t>
            </a:r>
            <a:r>
              <a:rPr sz="2200" spc="-15" dirty="0">
                <a:latin typeface="Trebuchet MS"/>
                <a:cs typeface="Trebuchet MS"/>
              </a:rPr>
              <a:t>de docum</a:t>
            </a:r>
            <a:r>
              <a:rPr sz="2200" spc="-10" dirty="0">
                <a:latin typeface="Trebuchet MS"/>
                <a:cs typeface="Trebuchet MS"/>
              </a:rPr>
              <a:t>entul</a:t>
            </a:r>
            <a:r>
              <a:rPr sz="2200" spc="-5" dirty="0">
                <a:latin typeface="Trebuchet MS"/>
                <a:cs typeface="Trebuchet MS"/>
              </a:rPr>
              <a:t> </a:t>
            </a:r>
            <a:r>
              <a:rPr sz="2200" spc="-15" dirty="0">
                <a:latin typeface="Trebuchet MS"/>
                <a:cs typeface="Trebuchet MS"/>
              </a:rPr>
              <a:t>propus</a:t>
            </a:r>
            <a:r>
              <a:rPr sz="2200" spc="-5" dirty="0">
                <a:latin typeface="Trebuchet MS"/>
                <a:cs typeface="Trebuchet MS"/>
              </a:rPr>
              <a:t> </a:t>
            </a:r>
            <a:r>
              <a:rPr sz="2200" spc="-15" dirty="0">
                <a:latin typeface="Trebuchet MS"/>
                <a:cs typeface="Trebuchet MS"/>
              </a:rPr>
              <a:t>pr</a:t>
            </a:r>
            <a:r>
              <a:rPr sz="2200" spc="-20" dirty="0">
                <a:latin typeface="Trebuchet MS"/>
                <a:cs typeface="Trebuchet MS"/>
              </a:rPr>
              <a:t>i</a:t>
            </a:r>
            <a:r>
              <a:rPr sz="2200" spc="-15" dirty="0">
                <a:latin typeface="Trebuchet MS"/>
                <a:cs typeface="Trebuchet MS"/>
              </a:rPr>
              <a:t>n</a:t>
            </a:r>
            <a:r>
              <a:rPr sz="2200" spc="-5" dirty="0">
                <a:latin typeface="Trebuchet MS"/>
                <a:cs typeface="Trebuchet MS"/>
              </a:rPr>
              <a:t> </a:t>
            </a:r>
            <a:r>
              <a:rPr sz="2200" spc="-95" dirty="0">
                <a:latin typeface="Trebuchet MS"/>
                <a:cs typeface="Trebuchet MS"/>
              </a:rPr>
              <a:t>R</a:t>
            </a:r>
            <a:r>
              <a:rPr sz="2200" spc="-10" dirty="0">
                <a:latin typeface="Trebuchet MS"/>
                <a:cs typeface="Trebuchet MS"/>
              </a:rPr>
              <a:t>egle</a:t>
            </a:r>
            <a:r>
              <a:rPr sz="2200" spc="-15" dirty="0">
                <a:latin typeface="Trebuchet MS"/>
                <a:cs typeface="Trebuchet MS"/>
              </a:rPr>
              <a:t>men</a:t>
            </a:r>
            <a:r>
              <a:rPr sz="2200" spc="-5" dirty="0">
                <a:latin typeface="Trebuchet MS"/>
                <a:cs typeface="Trebuchet MS"/>
              </a:rPr>
              <a:t>t</a:t>
            </a:r>
            <a:r>
              <a:rPr sz="2200" spc="-15" dirty="0">
                <a:latin typeface="Trebuchet MS"/>
                <a:cs typeface="Trebuchet MS"/>
              </a:rPr>
              <a:t>area </a:t>
            </a:r>
            <a:r>
              <a:rPr sz="2200" spc="-10" dirty="0">
                <a:latin typeface="Trebuchet MS"/>
                <a:cs typeface="Trebuchet MS"/>
              </a:rPr>
              <a:t>sectorială)</a:t>
            </a:r>
            <a:r>
              <a:rPr sz="2200" spc="10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–</a:t>
            </a:r>
            <a:r>
              <a:rPr sz="2200" spc="5" dirty="0">
                <a:latin typeface="Trebuchet MS"/>
                <a:cs typeface="Trebuchet MS"/>
              </a:rPr>
              <a:t> </a:t>
            </a:r>
            <a:r>
              <a:rPr sz="2200" spc="-20" dirty="0">
                <a:latin typeface="Trebuchet MS"/>
                <a:cs typeface="Trebuchet MS"/>
              </a:rPr>
              <a:t>a</a:t>
            </a:r>
            <a:r>
              <a:rPr sz="2200" spc="-10" dirty="0">
                <a:latin typeface="Trebuchet MS"/>
                <a:cs typeface="Trebuchet MS"/>
              </a:rPr>
              <a:t>r</a:t>
            </a:r>
            <a:r>
              <a:rPr sz="2200" spc="-5" dirty="0">
                <a:latin typeface="Trebuchet MS"/>
                <a:cs typeface="Trebuchet MS"/>
              </a:rPr>
              <a:t> </a:t>
            </a:r>
            <a:r>
              <a:rPr sz="2200" spc="-15" dirty="0">
                <a:latin typeface="Trebuchet MS"/>
                <a:cs typeface="Trebuchet MS"/>
              </a:rPr>
              <a:t>tr</a:t>
            </a:r>
            <a:r>
              <a:rPr sz="2200" spc="-10" dirty="0">
                <a:latin typeface="Trebuchet MS"/>
                <a:cs typeface="Trebuchet MS"/>
              </a:rPr>
              <a:t>e</a:t>
            </a:r>
            <a:r>
              <a:rPr sz="2200" spc="-20" dirty="0">
                <a:latin typeface="Trebuchet MS"/>
                <a:cs typeface="Trebuchet MS"/>
              </a:rPr>
              <a:t>bu</a:t>
            </a:r>
            <a:r>
              <a:rPr sz="2200" spc="-10" dirty="0">
                <a:latin typeface="Trebuchet MS"/>
                <a:cs typeface="Trebuchet MS"/>
              </a:rPr>
              <a:t>i</a:t>
            </a:r>
            <a:r>
              <a:rPr sz="2200" dirty="0">
                <a:latin typeface="Trebuchet MS"/>
                <a:cs typeface="Trebuchet MS"/>
              </a:rPr>
              <a:t> </a:t>
            </a:r>
            <a:r>
              <a:rPr sz="2200" spc="-15" dirty="0">
                <a:latin typeface="Trebuchet MS"/>
                <a:cs typeface="Trebuchet MS"/>
              </a:rPr>
              <a:t>să</a:t>
            </a:r>
            <a:r>
              <a:rPr sz="2200" spc="-5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includă,</a:t>
            </a:r>
            <a:r>
              <a:rPr sz="2200" spc="-5" dirty="0">
                <a:latin typeface="Trebuchet MS"/>
                <a:cs typeface="Trebuchet MS"/>
              </a:rPr>
              <a:t> </a:t>
            </a:r>
            <a:r>
              <a:rPr sz="2200" spc="-15" dirty="0">
                <a:latin typeface="Trebuchet MS"/>
                <a:cs typeface="Trebuchet MS"/>
              </a:rPr>
              <a:t>c</a:t>
            </a:r>
            <a:r>
              <a:rPr sz="2200" spc="-10" dirty="0">
                <a:latin typeface="Trebuchet MS"/>
                <a:cs typeface="Trebuchet MS"/>
              </a:rPr>
              <a:t>el</a:t>
            </a:r>
            <a:r>
              <a:rPr sz="2200" spc="-5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puțin, informații</a:t>
            </a:r>
            <a:r>
              <a:rPr sz="2200" spc="-5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privind:</a:t>
            </a:r>
            <a:endParaRPr sz="2200">
              <a:latin typeface="Trebuchet MS"/>
              <a:cs typeface="Trebuchet MS"/>
            </a:endParaRPr>
          </a:p>
          <a:p>
            <a:pPr marL="355600" indent="-342900">
              <a:lnSpc>
                <a:spcPts val="2210"/>
              </a:lnSpc>
              <a:buFont typeface="Trebuchet MS"/>
              <a:buChar char="-"/>
              <a:tabLst>
                <a:tab pos="355600" algn="l"/>
              </a:tabLst>
            </a:pPr>
            <a:r>
              <a:rPr sz="2200" spc="-10" dirty="0">
                <a:latin typeface="Trebuchet MS"/>
                <a:cs typeface="Trebuchet MS"/>
              </a:rPr>
              <a:t>Beneficiarul</a:t>
            </a:r>
            <a:r>
              <a:rPr sz="2200" spc="-15" dirty="0">
                <a:latin typeface="Trebuchet MS"/>
                <a:cs typeface="Trebuchet MS"/>
              </a:rPr>
              <a:t> </a:t>
            </a:r>
            <a:r>
              <a:rPr sz="2200" spc="-95" dirty="0">
                <a:latin typeface="Trebuchet MS"/>
                <a:cs typeface="Trebuchet MS"/>
              </a:rPr>
              <a:t>R</a:t>
            </a:r>
            <a:r>
              <a:rPr sz="2200" spc="-20" dirty="0">
                <a:latin typeface="Trebuchet MS"/>
                <a:cs typeface="Trebuchet MS"/>
              </a:rPr>
              <a:t>ea</a:t>
            </a:r>
            <a:r>
              <a:rPr sz="2200" spc="-10" dirty="0">
                <a:latin typeface="Trebuchet MS"/>
                <a:cs typeface="Trebuchet MS"/>
              </a:rPr>
              <a:t>l</a:t>
            </a:r>
            <a:r>
              <a:rPr sz="2200" spc="-15" dirty="0">
                <a:latin typeface="Trebuchet MS"/>
                <a:cs typeface="Trebuchet MS"/>
              </a:rPr>
              <a:t> (</a:t>
            </a:r>
            <a:r>
              <a:rPr sz="2200" spc="-20" dirty="0">
                <a:solidFill>
                  <a:srgbClr val="C00000"/>
                </a:solidFill>
                <a:latin typeface="Trebuchet MS"/>
                <a:cs typeface="Trebuchet MS"/>
              </a:rPr>
              <a:t>U</a:t>
            </a:r>
            <a:r>
              <a:rPr sz="2200" spc="-15" dirty="0">
                <a:solidFill>
                  <a:srgbClr val="C00000"/>
                </a:solidFill>
                <a:latin typeface="Trebuchet MS"/>
                <a:cs typeface="Trebuchet MS"/>
              </a:rPr>
              <a:t>BO</a:t>
            </a:r>
            <a:r>
              <a:rPr sz="2200" spc="2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C00000"/>
                </a:solidFill>
                <a:latin typeface="Trebuchet MS"/>
                <a:cs typeface="Trebuchet MS"/>
              </a:rPr>
              <a:t>- </a:t>
            </a:r>
            <a:r>
              <a:rPr sz="2200" spc="-15" dirty="0">
                <a:solidFill>
                  <a:srgbClr val="C00000"/>
                </a:solidFill>
                <a:latin typeface="Trebuchet MS"/>
                <a:cs typeface="Trebuchet MS"/>
              </a:rPr>
              <a:t>controlează</a:t>
            </a:r>
            <a:r>
              <a:rPr sz="2200" spc="-1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C00000"/>
                </a:solidFill>
                <a:latin typeface="Trebuchet MS"/>
                <a:cs typeface="Trebuchet MS"/>
              </a:rPr>
              <a:t>/</a:t>
            </a:r>
            <a:r>
              <a:rPr sz="2200" spc="-15" dirty="0">
                <a:solidFill>
                  <a:srgbClr val="C00000"/>
                </a:solidFill>
                <a:latin typeface="Trebuchet MS"/>
                <a:cs typeface="Trebuchet MS"/>
              </a:rPr>
              <a:t>de</a:t>
            </a:r>
            <a:r>
              <a:rPr sz="2200" dirty="0">
                <a:solidFill>
                  <a:srgbClr val="C00000"/>
                </a:solidFill>
                <a:latin typeface="Trebuchet MS"/>
                <a:cs typeface="Trebuchet MS"/>
              </a:rPr>
              <a:t>ț</a:t>
            </a:r>
            <a:r>
              <a:rPr sz="2200" spc="-10" dirty="0">
                <a:solidFill>
                  <a:srgbClr val="C00000"/>
                </a:solidFill>
                <a:latin typeface="Trebuchet MS"/>
                <a:cs typeface="Trebuchet MS"/>
              </a:rPr>
              <a:t>ine </a:t>
            </a:r>
            <a:r>
              <a:rPr sz="2200" dirty="0">
                <a:solidFill>
                  <a:srgbClr val="C00000"/>
                </a:solidFill>
                <a:latin typeface="Trebuchet MS"/>
                <a:cs typeface="Trebuchet MS"/>
              </a:rPr>
              <a:t>&gt;</a:t>
            </a:r>
            <a:r>
              <a:rPr sz="2200" spc="-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200" spc="-20" dirty="0">
                <a:solidFill>
                  <a:srgbClr val="C00000"/>
                </a:solidFill>
                <a:latin typeface="Trebuchet MS"/>
                <a:cs typeface="Trebuchet MS"/>
              </a:rPr>
              <a:t>25</a:t>
            </a:r>
            <a:r>
              <a:rPr sz="2200" spc="-15" dirty="0">
                <a:solidFill>
                  <a:srgbClr val="C00000"/>
                </a:solidFill>
                <a:latin typeface="Trebuchet MS"/>
                <a:cs typeface="Trebuchet MS"/>
              </a:rPr>
              <a:t>%</a:t>
            </a:r>
            <a:r>
              <a:rPr sz="2200" spc="1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200" spc="-15" dirty="0">
                <a:solidFill>
                  <a:srgbClr val="C00000"/>
                </a:solidFill>
                <a:latin typeface="Trebuchet MS"/>
                <a:cs typeface="Trebuchet MS"/>
              </a:rPr>
              <a:t>din</a:t>
            </a:r>
            <a:r>
              <a:rPr sz="2200" spc="-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200" spc="-25" dirty="0">
                <a:solidFill>
                  <a:srgbClr val="C00000"/>
                </a:solidFill>
                <a:latin typeface="Trebuchet MS"/>
                <a:cs typeface="Trebuchet MS"/>
              </a:rPr>
              <a:t>a</a:t>
            </a:r>
            <a:r>
              <a:rPr sz="2200" spc="-15" dirty="0">
                <a:solidFill>
                  <a:srgbClr val="C00000"/>
                </a:solidFill>
                <a:latin typeface="Trebuchet MS"/>
                <a:cs typeface="Trebuchet MS"/>
              </a:rPr>
              <a:t>c</a:t>
            </a:r>
            <a:r>
              <a:rPr sz="2200" spc="-5" dirty="0">
                <a:solidFill>
                  <a:srgbClr val="C00000"/>
                </a:solidFill>
                <a:latin typeface="Trebuchet MS"/>
                <a:cs typeface="Trebuchet MS"/>
              </a:rPr>
              <a:t>ț</a:t>
            </a:r>
            <a:r>
              <a:rPr sz="2200" spc="-10" dirty="0">
                <a:solidFill>
                  <a:srgbClr val="C00000"/>
                </a:solidFill>
                <a:latin typeface="Trebuchet MS"/>
                <a:cs typeface="Trebuchet MS"/>
              </a:rPr>
              <a:t>iun</a:t>
            </a:r>
            <a:r>
              <a:rPr sz="2200" spc="-15" dirty="0">
                <a:solidFill>
                  <a:srgbClr val="C00000"/>
                </a:solidFill>
                <a:latin typeface="Trebuchet MS"/>
                <a:cs typeface="Trebuchet MS"/>
              </a:rPr>
              <a:t>i</a:t>
            </a:r>
            <a:r>
              <a:rPr sz="2200" spc="-10" dirty="0">
                <a:latin typeface="Trebuchet MS"/>
                <a:cs typeface="Trebuchet MS"/>
              </a:rPr>
              <a:t>)</a:t>
            </a:r>
            <a:r>
              <a:rPr sz="2200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și</a:t>
            </a:r>
            <a:endParaRPr sz="2200">
              <a:latin typeface="Trebuchet MS"/>
              <a:cs typeface="Trebuchet MS"/>
            </a:endParaRPr>
          </a:p>
          <a:p>
            <a:pPr marL="355600" indent="-342900">
              <a:lnSpc>
                <a:spcPts val="2510"/>
              </a:lnSpc>
              <a:buFont typeface="Trebuchet MS"/>
              <a:buChar char="-"/>
              <a:tabLst>
                <a:tab pos="355600" algn="l"/>
              </a:tabLst>
            </a:pPr>
            <a:r>
              <a:rPr sz="2200" spc="-125" dirty="0">
                <a:latin typeface="Trebuchet MS"/>
                <a:cs typeface="Trebuchet MS"/>
              </a:rPr>
              <a:t>P</a:t>
            </a:r>
            <a:r>
              <a:rPr sz="2200" spc="-20" dirty="0">
                <a:latin typeface="Trebuchet MS"/>
                <a:cs typeface="Trebuchet MS"/>
              </a:rPr>
              <a:t>ersoanel</a:t>
            </a:r>
            <a:r>
              <a:rPr sz="2200" spc="-15" dirty="0">
                <a:latin typeface="Trebuchet MS"/>
                <a:cs typeface="Trebuchet MS"/>
              </a:rPr>
              <a:t>e</a:t>
            </a:r>
            <a:r>
              <a:rPr sz="2200" spc="15" dirty="0">
                <a:latin typeface="Trebuchet MS"/>
                <a:cs typeface="Trebuchet MS"/>
              </a:rPr>
              <a:t> </a:t>
            </a:r>
            <a:r>
              <a:rPr sz="2200" spc="-15" dirty="0">
                <a:latin typeface="Trebuchet MS"/>
                <a:cs typeface="Trebuchet MS"/>
              </a:rPr>
              <a:t>Expuse</a:t>
            </a:r>
            <a:r>
              <a:rPr sz="2200" spc="-10" dirty="0">
                <a:latin typeface="Trebuchet MS"/>
                <a:cs typeface="Trebuchet MS"/>
              </a:rPr>
              <a:t> Public</a:t>
            </a:r>
            <a:r>
              <a:rPr sz="2200" spc="5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(</a:t>
            </a:r>
            <a:r>
              <a:rPr sz="2200" spc="-15" dirty="0">
                <a:solidFill>
                  <a:srgbClr val="C00000"/>
                </a:solidFill>
                <a:latin typeface="Trebuchet MS"/>
                <a:cs typeface="Trebuchet MS"/>
              </a:rPr>
              <a:t>PEP</a:t>
            </a:r>
            <a:r>
              <a:rPr sz="2200" spc="-4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C00000"/>
                </a:solidFill>
                <a:latin typeface="Trebuchet MS"/>
                <a:cs typeface="Trebuchet MS"/>
              </a:rPr>
              <a:t>-</a:t>
            </a:r>
            <a:r>
              <a:rPr sz="2200" spc="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200" spc="-15" dirty="0">
                <a:solidFill>
                  <a:srgbClr val="C00000"/>
                </a:solidFill>
                <a:latin typeface="Trebuchet MS"/>
                <a:cs typeface="Trebuchet MS"/>
              </a:rPr>
              <a:t>inc</a:t>
            </a:r>
            <a:r>
              <a:rPr sz="2200" spc="-10" dirty="0">
                <a:solidFill>
                  <a:srgbClr val="C00000"/>
                </a:solidFill>
                <a:latin typeface="Trebuchet MS"/>
                <a:cs typeface="Trebuchet MS"/>
              </a:rPr>
              <a:t>l.</a:t>
            </a:r>
            <a:r>
              <a:rPr sz="2200" spc="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200" spc="-15" dirty="0">
                <a:solidFill>
                  <a:srgbClr val="C00000"/>
                </a:solidFill>
                <a:latin typeface="Trebuchet MS"/>
                <a:cs typeface="Trebuchet MS"/>
              </a:rPr>
              <a:t>membri</a:t>
            </a:r>
            <a:r>
              <a:rPr sz="2200" spc="-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200" spc="-15" dirty="0">
                <a:solidFill>
                  <a:srgbClr val="C00000"/>
                </a:solidFill>
                <a:latin typeface="Trebuchet MS"/>
                <a:cs typeface="Trebuchet MS"/>
              </a:rPr>
              <a:t>de</a:t>
            </a:r>
            <a:r>
              <a:rPr sz="2200" spc="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C00000"/>
                </a:solidFill>
                <a:latin typeface="Trebuchet MS"/>
                <a:cs typeface="Trebuchet MS"/>
              </a:rPr>
              <a:t>familie,</a:t>
            </a:r>
            <a:r>
              <a:rPr sz="2200" spc="-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C00000"/>
                </a:solidFill>
                <a:latin typeface="Trebuchet MS"/>
                <a:cs typeface="Trebuchet MS"/>
              </a:rPr>
              <a:t>asociați</a:t>
            </a:r>
            <a:r>
              <a:rPr sz="2200" spc="-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200" spc="-15" dirty="0">
                <a:solidFill>
                  <a:srgbClr val="C00000"/>
                </a:solidFill>
                <a:latin typeface="Trebuchet MS"/>
                <a:cs typeface="Trebuchet MS"/>
              </a:rPr>
              <a:t>apropi</a:t>
            </a:r>
            <a:r>
              <a:rPr sz="2200" spc="-25" dirty="0">
                <a:solidFill>
                  <a:srgbClr val="C00000"/>
                </a:solidFill>
                <a:latin typeface="Trebuchet MS"/>
                <a:cs typeface="Trebuchet MS"/>
              </a:rPr>
              <a:t>a</a:t>
            </a:r>
            <a:r>
              <a:rPr sz="2200" spc="-10" dirty="0">
                <a:solidFill>
                  <a:srgbClr val="C00000"/>
                </a:solidFill>
                <a:latin typeface="Trebuchet MS"/>
                <a:cs typeface="Trebuchet MS"/>
              </a:rPr>
              <a:t>ț</a:t>
            </a:r>
            <a:r>
              <a:rPr sz="2200" spc="0" dirty="0">
                <a:solidFill>
                  <a:srgbClr val="C00000"/>
                </a:solidFill>
                <a:latin typeface="Trebuchet MS"/>
                <a:cs typeface="Trebuchet MS"/>
              </a:rPr>
              <a:t>i</a:t>
            </a:r>
            <a:r>
              <a:rPr sz="2200" spc="-10" dirty="0">
                <a:latin typeface="Trebuchet MS"/>
                <a:cs typeface="Trebuchet MS"/>
              </a:rPr>
              <a:t>)</a:t>
            </a:r>
            <a:endParaRPr sz="2200">
              <a:latin typeface="Trebuchet MS"/>
              <a:cs typeface="Trebuchet MS"/>
            </a:endParaRPr>
          </a:p>
          <a:p>
            <a:pPr>
              <a:lnSpc>
                <a:spcPts val="2100"/>
              </a:lnSpc>
              <a:spcBef>
                <a:spcPts val="12"/>
              </a:spcBef>
            </a:pPr>
            <a:endParaRPr sz="2100"/>
          </a:p>
          <a:p>
            <a:pPr marL="12700">
              <a:lnSpc>
                <a:spcPts val="2510"/>
              </a:lnSpc>
            </a:pPr>
            <a:r>
              <a:rPr sz="2200" u="heavy" spc="-675" dirty="0">
                <a:latin typeface="Trebuchet MS"/>
                <a:cs typeface="Trebuchet MS"/>
              </a:rPr>
              <a:t> </a:t>
            </a:r>
            <a:r>
              <a:rPr sz="2200" u="heavy" spc="-10" dirty="0">
                <a:latin typeface="Trebuchet MS"/>
                <a:cs typeface="Trebuchet MS"/>
              </a:rPr>
              <a:t>Solicitaț</a:t>
            </a:r>
            <a:r>
              <a:rPr sz="2200" u="heavy" spc="-665" dirty="0">
                <a:latin typeface="Trebuchet MS"/>
                <a:cs typeface="Trebuchet MS"/>
              </a:rPr>
              <a:t> </a:t>
            </a:r>
            <a:r>
              <a:rPr sz="2200" u="heavy" spc="-10" dirty="0">
                <a:latin typeface="Trebuchet MS"/>
                <a:cs typeface="Trebuchet MS"/>
              </a:rPr>
              <a:t>i client</a:t>
            </a:r>
            <a:r>
              <a:rPr sz="2200" u="heavy" spc="-665" dirty="0">
                <a:latin typeface="Trebuchet MS"/>
                <a:cs typeface="Trebuchet MS"/>
              </a:rPr>
              <a:t> </a:t>
            </a:r>
            <a:r>
              <a:rPr sz="2200" u="heavy" spc="-10" dirty="0">
                <a:latin typeface="Trebuchet MS"/>
                <a:cs typeface="Trebuchet MS"/>
              </a:rPr>
              <a:t>ului</a:t>
            </a:r>
            <a:r>
              <a:rPr sz="2200" u="heavy" spc="-5" dirty="0">
                <a:latin typeface="Trebuchet MS"/>
                <a:cs typeface="Trebuchet MS"/>
              </a:rPr>
              <a:t> </a:t>
            </a:r>
            <a:r>
              <a:rPr sz="2200" u="heavy" spc="-15" dirty="0">
                <a:latin typeface="Trebuchet MS"/>
                <a:cs typeface="Trebuchet MS"/>
              </a:rPr>
              <a:t>următoarele</a:t>
            </a:r>
            <a:r>
              <a:rPr sz="2200" u="heavy" spc="-20" dirty="0">
                <a:latin typeface="Trebuchet MS"/>
                <a:cs typeface="Trebuchet MS"/>
              </a:rPr>
              <a:t> </a:t>
            </a:r>
            <a:r>
              <a:rPr sz="2200" u="heavy" spc="-15" dirty="0">
                <a:latin typeface="Trebuchet MS"/>
                <a:cs typeface="Trebuchet MS"/>
              </a:rPr>
              <a:t>docume</a:t>
            </a:r>
            <a:r>
              <a:rPr sz="2200" u="heavy" spc="-665" dirty="0">
                <a:latin typeface="Trebuchet MS"/>
                <a:cs typeface="Trebuchet MS"/>
              </a:rPr>
              <a:t> </a:t>
            </a:r>
            <a:r>
              <a:rPr sz="2200" u="heavy" spc="-15" dirty="0">
                <a:latin typeface="Trebuchet MS"/>
                <a:cs typeface="Trebuchet MS"/>
              </a:rPr>
              <a:t>nt</a:t>
            </a:r>
            <a:r>
              <a:rPr sz="2200" u="heavy" spc="-670" dirty="0">
                <a:latin typeface="Trebuchet MS"/>
                <a:cs typeface="Trebuchet MS"/>
              </a:rPr>
              <a:t> </a:t>
            </a:r>
            <a:r>
              <a:rPr sz="2200" u="heavy" spc="-15" dirty="0">
                <a:latin typeface="Trebuchet MS"/>
                <a:cs typeface="Trebuchet MS"/>
              </a:rPr>
              <a:t>e</a:t>
            </a:r>
            <a:r>
              <a:rPr sz="2200" u="heavy" spc="-650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,</a:t>
            </a:r>
            <a:r>
              <a:rPr sz="2200" spc="5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în</a:t>
            </a:r>
            <a:r>
              <a:rPr sz="2200" spc="-5" dirty="0">
                <a:latin typeface="Trebuchet MS"/>
                <a:cs typeface="Trebuchet MS"/>
              </a:rPr>
              <a:t> </a:t>
            </a:r>
            <a:r>
              <a:rPr sz="2200" spc="-15" dirty="0">
                <a:latin typeface="Trebuchet MS"/>
                <a:cs typeface="Trebuchet MS"/>
              </a:rPr>
              <a:t>copie,</a:t>
            </a:r>
            <a:r>
              <a:rPr sz="2200" spc="5" dirty="0">
                <a:latin typeface="Trebuchet MS"/>
                <a:cs typeface="Trebuchet MS"/>
              </a:rPr>
              <a:t> </a:t>
            </a:r>
            <a:r>
              <a:rPr sz="2200" spc="-15" dirty="0">
                <a:latin typeface="Trebuchet MS"/>
                <a:cs typeface="Trebuchet MS"/>
              </a:rPr>
              <a:t>după</a:t>
            </a:r>
            <a:r>
              <a:rPr sz="2200" spc="-5" dirty="0">
                <a:latin typeface="Trebuchet MS"/>
                <a:cs typeface="Trebuchet MS"/>
              </a:rPr>
              <a:t> </a:t>
            </a:r>
            <a:r>
              <a:rPr sz="2200" spc="-15" dirty="0">
                <a:latin typeface="Trebuchet MS"/>
                <a:cs typeface="Trebuchet MS"/>
              </a:rPr>
              <a:t>caz:</a:t>
            </a:r>
            <a:endParaRPr sz="2200">
              <a:latin typeface="Trebuchet MS"/>
              <a:cs typeface="Trebuchet MS"/>
            </a:endParaRPr>
          </a:p>
          <a:p>
            <a:pPr marL="299085" indent="-286385">
              <a:lnSpc>
                <a:spcPts val="2510"/>
              </a:lnSpc>
              <a:buFont typeface="Courier New"/>
              <a:buChar char="o"/>
              <a:tabLst>
                <a:tab pos="299720" algn="l"/>
              </a:tabLst>
            </a:pPr>
            <a:r>
              <a:rPr sz="2200" b="1" spc="-15" dirty="0">
                <a:latin typeface="Trebuchet MS"/>
                <a:cs typeface="Trebuchet MS"/>
              </a:rPr>
              <a:t>Client</a:t>
            </a:r>
            <a:r>
              <a:rPr sz="2200" b="1" spc="20" dirty="0">
                <a:latin typeface="Trebuchet MS"/>
                <a:cs typeface="Trebuchet MS"/>
              </a:rPr>
              <a:t> </a:t>
            </a:r>
            <a:r>
              <a:rPr sz="2200" b="1" spc="-15" dirty="0">
                <a:latin typeface="Trebuchet MS"/>
                <a:cs typeface="Trebuchet MS"/>
              </a:rPr>
              <a:t>PF</a:t>
            </a:r>
            <a:r>
              <a:rPr sz="2200" b="1" dirty="0">
                <a:latin typeface="Trebuchet MS"/>
                <a:cs typeface="Trebuchet MS"/>
              </a:rPr>
              <a:t> </a:t>
            </a:r>
            <a:r>
              <a:rPr sz="2200" b="1" spc="-10" dirty="0">
                <a:latin typeface="Trebuchet MS"/>
                <a:cs typeface="Trebuchet MS"/>
              </a:rPr>
              <a:t>-</a:t>
            </a:r>
            <a:r>
              <a:rPr sz="2200" b="1" spc="5" dirty="0">
                <a:latin typeface="Trebuchet MS"/>
                <a:cs typeface="Trebuchet MS"/>
              </a:rPr>
              <a:t> </a:t>
            </a:r>
            <a:r>
              <a:rPr sz="2200" b="1" spc="-15" dirty="0">
                <a:latin typeface="Trebuchet MS"/>
                <a:cs typeface="Trebuchet MS"/>
              </a:rPr>
              <a:t>act</a:t>
            </a:r>
            <a:r>
              <a:rPr sz="2200" b="1" spc="5" dirty="0">
                <a:latin typeface="Trebuchet MS"/>
                <a:cs typeface="Trebuchet MS"/>
              </a:rPr>
              <a:t> </a:t>
            </a:r>
            <a:r>
              <a:rPr sz="2200" b="1" spc="-15" dirty="0">
                <a:latin typeface="Trebuchet MS"/>
                <a:cs typeface="Trebuchet MS"/>
              </a:rPr>
              <a:t>de</a:t>
            </a:r>
            <a:r>
              <a:rPr sz="2200" b="1" spc="-5" dirty="0">
                <a:latin typeface="Trebuchet MS"/>
                <a:cs typeface="Trebuchet MS"/>
              </a:rPr>
              <a:t> i</a:t>
            </a:r>
            <a:r>
              <a:rPr sz="2200" b="1" spc="-15" dirty="0">
                <a:latin typeface="Trebuchet MS"/>
                <a:cs typeface="Trebuchet MS"/>
              </a:rPr>
              <a:t>dentitate</a:t>
            </a:r>
            <a:endParaRPr sz="2200">
              <a:latin typeface="Trebuchet MS"/>
              <a:cs typeface="Trebuchet MS"/>
            </a:endParaRPr>
          </a:p>
          <a:p>
            <a:pPr>
              <a:lnSpc>
                <a:spcPts val="2100"/>
              </a:lnSpc>
              <a:spcBef>
                <a:spcPts val="13"/>
              </a:spcBef>
              <a:buFont typeface="Courier New"/>
              <a:buChar char="o"/>
            </a:pPr>
            <a:endParaRPr sz="2100"/>
          </a:p>
          <a:p>
            <a:pPr marL="299085" indent="-286385">
              <a:lnSpc>
                <a:spcPts val="2510"/>
              </a:lnSpc>
              <a:buFont typeface="Courier New"/>
              <a:buChar char="o"/>
              <a:tabLst>
                <a:tab pos="299720" algn="l"/>
              </a:tabLst>
            </a:pPr>
            <a:r>
              <a:rPr sz="2200" b="1" spc="-15" dirty="0">
                <a:latin typeface="Trebuchet MS"/>
                <a:cs typeface="Trebuchet MS"/>
              </a:rPr>
              <a:t>Client</a:t>
            </a:r>
            <a:r>
              <a:rPr sz="2200" b="1" spc="20" dirty="0">
                <a:latin typeface="Trebuchet MS"/>
                <a:cs typeface="Trebuchet MS"/>
              </a:rPr>
              <a:t> </a:t>
            </a:r>
            <a:r>
              <a:rPr sz="2200" b="1" spc="-15" dirty="0">
                <a:latin typeface="Trebuchet MS"/>
                <a:cs typeface="Trebuchet MS"/>
              </a:rPr>
              <a:t>P</a:t>
            </a:r>
            <a:r>
              <a:rPr sz="2200" b="1" spc="-30" dirty="0">
                <a:latin typeface="Trebuchet MS"/>
                <a:cs typeface="Trebuchet MS"/>
              </a:rPr>
              <a:t>J</a:t>
            </a:r>
            <a:r>
              <a:rPr sz="2200" b="1" spc="-10" dirty="0">
                <a:latin typeface="Trebuchet MS"/>
                <a:cs typeface="Trebuchet MS"/>
              </a:rPr>
              <a:t>:</a:t>
            </a:r>
            <a:endParaRPr sz="2200">
              <a:latin typeface="Trebuchet MS"/>
              <a:cs typeface="Trebuchet MS"/>
            </a:endParaRPr>
          </a:p>
          <a:p>
            <a:pPr marL="756285" marR="6350" indent="-287020">
              <a:lnSpc>
                <a:spcPts val="2380"/>
              </a:lnSpc>
              <a:spcBef>
                <a:spcPts val="165"/>
              </a:spcBef>
            </a:pPr>
            <a:r>
              <a:rPr sz="2200" spc="-15" dirty="0">
                <a:latin typeface="Courier New"/>
                <a:cs typeface="Courier New"/>
              </a:rPr>
              <a:t>o</a:t>
            </a:r>
            <a:r>
              <a:rPr sz="2200" spc="-380" dirty="0">
                <a:latin typeface="Courier New"/>
                <a:cs typeface="Courier New"/>
              </a:rPr>
              <a:t> </a:t>
            </a:r>
            <a:r>
              <a:rPr sz="2200" b="1" spc="-15" dirty="0">
                <a:latin typeface="Trebuchet MS"/>
                <a:cs typeface="Trebuchet MS"/>
              </a:rPr>
              <a:t>acte</a:t>
            </a:r>
            <a:r>
              <a:rPr sz="2200" b="1" dirty="0">
                <a:latin typeface="Trebuchet MS"/>
                <a:cs typeface="Trebuchet MS"/>
              </a:rPr>
              <a:t> </a:t>
            </a:r>
            <a:r>
              <a:rPr sz="2200" b="1" spc="-15" dirty="0">
                <a:latin typeface="Trebuchet MS"/>
                <a:cs typeface="Trebuchet MS"/>
              </a:rPr>
              <a:t>de</a:t>
            </a:r>
            <a:r>
              <a:rPr sz="2200" b="1" spc="-5" dirty="0">
                <a:latin typeface="Trebuchet MS"/>
                <a:cs typeface="Trebuchet MS"/>
              </a:rPr>
              <a:t> i</a:t>
            </a:r>
            <a:r>
              <a:rPr sz="2200" b="1" spc="-15" dirty="0">
                <a:latin typeface="Trebuchet MS"/>
                <a:cs typeface="Trebuchet MS"/>
              </a:rPr>
              <a:t>dentitate</a:t>
            </a:r>
            <a:r>
              <a:rPr sz="2200" b="1" spc="25" dirty="0">
                <a:latin typeface="Trebuchet MS"/>
                <a:cs typeface="Trebuchet MS"/>
              </a:rPr>
              <a:t> </a:t>
            </a:r>
            <a:r>
              <a:rPr sz="2200" spc="-15" dirty="0">
                <a:latin typeface="Trebuchet MS"/>
                <a:cs typeface="Trebuchet MS"/>
              </a:rPr>
              <a:t>B</a:t>
            </a:r>
            <a:r>
              <a:rPr sz="2200" spc="-10" dirty="0">
                <a:latin typeface="Trebuchet MS"/>
                <a:cs typeface="Trebuchet MS"/>
              </a:rPr>
              <a:t>e</a:t>
            </a:r>
            <a:r>
              <a:rPr sz="2200" spc="-20" dirty="0">
                <a:latin typeface="Trebuchet MS"/>
                <a:cs typeface="Trebuchet MS"/>
              </a:rPr>
              <a:t>ne</a:t>
            </a:r>
            <a:r>
              <a:rPr sz="2200" spc="-5" dirty="0">
                <a:latin typeface="Trebuchet MS"/>
                <a:cs typeface="Trebuchet MS"/>
              </a:rPr>
              <a:t>f</a:t>
            </a:r>
            <a:r>
              <a:rPr sz="2200" spc="-15" dirty="0">
                <a:latin typeface="Trebuchet MS"/>
                <a:cs typeface="Trebuchet MS"/>
              </a:rPr>
              <a:t>iciar(i</a:t>
            </a:r>
            <a:r>
              <a:rPr sz="2200" spc="-10" dirty="0">
                <a:latin typeface="Trebuchet MS"/>
                <a:cs typeface="Trebuchet MS"/>
              </a:rPr>
              <a:t>)</a:t>
            </a:r>
            <a:r>
              <a:rPr sz="2200" dirty="0">
                <a:latin typeface="Trebuchet MS"/>
                <a:cs typeface="Trebuchet MS"/>
              </a:rPr>
              <a:t> </a:t>
            </a:r>
            <a:r>
              <a:rPr sz="2200" spc="-95" dirty="0">
                <a:latin typeface="Trebuchet MS"/>
                <a:cs typeface="Trebuchet MS"/>
              </a:rPr>
              <a:t>R</a:t>
            </a:r>
            <a:r>
              <a:rPr sz="2200" spc="-15" dirty="0">
                <a:latin typeface="Trebuchet MS"/>
                <a:cs typeface="Trebuchet MS"/>
              </a:rPr>
              <a:t>eal(i)</a:t>
            </a:r>
            <a:r>
              <a:rPr sz="2200" spc="-10" dirty="0">
                <a:latin typeface="Trebuchet MS"/>
                <a:cs typeface="Trebuchet MS"/>
              </a:rPr>
              <a:t>,</a:t>
            </a:r>
            <a:r>
              <a:rPr sz="2200" spc="5" dirty="0">
                <a:latin typeface="Trebuchet MS"/>
                <a:cs typeface="Trebuchet MS"/>
              </a:rPr>
              <a:t> </a:t>
            </a:r>
            <a:r>
              <a:rPr sz="2200" spc="-15" dirty="0">
                <a:latin typeface="Trebuchet MS"/>
                <a:cs typeface="Trebuchet MS"/>
              </a:rPr>
              <a:t>re</a:t>
            </a:r>
            <a:r>
              <a:rPr sz="2200" spc="-20" dirty="0">
                <a:latin typeface="Trebuchet MS"/>
                <a:cs typeface="Trebuchet MS"/>
              </a:rPr>
              <a:t>preze</a:t>
            </a:r>
            <a:r>
              <a:rPr sz="2200" spc="-15" dirty="0">
                <a:latin typeface="Trebuchet MS"/>
                <a:cs typeface="Trebuchet MS"/>
              </a:rPr>
              <a:t>n</a:t>
            </a:r>
            <a:r>
              <a:rPr sz="2200" spc="-20" dirty="0">
                <a:latin typeface="Trebuchet MS"/>
                <a:cs typeface="Trebuchet MS"/>
              </a:rPr>
              <a:t>tan</a:t>
            </a:r>
            <a:r>
              <a:rPr sz="2200" spc="-10" dirty="0">
                <a:latin typeface="Trebuchet MS"/>
                <a:cs typeface="Trebuchet MS"/>
              </a:rPr>
              <a:t>t</a:t>
            </a:r>
            <a:r>
              <a:rPr sz="2200" spc="5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legal,</a:t>
            </a:r>
            <a:r>
              <a:rPr sz="2200" spc="5" dirty="0">
                <a:latin typeface="Trebuchet MS"/>
                <a:cs typeface="Trebuchet MS"/>
              </a:rPr>
              <a:t> </a:t>
            </a:r>
            <a:r>
              <a:rPr sz="2200" spc="-20" dirty="0">
                <a:latin typeface="Trebuchet MS"/>
                <a:cs typeface="Trebuchet MS"/>
              </a:rPr>
              <a:t>împu</a:t>
            </a:r>
            <a:r>
              <a:rPr sz="2200" spc="-10" dirty="0">
                <a:latin typeface="Trebuchet MS"/>
                <a:cs typeface="Trebuchet MS"/>
              </a:rPr>
              <a:t>t</a:t>
            </a:r>
            <a:r>
              <a:rPr sz="2200" spc="-15" dirty="0">
                <a:latin typeface="Trebuchet MS"/>
                <a:cs typeface="Trebuchet MS"/>
              </a:rPr>
              <a:t>ernici</a:t>
            </a:r>
            <a:r>
              <a:rPr sz="2200" spc="-10" dirty="0">
                <a:latin typeface="Trebuchet MS"/>
                <a:cs typeface="Trebuchet MS"/>
              </a:rPr>
              <a:t>t</a:t>
            </a:r>
            <a:r>
              <a:rPr sz="2200" spc="5" dirty="0">
                <a:latin typeface="Trebuchet MS"/>
                <a:cs typeface="Trebuchet MS"/>
              </a:rPr>
              <a:t> </a:t>
            </a:r>
            <a:r>
              <a:rPr sz="2200" spc="-20" dirty="0">
                <a:latin typeface="Trebuchet MS"/>
                <a:cs typeface="Trebuchet MS"/>
              </a:rPr>
              <a:t>a</a:t>
            </a:r>
            <a:r>
              <a:rPr sz="2200" spc="-10" dirty="0">
                <a:latin typeface="Trebuchet MS"/>
                <a:cs typeface="Trebuchet MS"/>
              </a:rPr>
              <a:t>l</a:t>
            </a:r>
            <a:r>
              <a:rPr sz="2200" spc="-5" dirty="0">
                <a:latin typeface="Trebuchet MS"/>
                <a:cs typeface="Trebuchet MS"/>
              </a:rPr>
              <a:t> </a:t>
            </a:r>
            <a:r>
              <a:rPr sz="2200" spc="-15" dirty="0">
                <a:latin typeface="Trebuchet MS"/>
                <a:cs typeface="Trebuchet MS"/>
              </a:rPr>
              <a:t>PJ</a:t>
            </a:r>
            <a:r>
              <a:rPr sz="2200" spc="-10" dirty="0">
                <a:latin typeface="Trebuchet MS"/>
                <a:cs typeface="Trebuchet MS"/>
              </a:rPr>
              <a:t> </a:t>
            </a:r>
            <a:r>
              <a:rPr sz="2200" spc="-20" dirty="0">
                <a:latin typeface="Trebuchet MS"/>
                <a:cs typeface="Trebuchet MS"/>
              </a:rPr>
              <a:t>(atun</a:t>
            </a:r>
            <a:r>
              <a:rPr sz="2200" spc="-10" dirty="0">
                <a:latin typeface="Trebuchet MS"/>
                <a:cs typeface="Trebuchet MS"/>
              </a:rPr>
              <a:t>ci</a:t>
            </a:r>
            <a:r>
              <a:rPr sz="2200" spc="-5" dirty="0">
                <a:latin typeface="Trebuchet MS"/>
                <a:cs typeface="Trebuchet MS"/>
              </a:rPr>
              <a:t> </a:t>
            </a:r>
            <a:r>
              <a:rPr sz="2200" spc="-20" dirty="0">
                <a:latin typeface="Trebuchet MS"/>
                <a:cs typeface="Trebuchet MS"/>
              </a:rPr>
              <a:t>cân</a:t>
            </a:r>
            <a:r>
              <a:rPr sz="2200" spc="-15" dirty="0">
                <a:latin typeface="Trebuchet MS"/>
                <a:cs typeface="Trebuchet MS"/>
              </a:rPr>
              <a:t>d</a:t>
            </a:r>
            <a:r>
              <a:rPr sz="2200" spc="-5" dirty="0">
                <a:latin typeface="Trebuchet MS"/>
                <a:cs typeface="Trebuchet MS"/>
              </a:rPr>
              <a:t> </a:t>
            </a:r>
            <a:r>
              <a:rPr sz="2200" spc="-20" dirty="0">
                <a:latin typeface="Trebuchet MS"/>
                <a:cs typeface="Trebuchet MS"/>
              </a:rPr>
              <a:t>CAJ</a:t>
            </a:r>
            <a:r>
              <a:rPr sz="2200" spc="-10" dirty="0">
                <a:latin typeface="Trebuchet MS"/>
                <a:cs typeface="Trebuchet MS"/>
              </a:rPr>
              <a:t>-ul</a:t>
            </a:r>
            <a:r>
              <a:rPr sz="2200" spc="20" dirty="0">
                <a:latin typeface="Trebuchet MS"/>
                <a:cs typeface="Trebuchet MS"/>
              </a:rPr>
              <a:t> </a:t>
            </a:r>
            <a:r>
              <a:rPr sz="2200" spc="-15" dirty="0">
                <a:latin typeface="Trebuchet MS"/>
                <a:cs typeface="Trebuchet MS"/>
              </a:rPr>
              <a:t>nu</a:t>
            </a:r>
            <a:r>
              <a:rPr sz="2200" spc="5" dirty="0">
                <a:latin typeface="Trebuchet MS"/>
                <a:cs typeface="Trebuchet MS"/>
              </a:rPr>
              <a:t> </a:t>
            </a:r>
            <a:r>
              <a:rPr sz="2200" spc="-15" dirty="0">
                <a:latin typeface="Trebuchet MS"/>
                <a:cs typeface="Trebuchet MS"/>
              </a:rPr>
              <a:t>e</a:t>
            </a:r>
            <a:r>
              <a:rPr sz="2200" spc="-5" dirty="0">
                <a:latin typeface="Trebuchet MS"/>
                <a:cs typeface="Trebuchet MS"/>
              </a:rPr>
              <a:t> </a:t>
            </a:r>
            <a:r>
              <a:rPr sz="2200" spc="-15" dirty="0">
                <a:latin typeface="Trebuchet MS"/>
                <a:cs typeface="Trebuchet MS"/>
              </a:rPr>
              <a:t>semnat</a:t>
            </a:r>
            <a:r>
              <a:rPr sz="2200" spc="5" dirty="0">
                <a:latin typeface="Trebuchet MS"/>
                <a:cs typeface="Trebuchet MS"/>
              </a:rPr>
              <a:t> </a:t>
            </a:r>
            <a:r>
              <a:rPr sz="2200" spc="-15" dirty="0">
                <a:latin typeface="Trebuchet MS"/>
                <a:cs typeface="Trebuchet MS"/>
              </a:rPr>
              <a:t>de</a:t>
            </a:r>
            <a:r>
              <a:rPr sz="2200" spc="-5" dirty="0">
                <a:latin typeface="Trebuchet MS"/>
                <a:cs typeface="Trebuchet MS"/>
              </a:rPr>
              <a:t> </a:t>
            </a:r>
            <a:r>
              <a:rPr sz="2200" spc="-15" dirty="0">
                <a:latin typeface="Trebuchet MS"/>
                <a:cs typeface="Trebuchet MS"/>
              </a:rPr>
              <a:t>reprez</a:t>
            </a:r>
            <a:r>
              <a:rPr sz="2200" spc="-10" dirty="0">
                <a:latin typeface="Trebuchet MS"/>
                <a:cs typeface="Trebuchet MS"/>
              </a:rPr>
              <a:t>e</a:t>
            </a:r>
            <a:r>
              <a:rPr sz="2200" spc="-15" dirty="0">
                <a:latin typeface="Trebuchet MS"/>
                <a:cs typeface="Trebuchet MS"/>
              </a:rPr>
              <a:t>ntantul</a:t>
            </a:r>
            <a:r>
              <a:rPr sz="2200" spc="-5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legal</a:t>
            </a:r>
            <a:r>
              <a:rPr sz="2200" spc="-5" dirty="0">
                <a:latin typeface="Trebuchet MS"/>
                <a:cs typeface="Trebuchet MS"/>
              </a:rPr>
              <a:t> </a:t>
            </a:r>
            <a:r>
              <a:rPr sz="2200" spc="-15" dirty="0">
                <a:latin typeface="Trebuchet MS"/>
                <a:cs typeface="Trebuchet MS"/>
              </a:rPr>
              <a:t>+</a:t>
            </a:r>
            <a:r>
              <a:rPr sz="2200" spc="10" dirty="0">
                <a:latin typeface="Trebuchet MS"/>
                <a:cs typeface="Trebuchet MS"/>
              </a:rPr>
              <a:t> </a:t>
            </a:r>
            <a:r>
              <a:rPr sz="2200" spc="-15" dirty="0">
                <a:latin typeface="Trebuchet MS"/>
                <a:cs typeface="Trebuchet MS"/>
              </a:rPr>
              <a:t>procură);</a:t>
            </a:r>
            <a:endParaRPr sz="2200">
              <a:latin typeface="Trebuchet MS"/>
              <a:cs typeface="Trebuchet MS"/>
            </a:endParaRPr>
          </a:p>
          <a:p>
            <a:pPr marL="469265">
              <a:lnSpc>
                <a:spcPts val="2340"/>
              </a:lnSpc>
            </a:pPr>
            <a:r>
              <a:rPr sz="2200" spc="-15" dirty="0">
                <a:latin typeface="Courier New"/>
                <a:cs typeface="Courier New"/>
              </a:rPr>
              <a:t>o</a:t>
            </a:r>
            <a:r>
              <a:rPr sz="2200" spc="-380" dirty="0">
                <a:latin typeface="Courier New"/>
                <a:cs typeface="Courier New"/>
              </a:rPr>
              <a:t> </a:t>
            </a:r>
            <a:r>
              <a:rPr sz="2200" b="1" spc="-15" dirty="0">
                <a:latin typeface="Trebuchet MS"/>
                <a:cs typeface="Trebuchet MS"/>
              </a:rPr>
              <a:t>act</a:t>
            </a:r>
            <a:r>
              <a:rPr sz="2200" b="1" spc="5" dirty="0">
                <a:latin typeface="Trebuchet MS"/>
                <a:cs typeface="Trebuchet MS"/>
              </a:rPr>
              <a:t> </a:t>
            </a:r>
            <a:r>
              <a:rPr sz="2200" b="1" spc="-15" dirty="0">
                <a:latin typeface="Trebuchet MS"/>
                <a:cs typeface="Trebuchet MS"/>
              </a:rPr>
              <a:t>c</a:t>
            </a:r>
            <a:r>
              <a:rPr sz="2200" b="1" spc="-10" dirty="0">
                <a:latin typeface="Trebuchet MS"/>
                <a:cs typeface="Trebuchet MS"/>
              </a:rPr>
              <a:t>o</a:t>
            </a:r>
            <a:r>
              <a:rPr sz="2200" b="1" spc="-20" dirty="0">
                <a:latin typeface="Trebuchet MS"/>
                <a:cs typeface="Trebuchet MS"/>
              </a:rPr>
              <a:t>ns</a:t>
            </a:r>
            <a:r>
              <a:rPr sz="2200" b="1" spc="-5" dirty="0">
                <a:latin typeface="Trebuchet MS"/>
                <a:cs typeface="Trebuchet MS"/>
              </a:rPr>
              <a:t>t</a:t>
            </a:r>
            <a:r>
              <a:rPr sz="2200" b="1" spc="-15" dirty="0">
                <a:latin typeface="Trebuchet MS"/>
                <a:cs typeface="Trebuchet MS"/>
              </a:rPr>
              <a:t>i</a:t>
            </a:r>
            <a:r>
              <a:rPr sz="2200" b="1" spc="-5" dirty="0">
                <a:latin typeface="Trebuchet MS"/>
                <a:cs typeface="Trebuchet MS"/>
              </a:rPr>
              <a:t>t</a:t>
            </a:r>
            <a:r>
              <a:rPr sz="2200" b="1" spc="-15" dirty="0">
                <a:latin typeface="Trebuchet MS"/>
                <a:cs typeface="Trebuchet MS"/>
              </a:rPr>
              <a:t>ut</a:t>
            </a:r>
            <a:r>
              <a:rPr sz="2200" b="1" spc="-5" dirty="0">
                <a:latin typeface="Trebuchet MS"/>
                <a:cs typeface="Trebuchet MS"/>
              </a:rPr>
              <a:t>i</a:t>
            </a:r>
            <a:r>
              <a:rPr sz="2200" b="1" spc="-15" dirty="0">
                <a:latin typeface="Trebuchet MS"/>
                <a:cs typeface="Trebuchet MS"/>
              </a:rPr>
              <a:t>v</a:t>
            </a:r>
            <a:r>
              <a:rPr sz="2200" b="1" spc="25" dirty="0">
                <a:latin typeface="Trebuchet MS"/>
                <a:cs typeface="Trebuchet MS"/>
              </a:rPr>
              <a:t> </a:t>
            </a:r>
            <a:r>
              <a:rPr sz="2200" spc="-15" dirty="0">
                <a:latin typeface="Trebuchet MS"/>
                <a:cs typeface="Trebuchet MS"/>
              </a:rPr>
              <a:t>ac</a:t>
            </a:r>
            <a:r>
              <a:rPr sz="2200" spc="-5" dirty="0">
                <a:latin typeface="Trebuchet MS"/>
                <a:cs typeface="Trebuchet MS"/>
              </a:rPr>
              <a:t>t</a:t>
            </a:r>
            <a:r>
              <a:rPr sz="2200" spc="-10" dirty="0">
                <a:latin typeface="Trebuchet MS"/>
                <a:cs typeface="Trebuchet MS"/>
              </a:rPr>
              <a:t>ualizat</a:t>
            </a:r>
            <a:r>
              <a:rPr sz="2200" spc="-5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și</a:t>
            </a:r>
            <a:r>
              <a:rPr sz="2200" dirty="0">
                <a:latin typeface="Trebuchet MS"/>
                <a:cs typeface="Trebuchet MS"/>
              </a:rPr>
              <a:t> </a:t>
            </a:r>
            <a:r>
              <a:rPr sz="2200" b="1" spc="-15" dirty="0">
                <a:latin typeface="Trebuchet MS"/>
                <a:cs typeface="Trebuchet MS"/>
              </a:rPr>
              <a:t>cert</a:t>
            </a:r>
            <a:r>
              <a:rPr sz="2200" b="1" spc="-5" dirty="0">
                <a:latin typeface="Trebuchet MS"/>
                <a:cs typeface="Trebuchet MS"/>
              </a:rPr>
              <a:t>i</a:t>
            </a:r>
            <a:r>
              <a:rPr sz="2200" b="1" spc="-10" dirty="0">
                <a:latin typeface="Trebuchet MS"/>
                <a:cs typeface="Trebuchet MS"/>
              </a:rPr>
              <a:t>f</a:t>
            </a:r>
            <a:r>
              <a:rPr sz="2200" b="1" spc="-5" dirty="0">
                <a:latin typeface="Trebuchet MS"/>
                <a:cs typeface="Trebuchet MS"/>
              </a:rPr>
              <a:t>i</a:t>
            </a:r>
            <a:r>
              <a:rPr sz="2200" b="1" spc="-15" dirty="0">
                <a:latin typeface="Trebuchet MS"/>
                <a:cs typeface="Trebuchet MS"/>
              </a:rPr>
              <a:t>cat</a:t>
            </a:r>
            <a:r>
              <a:rPr sz="2200" b="1" spc="5" dirty="0">
                <a:latin typeface="Trebuchet MS"/>
                <a:cs typeface="Trebuchet MS"/>
              </a:rPr>
              <a:t> </a:t>
            </a:r>
            <a:r>
              <a:rPr sz="2200" b="1" spc="-15" dirty="0">
                <a:latin typeface="Trebuchet MS"/>
                <a:cs typeface="Trebuchet MS"/>
              </a:rPr>
              <a:t>de</a:t>
            </a:r>
            <a:r>
              <a:rPr sz="2200" b="1" spc="-5" dirty="0">
                <a:latin typeface="Trebuchet MS"/>
                <a:cs typeface="Trebuchet MS"/>
              </a:rPr>
              <a:t> î</a:t>
            </a:r>
            <a:r>
              <a:rPr sz="2200" b="1" spc="-20" dirty="0">
                <a:latin typeface="Trebuchet MS"/>
                <a:cs typeface="Trebuchet MS"/>
              </a:rPr>
              <a:t>nregis</a:t>
            </a:r>
            <a:r>
              <a:rPr sz="2200" b="1" dirty="0">
                <a:latin typeface="Trebuchet MS"/>
                <a:cs typeface="Trebuchet MS"/>
              </a:rPr>
              <a:t>t</a:t>
            </a:r>
            <a:r>
              <a:rPr sz="2200" b="1" spc="-90" dirty="0">
                <a:latin typeface="Trebuchet MS"/>
                <a:cs typeface="Trebuchet MS"/>
              </a:rPr>
              <a:t>r</a:t>
            </a:r>
            <a:r>
              <a:rPr sz="2200" b="1" spc="-15" dirty="0">
                <a:latin typeface="Trebuchet MS"/>
                <a:cs typeface="Trebuchet MS"/>
              </a:rPr>
              <a:t>a</a:t>
            </a:r>
            <a:r>
              <a:rPr sz="2200" b="1" spc="-20" dirty="0">
                <a:latin typeface="Trebuchet MS"/>
                <a:cs typeface="Trebuchet MS"/>
              </a:rPr>
              <a:t>r</a:t>
            </a:r>
            <a:r>
              <a:rPr sz="2200" b="1" spc="-15" dirty="0">
                <a:latin typeface="Trebuchet MS"/>
                <a:cs typeface="Trebuchet MS"/>
              </a:rPr>
              <a:t>e</a:t>
            </a:r>
            <a:r>
              <a:rPr sz="2200" b="1" spc="30" dirty="0">
                <a:latin typeface="Trebuchet MS"/>
                <a:cs typeface="Trebuchet MS"/>
              </a:rPr>
              <a:t> </a:t>
            </a:r>
            <a:r>
              <a:rPr sz="2200" spc="-15" dirty="0">
                <a:latin typeface="Trebuchet MS"/>
                <a:cs typeface="Trebuchet MS"/>
              </a:rPr>
              <a:t>PJ.</a:t>
            </a:r>
            <a:endParaRPr sz="2200">
              <a:latin typeface="Trebuchet MS"/>
              <a:cs typeface="Trebuchet MS"/>
            </a:endParaRPr>
          </a:p>
          <a:p>
            <a:pPr>
              <a:lnSpc>
                <a:spcPts val="2400"/>
              </a:lnSpc>
              <a:spcBef>
                <a:spcPts val="10"/>
              </a:spcBef>
            </a:pPr>
            <a:endParaRPr sz="2400"/>
          </a:p>
          <a:p>
            <a:pPr marL="12700" marR="645160">
              <a:lnSpc>
                <a:spcPts val="2380"/>
              </a:lnSpc>
            </a:pPr>
            <a:r>
              <a:rPr sz="2200" u="heavy" spc="-675" dirty="0">
                <a:latin typeface="Trebuchet MS"/>
                <a:cs typeface="Trebuchet MS"/>
              </a:rPr>
              <a:t> </a:t>
            </a:r>
            <a:r>
              <a:rPr sz="2200" u="heavy" spc="-15" dirty="0">
                <a:latin typeface="Trebuchet MS"/>
                <a:cs typeface="Trebuchet MS"/>
              </a:rPr>
              <a:t>De</a:t>
            </a:r>
            <a:r>
              <a:rPr sz="2200" u="heavy" spc="-5" dirty="0">
                <a:latin typeface="Trebuchet MS"/>
                <a:cs typeface="Trebuchet MS"/>
              </a:rPr>
              <a:t> </a:t>
            </a:r>
            <a:r>
              <a:rPr sz="2200" u="heavy" spc="-15" dirty="0">
                <a:latin typeface="Trebuchet MS"/>
                <a:cs typeface="Trebuchet MS"/>
              </a:rPr>
              <a:t>obținut</a:t>
            </a:r>
            <a:r>
              <a:rPr sz="2200" u="heavy" spc="-660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:</a:t>
            </a:r>
            <a:r>
              <a:rPr sz="2200" spc="5" dirty="0">
                <a:latin typeface="Trebuchet MS"/>
                <a:cs typeface="Trebuchet MS"/>
              </a:rPr>
              <a:t> </a:t>
            </a:r>
            <a:r>
              <a:rPr sz="2200" spc="-15" dirty="0">
                <a:latin typeface="Trebuchet MS"/>
                <a:cs typeface="Trebuchet MS"/>
              </a:rPr>
              <a:t>o</a:t>
            </a:r>
            <a:r>
              <a:rPr sz="2200" spc="-5" dirty="0">
                <a:latin typeface="Trebuchet MS"/>
                <a:cs typeface="Trebuchet MS"/>
              </a:rPr>
              <a:t> </a:t>
            </a:r>
            <a:r>
              <a:rPr sz="2200" spc="-15" dirty="0">
                <a:latin typeface="Trebuchet MS"/>
                <a:cs typeface="Trebuchet MS"/>
              </a:rPr>
              <a:t>dovadă a</a:t>
            </a:r>
            <a:r>
              <a:rPr sz="2200" spc="-5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înregistrării </a:t>
            </a:r>
            <a:r>
              <a:rPr sz="2200" spc="-15" dirty="0">
                <a:latin typeface="Trebuchet MS"/>
                <a:cs typeface="Trebuchet MS"/>
              </a:rPr>
              <a:t>B</a:t>
            </a:r>
            <a:r>
              <a:rPr sz="2200" spc="-10" dirty="0">
                <a:latin typeface="Trebuchet MS"/>
                <a:cs typeface="Trebuchet MS"/>
              </a:rPr>
              <a:t>e</a:t>
            </a:r>
            <a:r>
              <a:rPr sz="2200" spc="-20" dirty="0">
                <a:latin typeface="Trebuchet MS"/>
                <a:cs typeface="Trebuchet MS"/>
              </a:rPr>
              <a:t>ne</a:t>
            </a:r>
            <a:r>
              <a:rPr sz="2200" spc="-5" dirty="0">
                <a:latin typeface="Trebuchet MS"/>
                <a:cs typeface="Trebuchet MS"/>
              </a:rPr>
              <a:t>f</a:t>
            </a:r>
            <a:r>
              <a:rPr sz="2200" spc="-15" dirty="0">
                <a:latin typeface="Trebuchet MS"/>
                <a:cs typeface="Trebuchet MS"/>
              </a:rPr>
              <a:t>iciarilo</a:t>
            </a:r>
            <a:r>
              <a:rPr sz="2200" spc="-10" dirty="0">
                <a:latin typeface="Trebuchet MS"/>
                <a:cs typeface="Trebuchet MS"/>
              </a:rPr>
              <a:t>r </a:t>
            </a:r>
            <a:r>
              <a:rPr sz="2200" spc="-95" dirty="0">
                <a:latin typeface="Trebuchet MS"/>
                <a:cs typeface="Trebuchet MS"/>
              </a:rPr>
              <a:t>R</a:t>
            </a:r>
            <a:r>
              <a:rPr sz="2200" spc="-15" dirty="0">
                <a:latin typeface="Trebuchet MS"/>
                <a:cs typeface="Trebuchet MS"/>
              </a:rPr>
              <a:t>eal</a:t>
            </a:r>
            <a:r>
              <a:rPr sz="2200" spc="-10" dirty="0">
                <a:latin typeface="Trebuchet MS"/>
                <a:cs typeface="Trebuchet MS"/>
              </a:rPr>
              <a:t>i -</a:t>
            </a:r>
            <a:r>
              <a:rPr sz="2200" spc="5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registr</a:t>
            </a:r>
            <a:r>
              <a:rPr sz="2200" spc="-20" dirty="0">
                <a:latin typeface="Trebuchet MS"/>
                <a:cs typeface="Trebuchet MS"/>
              </a:rPr>
              <a:t>e</a:t>
            </a:r>
            <a:r>
              <a:rPr sz="2200" spc="-10" dirty="0">
                <a:latin typeface="Trebuchet MS"/>
                <a:cs typeface="Trebuchet MS"/>
              </a:rPr>
              <a:t>le</a:t>
            </a:r>
            <a:r>
              <a:rPr sz="2200" spc="5" dirty="0">
                <a:latin typeface="Trebuchet MS"/>
                <a:cs typeface="Trebuchet MS"/>
              </a:rPr>
              <a:t> </a:t>
            </a:r>
            <a:r>
              <a:rPr sz="2200" spc="-20" dirty="0">
                <a:latin typeface="Trebuchet MS"/>
                <a:cs typeface="Trebuchet MS"/>
              </a:rPr>
              <a:t>c</a:t>
            </a:r>
            <a:r>
              <a:rPr sz="2200" spc="-10" dirty="0">
                <a:latin typeface="Trebuchet MS"/>
                <a:cs typeface="Trebuchet MS"/>
              </a:rPr>
              <a:t>e</a:t>
            </a:r>
            <a:r>
              <a:rPr sz="2200" spc="-20" dirty="0">
                <a:latin typeface="Trebuchet MS"/>
                <a:cs typeface="Trebuchet MS"/>
              </a:rPr>
              <a:t>n</a:t>
            </a:r>
            <a:r>
              <a:rPr sz="2200" spc="-10" dirty="0">
                <a:latin typeface="Trebuchet MS"/>
                <a:cs typeface="Trebuchet MS"/>
              </a:rPr>
              <a:t>trale </a:t>
            </a:r>
            <a:r>
              <a:rPr sz="2200" spc="-15" dirty="0">
                <a:latin typeface="Trebuchet MS"/>
                <a:cs typeface="Trebuchet MS"/>
              </a:rPr>
              <a:t>ale B</a:t>
            </a:r>
            <a:r>
              <a:rPr sz="2200" spc="-10" dirty="0">
                <a:latin typeface="Trebuchet MS"/>
                <a:cs typeface="Trebuchet MS"/>
              </a:rPr>
              <a:t>e</a:t>
            </a:r>
            <a:r>
              <a:rPr sz="2200" spc="-20" dirty="0">
                <a:latin typeface="Trebuchet MS"/>
                <a:cs typeface="Trebuchet MS"/>
              </a:rPr>
              <a:t>ne</a:t>
            </a:r>
            <a:r>
              <a:rPr sz="2200" spc="-5" dirty="0">
                <a:latin typeface="Trebuchet MS"/>
                <a:cs typeface="Trebuchet MS"/>
              </a:rPr>
              <a:t>f</a:t>
            </a:r>
            <a:r>
              <a:rPr sz="2200" spc="-15" dirty="0">
                <a:latin typeface="Trebuchet MS"/>
                <a:cs typeface="Trebuchet MS"/>
              </a:rPr>
              <a:t>iciarilo</a:t>
            </a:r>
            <a:r>
              <a:rPr sz="2200" spc="-10" dirty="0">
                <a:latin typeface="Trebuchet MS"/>
                <a:cs typeface="Trebuchet MS"/>
              </a:rPr>
              <a:t>r</a:t>
            </a:r>
            <a:r>
              <a:rPr sz="2200" dirty="0">
                <a:latin typeface="Trebuchet MS"/>
                <a:cs typeface="Trebuchet MS"/>
              </a:rPr>
              <a:t> </a:t>
            </a:r>
            <a:r>
              <a:rPr sz="2200" spc="-95" dirty="0">
                <a:latin typeface="Trebuchet MS"/>
                <a:cs typeface="Trebuchet MS"/>
              </a:rPr>
              <a:t>R</a:t>
            </a:r>
            <a:r>
              <a:rPr sz="2200" spc="-15" dirty="0">
                <a:latin typeface="Trebuchet MS"/>
                <a:cs typeface="Trebuchet MS"/>
              </a:rPr>
              <a:t>eal</a:t>
            </a:r>
            <a:r>
              <a:rPr sz="2200" spc="-10" dirty="0">
                <a:latin typeface="Trebuchet MS"/>
                <a:cs typeface="Trebuchet MS"/>
              </a:rPr>
              <a:t>i.</a:t>
            </a:r>
            <a:r>
              <a:rPr sz="2200" spc="-20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(</a:t>
            </a:r>
            <a:r>
              <a:rPr sz="2200" spc="-140" dirty="0">
                <a:latin typeface="Trebuchet MS"/>
                <a:cs typeface="Trebuchet MS"/>
              </a:rPr>
              <a:t>A</a:t>
            </a:r>
            <a:r>
              <a:rPr sz="2200" spc="-15" dirty="0">
                <a:latin typeface="Trebuchet MS"/>
                <a:cs typeface="Trebuchet MS"/>
              </a:rPr>
              <a:t>voca</a:t>
            </a:r>
            <a:r>
              <a:rPr sz="2200" spc="-5" dirty="0">
                <a:latin typeface="Trebuchet MS"/>
                <a:cs typeface="Trebuchet MS"/>
              </a:rPr>
              <a:t>ț</a:t>
            </a:r>
            <a:r>
              <a:rPr sz="2200" spc="-10" dirty="0">
                <a:latin typeface="Trebuchet MS"/>
                <a:cs typeface="Trebuchet MS"/>
              </a:rPr>
              <a:t>ii</a:t>
            </a:r>
            <a:r>
              <a:rPr sz="2200" dirty="0">
                <a:latin typeface="Trebuchet MS"/>
                <a:cs typeface="Trebuchet MS"/>
              </a:rPr>
              <a:t> </a:t>
            </a:r>
            <a:r>
              <a:rPr sz="2200" spc="-15" dirty="0">
                <a:latin typeface="Trebuchet MS"/>
                <a:cs typeface="Trebuchet MS"/>
              </a:rPr>
              <a:t>pot</a:t>
            </a:r>
            <a:r>
              <a:rPr sz="2200" spc="-5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solicita gratuit</a:t>
            </a:r>
            <a:r>
              <a:rPr sz="2200" spc="5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informații</a:t>
            </a:r>
            <a:r>
              <a:rPr sz="2200" spc="-5" dirty="0">
                <a:latin typeface="Trebuchet MS"/>
                <a:cs typeface="Trebuchet MS"/>
              </a:rPr>
              <a:t> </a:t>
            </a:r>
            <a:r>
              <a:rPr sz="2200" spc="-15" dirty="0">
                <a:latin typeface="Trebuchet MS"/>
                <a:cs typeface="Trebuchet MS"/>
              </a:rPr>
              <a:t>din</a:t>
            </a:r>
            <a:r>
              <a:rPr sz="2200" spc="-5" dirty="0">
                <a:latin typeface="Trebuchet MS"/>
                <a:cs typeface="Trebuchet MS"/>
              </a:rPr>
              <a:t> </a:t>
            </a:r>
            <a:r>
              <a:rPr sz="2200" spc="-15" dirty="0">
                <a:latin typeface="Trebuchet MS"/>
                <a:cs typeface="Trebuchet MS"/>
              </a:rPr>
              <a:t>R</a:t>
            </a:r>
            <a:r>
              <a:rPr sz="2200" spc="-10" dirty="0">
                <a:latin typeface="Trebuchet MS"/>
                <a:cs typeface="Trebuchet MS"/>
              </a:rPr>
              <a:t>B</a:t>
            </a:r>
            <a:r>
              <a:rPr sz="2200" spc="-15" dirty="0">
                <a:latin typeface="Trebuchet MS"/>
                <a:cs typeface="Trebuchet MS"/>
              </a:rPr>
              <a:t>R)</a:t>
            </a:r>
            <a:endParaRPr sz="22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711200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544681" y="220090"/>
            <a:ext cx="393700" cy="271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6023" y="180975"/>
            <a:ext cx="11300460" cy="4385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35" dirty="0">
                <a:solidFill>
                  <a:srgbClr val="C00000"/>
                </a:solidFill>
                <a:latin typeface="Trebuchet MS"/>
                <a:cs typeface="Trebuchet MS"/>
              </a:rPr>
              <a:t>A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vocații</a:t>
            </a:r>
            <a:r>
              <a:rPr sz="2000" b="1" spc="-2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–</a:t>
            </a:r>
            <a:r>
              <a:rPr sz="2000" b="1" spc="-1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Cunoașterea</a:t>
            </a:r>
            <a:r>
              <a:rPr sz="2000" b="1" spc="-4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Trebuchet MS"/>
                <a:cs typeface="Trebuchet MS"/>
              </a:rPr>
              <a:t>c</a:t>
            </a:r>
            <a:r>
              <a:rPr sz="2000" b="1" dirty="0">
                <a:solidFill>
                  <a:srgbClr val="C00000"/>
                </a:solidFill>
                <a:latin typeface="Trebuchet MS"/>
                <a:cs typeface="Trebuchet MS"/>
              </a:rPr>
              <a:t>lientelei</a:t>
            </a:r>
            <a:r>
              <a:rPr sz="2000" b="1" spc="-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(</a:t>
            </a:r>
            <a:r>
              <a:rPr sz="2000" b="1" spc="-10" dirty="0">
                <a:latin typeface="Trebuchet MS"/>
                <a:cs typeface="Trebuchet MS"/>
              </a:rPr>
              <a:t>M</a:t>
            </a:r>
            <a:r>
              <a:rPr sz="2000" b="1" spc="-5" dirty="0">
                <a:latin typeface="Trebuchet MS"/>
                <a:cs typeface="Trebuchet MS"/>
              </a:rPr>
              <a:t>ă</a:t>
            </a:r>
            <a:r>
              <a:rPr sz="2000" b="1" dirty="0">
                <a:latin typeface="Trebuchet MS"/>
                <a:cs typeface="Trebuchet MS"/>
              </a:rPr>
              <a:t>suri</a:t>
            </a:r>
            <a:r>
              <a:rPr sz="2000" b="1" spc="-1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standar</a:t>
            </a:r>
            <a:r>
              <a:rPr sz="2000" b="1" spc="-5" dirty="0">
                <a:latin typeface="Trebuchet MS"/>
                <a:cs typeface="Trebuchet MS"/>
              </a:rPr>
              <a:t>d</a:t>
            </a:r>
            <a:r>
              <a:rPr sz="2000" b="1" dirty="0">
                <a:latin typeface="Trebuchet MS"/>
                <a:cs typeface="Trebuchet MS"/>
              </a:rPr>
              <a:t>)</a:t>
            </a:r>
            <a:r>
              <a:rPr sz="2000" b="1" spc="-30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(2)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ts val="1100"/>
              </a:lnSpc>
              <a:spcBef>
                <a:spcPts val="20"/>
              </a:spcBef>
            </a:pPr>
            <a:endParaRPr sz="1100"/>
          </a:p>
          <a:p>
            <a:pPr>
              <a:lnSpc>
                <a:spcPts val="2000"/>
              </a:lnSpc>
            </a:pPr>
            <a:endParaRPr sz="2000"/>
          </a:p>
          <a:p>
            <a:pPr marL="132715">
              <a:lnSpc>
                <a:spcPct val="100000"/>
              </a:lnSpc>
            </a:pPr>
            <a:r>
              <a:rPr sz="2000" dirty="0">
                <a:latin typeface="Trebuchet MS"/>
                <a:cs typeface="Trebuchet MS"/>
              </a:rPr>
              <a:t>În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paral</a:t>
            </a:r>
            <a:r>
              <a:rPr sz="2000" spc="-10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l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ș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/</a:t>
            </a:r>
            <a:r>
              <a:rPr sz="2000" spc="5" dirty="0">
                <a:latin typeface="Trebuchet MS"/>
                <a:cs typeface="Trebuchet MS"/>
              </a:rPr>
              <a:t>s</a:t>
            </a:r>
            <a:r>
              <a:rPr sz="2000" dirty="0">
                <a:latin typeface="Trebuchet MS"/>
                <a:cs typeface="Trebuchet MS"/>
              </a:rPr>
              <a:t>au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du</a:t>
            </a:r>
            <a:r>
              <a:rPr sz="2000" spc="-10" dirty="0">
                <a:latin typeface="Trebuchet MS"/>
                <a:cs typeface="Trebuchet MS"/>
              </a:rPr>
              <a:t>p</a:t>
            </a:r>
            <a:r>
              <a:rPr sz="2000" dirty="0">
                <a:latin typeface="Trebuchet MS"/>
                <a:cs typeface="Trebuchet MS"/>
              </a:rPr>
              <a:t>ă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prim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rea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document</a:t>
            </a:r>
            <a:r>
              <a:rPr sz="2000" spc="-20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lor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/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infor</a:t>
            </a:r>
            <a:r>
              <a:rPr sz="2000" spc="5" dirty="0">
                <a:latin typeface="Trebuchet MS"/>
                <a:cs typeface="Trebuchet MS"/>
              </a:rPr>
              <a:t>m</a:t>
            </a:r>
            <a:r>
              <a:rPr sz="2000" dirty="0">
                <a:latin typeface="Trebuchet MS"/>
                <a:cs typeface="Trebuchet MS"/>
              </a:rPr>
              <a:t>ați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l</a:t>
            </a:r>
            <a:r>
              <a:rPr sz="2000" spc="-15" dirty="0">
                <a:latin typeface="Trebuchet MS"/>
                <a:cs typeface="Trebuchet MS"/>
              </a:rPr>
              <a:t>o</a:t>
            </a:r>
            <a:r>
              <a:rPr sz="2000" dirty="0">
                <a:latin typeface="Trebuchet MS"/>
                <a:cs typeface="Trebuchet MS"/>
              </a:rPr>
              <a:t>r: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ts val="2100"/>
              </a:lnSpc>
              <a:spcBef>
                <a:spcPts val="94"/>
              </a:spcBef>
            </a:pPr>
            <a:endParaRPr sz="2100"/>
          </a:p>
          <a:p>
            <a:pPr marL="419100" marR="581660" indent="-286385">
              <a:lnSpc>
                <a:spcPts val="2160"/>
              </a:lnSpc>
              <a:buFont typeface="Trebuchet MS"/>
              <a:buChar char="-"/>
              <a:tabLst>
                <a:tab pos="419734" algn="l"/>
              </a:tabLst>
            </a:pPr>
            <a:r>
              <a:rPr sz="2000" dirty="0">
                <a:latin typeface="Trebuchet MS"/>
                <a:cs typeface="Trebuchet MS"/>
              </a:rPr>
              <a:t>Se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ver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f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că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da</a:t>
            </a:r>
            <a:r>
              <a:rPr sz="2000" spc="5" dirty="0">
                <a:latin typeface="Trebuchet MS"/>
                <a:cs typeface="Trebuchet MS"/>
              </a:rPr>
              <a:t>c</a:t>
            </a:r>
            <a:r>
              <a:rPr sz="2000" dirty="0">
                <a:latin typeface="Trebuchet MS"/>
                <a:cs typeface="Trebuchet MS"/>
              </a:rPr>
              <a:t>ă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clientul,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UBO</a:t>
            </a:r>
            <a:r>
              <a:rPr sz="2000" spc="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sau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reprezen</a:t>
            </a:r>
            <a:r>
              <a:rPr sz="2000" spc="-10" dirty="0">
                <a:latin typeface="Trebuchet MS"/>
                <a:cs typeface="Trebuchet MS"/>
              </a:rPr>
              <a:t>t</a:t>
            </a:r>
            <a:r>
              <a:rPr sz="2000" dirty="0">
                <a:latin typeface="Trebuchet MS"/>
                <a:cs typeface="Trebuchet MS"/>
              </a:rPr>
              <a:t>a</a:t>
            </a:r>
            <a:r>
              <a:rPr sz="2000" spc="-10" dirty="0">
                <a:latin typeface="Trebuchet MS"/>
                <a:cs typeface="Trebuchet MS"/>
              </a:rPr>
              <a:t>n</a:t>
            </a:r>
            <a:r>
              <a:rPr sz="2000" dirty="0">
                <a:latin typeface="Trebuchet MS"/>
                <a:cs typeface="Trebuchet MS"/>
              </a:rPr>
              <a:t>t</a:t>
            </a:r>
            <a:r>
              <a:rPr sz="2000" spc="-20" dirty="0">
                <a:latin typeface="Trebuchet MS"/>
                <a:cs typeface="Trebuchet MS"/>
              </a:rPr>
              <a:t>u</a:t>
            </a:r>
            <a:r>
              <a:rPr sz="2000" dirty="0">
                <a:latin typeface="Trebuchet MS"/>
                <a:cs typeface="Trebuchet MS"/>
              </a:rPr>
              <a:t>l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legal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f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gurează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în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bazele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de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date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pri</a:t>
            </a:r>
            <a:r>
              <a:rPr sz="2000" spc="5" dirty="0">
                <a:latin typeface="Trebuchet MS"/>
                <a:cs typeface="Trebuchet MS"/>
              </a:rPr>
              <a:t>v</a:t>
            </a:r>
            <a:r>
              <a:rPr sz="2000" dirty="0">
                <a:latin typeface="Trebuchet MS"/>
                <a:cs typeface="Trebuchet MS"/>
              </a:rPr>
              <a:t>ind Sancțiunile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I</a:t>
            </a:r>
            <a:r>
              <a:rPr sz="2000" spc="-10" dirty="0">
                <a:latin typeface="Trebuchet MS"/>
                <a:cs typeface="Trebuchet MS"/>
              </a:rPr>
              <a:t>n</a:t>
            </a:r>
            <a:r>
              <a:rPr sz="2000" dirty="0">
                <a:latin typeface="Trebuchet MS"/>
                <a:cs typeface="Trebuchet MS"/>
              </a:rPr>
              <a:t>ternați</a:t>
            </a:r>
            <a:r>
              <a:rPr sz="2000" spc="5" dirty="0">
                <a:latin typeface="Trebuchet MS"/>
                <a:cs typeface="Trebuchet MS"/>
              </a:rPr>
              <a:t>o</a:t>
            </a:r>
            <a:r>
              <a:rPr sz="2000" dirty="0">
                <a:latin typeface="Trebuchet MS"/>
                <a:cs typeface="Trebuchet MS"/>
              </a:rPr>
              <a:t>nale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+</a:t>
            </a:r>
            <a:r>
              <a:rPr sz="2000" spc="10" dirty="0">
                <a:latin typeface="Trebuchet MS"/>
                <a:cs typeface="Trebuchet MS"/>
              </a:rPr>
              <a:t> </a:t>
            </a:r>
            <a:r>
              <a:rPr sz="2000" u="heavy" spc="-5" dirty="0">
                <a:latin typeface="Trebuchet MS"/>
                <a:cs typeface="Trebuchet MS"/>
              </a:rPr>
              <a:t>prin</a:t>
            </a:r>
            <a:r>
              <a:rPr sz="2000" u="heavy" dirty="0">
                <a:latin typeface="Trebuchet MS"/>
                <a:cs typeface="Trebuchet MS"/>
              </a:rPr>
              <a:t>t</a:t>
            </a:r>
            <a:r>
              <a:rPr sz="2000" u="heavy" spc="-5" dirty="0">
                <a:latin typeface="Trebuchet MS"/>
                <a:cs typeface="Trebuchet MS"/>
              </a:rPr>
              <a:t>-</a:t>
            </a:r>
            <a:r>
              <a:rPr sz="2000" u="heavy" dirty="0">
                <a:latin typeface="Trebuchet MS"/>
                <a:cs typeface="Trebuchet MS"/>
              </a:rPr>
              <a:t>s</a:t>
            </a:r>
            <a:r>
              <a:rPr sz="2000" u="heavy" spc="5" dirty="0">
                <a:latin typeface="Trebuchet MS"/>
                <a:cs typeface="Trebuchet MS"/>
              </a:rPr>
              <a:t>c</a:t>
            </a:r>
            <a:r>
              <a:rPr sz="2000" u="heavy" dirty="0">
                <a:latin typeface="Trebuchet MS"/>
                <a:cs typeface="Trebuchet MS"/>
              </a:rPr>
              <a:t>re</a:t>
            </a:r>
            <a:r>
              <a:rPr sz="2000" u="heavy" spc="-15" dirty="0">
                <a:latin typeface="Trebuchet MS"/>
                <a:cs typeface="Trebuchet MS"/>
              </a:rPr>
              <a:t>e</a:t>
            </a:r>
            <a:r>
              <a:rPr sz="2000" u="heavy" spc="-5" dirty="0">
                <a:latin typeface="Trebuchet MS"/>
                <a:cs typeface="Trebuchet MS"/>
              </a:rPr>
              <a:t>n-uri</a:t>
            </a:r>
            <a:r>
              <a:rPr sz="2000" u="heavy" spc="-35" dirty="0">
                <a:latin typeface="Trebuchet MS"/>
                <a:cs typeface="Trebuchet MS"/>
              </a:rPr>
              <a:t> </a:t>
            </a:r>
            <a:r>
              <a:rPr sz="2000" u="heavy" spc="-5" dirty="0">
                <a:latin typeface="Trebuchet MS"/>
                <a:cs typeface="Trebuchet MS"/>
              </a:rPr>
              <a:t>cu</a:t>
            </a:r>
            <a:r>
              <a:rPr sz="2000" u="heavy" spc="-15" dirty="0">
                <a:latin typeface="Trebuchet MS"/>
                <a:cs typeface="Trebuchet MS"/>
              </a:rPr>
              <a:t> </a:t>
            </a:r>
            <a:r>
              <a:rPr sz="2000" u="heavy" dirty="0">
                <a:latin typeface="Trebuchet MS"/>
                <a:cs typeface="Trebuchet MS"/>
              </a:rPr>
              <a:t>rezu</a:t>
            </a:r>
            <a:r>
              <a:rPr sz="2000" u="heavy" spc="-15" dirty="0">
                <a:latin typeface="Trebuchet MS"/>
                <a:cs typeface="Trebuchet MS"/>
              </a:rPr>
              <a:t>l</a:t>
            </a:r>
            <a:r>
              <a:rPr sz="2000" u="heavy" spc="-5" dirty="0">
                <a:latin typeface="Trebuchet MS"/>
                <a:cs typeface="Trebuchet MS"/>
              </a:rPr>
              <a:t>tatele</a:t>
            </a:r>
            <a:endParaRPr sz="2000">
              <a:latin typeface="Trebuchet MS"/>
              <a:cs typeface="Trebuchet MS"/>
            </a:endParaRPr>
          </a:p>
          <a:p>
            <a:pPr marL="419100" indent="-286385">
              <a:lnSpc>
                <a:spcPts val="2010"/>
              </a:lnSpc>
              <a:buFont typeface="Trebuchet MS"/>
              <a:buChar char="-"/>
              <a:tabLst>
                <a:tab pos="419734" algn="l"/>
              </a:tabLst>
            </a:pPr>
            <a:r>
              <a:rPr sz="2000" spc="-5" dirty="0">
                <a:latin typeface="Trebuchet MS"/>
                <a:cs typeface="Trebuchet MS"/>
              </a:rPr>
              <a:t>Ide</a:t>
            </a:r>
            <a:r>
              <a:rPr sz="2000" spc="-10" dirty="0">
                <a:latin typeface="Trebuchet MS"/>
                <a:cs typeface="Trebuchet MS"/>
              </a:rPr>
              <a:t>n</a:t>
            </a:r>
            <a:r>
              <a:rPr sz="2000" spc="-5" dirty="0">
                <a:latin typeface="Trebuchet MS"/>
                <a:cs typeface="Trebuchet MS"/>
              </a:rPr>
              <a:t>tif</a:t>
            </a:r>
            <a:r>
              <a:rPr sz="2000" spc="10" dirty="0">
                <a:latin typeface="Trebuchet MS"/>
                <a:cs typeface="Trebuchet MS"/>
              </a:rPr>
              <a:t>i</a:t>
            </a:r>
            <a:r>
              <a:rPr sz="2000" spc="-5" dirty="0">
                <a:latin typeface="Trebuchet MS"/>
                <a:cs typeface="Trebuchet MS"/>
              </a:rPr>
              <a:t>c</a:t>
            </a:r>
            <a:r>
              <a:rPr sz="2000" spc="5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re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c</a:t>
            </a:r>
            <a:r>
              <a:rPr sz="2000" spc="5" dirty="0">
                <a:latin typeface="Trebuchet MS"/>
                <a:cs typeface="Trebuchet MS"/>
              </a:rPr>
              <a:t>o</a:t>
            </a:r>
            <a:r>
              <a:rPr sz="2000" dirty="0">
                <a:latin typeface="Trebuchet MS"/>
                <a:cs typeface="Trebuchet MS"/>
              </a:rPr>
              <a:t>rectă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 UBO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în rap</a:t>
            </a:r>
            <a:r>
              <a:rPr sz="2000" spc="5" dirty="0">
                <a:latin typeface="Trebuchet MS"/>
                <a:cs typeface="Trebuchet MS"/>
              </a:rPr>
              <a:t>o</a:t>
            </a:r>
            <a:r>
              <a:rPr sz="2000" dirty="0">
                <a:latin typeface="Trebuchet MS"/>
                <a:cs typeface="Trebuchet MS"/>
              </a:rPr>
              <a:t>rt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de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structura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5" dirty="0">
                <a:latin typeface="Trebuchet MS"/>
                <a:cs typeface="Trebuchet MS"/>
              </a:rPr>
              <a:t>o</a:t>
            </a:r>
            <a:r>
              <a:rPr sz="2000" dirty="0">
                <a:latin typeface="Trebuchet MS"/>
                <a:cs typeface="Trebuchet MS"/>
              </a:rPr>
              <a:t>c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etară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 client</a:t>
            </a:r>
            <a:r>
              <a:rPr sz="2000" spc="-10" dirty="0">
                <a:latin typeface="Trebuchet MS"/>
                <a:cs typeface="Trebuchet MS"/>
              </a:rPr>
              <a:t>u</a:t>
            </a:r>
            <a:r>
              <a:rPr sz="2000" dirty="0">
                <a:latin typeface="Trebuchet MS"/>
                <a:cs typeface="Trebuchet MS"/>
              </a:rPr>
              <a:t>lui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PJ</a:t>
            </a:r>
            <a:endParaRPr sz="2000">
              <a:latin typeface="Trebuchet MS"/>
              <a:cs typeface="Trebuchet MS"/>
            </a:endParaRPr>
          </a:p>
          <a:p>
            <a:pPr marL="419100" indent="-286385">
              <a:lnSpc>
                <a:spcPts val="2160"/>
              </a:lnSpc>
              <a:buFont typeface="Trebuchet MS"/>
              <a:buChar char="-"/>
              <a:tabLst>
                <a:tab pos="419734" algn="l"/>
              </a:tabLst>
            </a:pPr>
            <a:r>
              <a:rPr sz="2000" dirty="0">
                <a:latin typeface="Trebuchet MS"/>
                <a:cs typeface="Trebuchet MS"/>
              </a:rPr>
              <a:t>Căutare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Google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mplă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despre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client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-</a:t>
            </a:r>
            <a:r>
              <a:rPr sz="2000" spc="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de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evaluat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semnifica</a:t>
            </a:r>
            <a:r>
              <a:rPr sz="2000" spc="-15" dirty="0">
                <a:latin typeface="Trebuchet MS"/>
                <a:cs typeface="Trebuchet MS"/>
              </a:rPr>
              <a:t>ț</a:t>
            </a:r>
            <a:r>
              <a:rPr sz="2000" dirty="0">
                <a:latin typeface="Trebuchet MS"/>
                <a:cs typeface="Trebuchet MS"/>
              </a:rPr>
              <a:t>ia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even</a:t>
            </a:r>
            <a:r>
              <a:rPr sz="2000" spc="-10" dirty="0">
                <a:latin typeface="Trebuchet MS"/>
                <a:cs typeface="Trebuchet MS"/>
              </a:rPr>
              <a:t>t</a:t>
            </a:r>
            <a:r>
              <a:rPr sz="2000" dirty="0">
                <a:latin typeface="Trebuchet MS"/>
                <a:cs typeface="Trebuchet MS"/>
              </a:rPr>
              <a:t>ual</a:t>
            </a:r>
            <a:r>
              <a:rPr sz="2000" spc="-20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lor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știri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„negativ</a:t>
            </a:r>
            <a:r>
              <a:rPr sz="2000" spc="-10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”,</a:t>
            </a:r>
            <a:endParaRPr sz="2000">
              <a:latin typeface="Trebuchet MS"/>
              <a:cs typeface="Trebuchet MS"/>
            </a:endParaRPr>
          </a:p>
          <a:p>
            <a:pPr marL="419100">
              <a:lnSpc>
                <a:spcPts val="2280"/>
              </a:lnSpc>
            </a:pPr>
            <a:r>
              <a:rPr sz="2000" spc="-5" dirty="0">
                <a:latin typeface="Trebuchet MS"/>
                <a:cs typeface="Trebuchet MS"/>
              </a:rPr>
              <a:t>conex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spc="-5" dirty="0">
                <a:latin typeface="Trebuchet MS"/>
                <a:cs typeface="Trebuchet MS"/>
              </a:rPr>
              <a:t>u</a:t>
            </a:r>
            <a:r>
              <a:rPr sz="2000" spc="-10" dirty="0">
                <a:latin typeface="Trebuchet MS"/>
                <a:cs typeface="Trebuchet MS"/>
              </a:rPr>
              <a:t>n</a:t>
            </a:r>
            <a:r>
              <a:rPr sz="2000" dirty="0">
                <a:latin typeface="Trebuchet MS"/>
                <a:cs typeface="Trebuchet MS"/>
              </a:rPr>
              <a:t>i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c</a:t>
            </a:r>
            <a:r>
              <a:rPr sz="2000" dirty="0">
                <a:latin typeface="Trebuchet MS"/>
                <a:cs typeface="Trebuchet MS"/>
              </a:rPr>
              <a:t>u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P</a:t>
            </a:r>
            <a:r>
              <a:rPr sz="2000" spc="-10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P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e</a:t>
            </a:r>
            <a:r>
              <a:rPr sz="2000" spc="-10" dirty="0">
                <a:latin typeface="Trebuchet MS"/>
                <a:cs typeface="Trebuchet MS"/>
              </a:rPr>
              <a:t>t</a:t>
            </a:r>
            <a:r>
              <a:rPr sz="2000" spc="-5" dirty="0">
                <a:latin typeface="Trebuchet MS"/>
                <a:cs typeface="Trebuchet MS"/>
              </a:rPr>
              <a:t>c.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ts val="1900"/>
              </a:lnSpc>
              <a:spcBef>
                <a:spcPts val="22"/>
              </a:spcBef>
            </a:pPr>
            <a:endParaRPr sz="1900"/>
          </a:p>
          <a:p>
            <a:pPr marL="132715">
              <a:lnSpc>
                <a:spcPts val="2280"/>
              </a:lnSpc>
              <a:tabLst>
                <a:tab pos="9730105" algn="l"/>
              </a:tabLst>
            </a:pPr>
            <a:r>
              <a:rPr sz="2000" u="heavy" spc="-60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u="heavy" dirty="0">
                <a:solidFill>
                  <a:srgbClr val="C00000"/>
                </a:solidFill>
                <a:latin typeface="Trebuchet MS"/>
                <a:cs typeface="Trebuchet MS"/>
              </a:rPr>
              <a:t>Atenție!</a:t>
            </a:r>
            <a:r>
              <a:rPr sz="2000" u="heavy" spc="-4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C00000"/>
                </a:solidFill>
                <a:latin typeface="Trebuchet MS"/>
                <a:cs typeface="Trebuchet MS"/>
              </a:rPr>
              <a:t>Dacă</a:t>
            </a:r>
            <a:r>
              <a:rPr sz="2000" spc="-1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C00000"/>
                </a:solidFill>
                <a:latin typeface="Trebuchet MS"/>
                <a:cs typeface="Trebuchet MS"/>
              </a:rPr>
              <a:t>se</a:t>
            </a:r>
            <a:r>
              <a:rPr sz="2000" spc="-1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C00000"/>
                </a:solidFill>
                <a:latin typeface="Trebuchet MS"/>
                <a:cs typeface="Trebuchet MS"/>
              </a:rPr>
              <a:t>c</a:t>
            </a:r>
            <a:r>
              <a:rPr sz="2000" spc="5" dirty="0">
                <a:solidFill>
                  <a:srgbClr val="C00000"/>
                </a:solidFill>
                <a:latin typeface="Trebuchet MS"/>
                <a:cs typeface="Trebuchet MS"/>
              </a:rPr>
              <a:t>o</a:t>
            </a:r>
            <a:r>
              <a:rPr sz="2000" dirty="0">
                <a:solidFill>
                  <a:srgbClr val="C00000"/>
                </a:solidFill>
                <a:latin typeface="Trebuchet MS"/>
                <a:cs typeface="Trebuchet MS"/>
              </a:rPr>
              <a:t>nstată</a:t>
            </a:r>
            <a:r>
              <a:rPr sz="2000" spc="-3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C00000"/>
                </a:solidFill>
                <a:latin typeface="Trebuchet MS"/>
                <a:cs typeface="Trebuchet MS"/>
              </a:rPr>
              <a:t>că</a:t>
            </a:r>
            <a:r>
              <a:rPr sz="2000" spc="-2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C00000"/>
                </a:solidFill>
                <a:latin typeface="Trebuchet MS"/>
                <a:cs typeface="Trebuchet MS"/>
              </a:rPr>
              <a:t>sunt</a:t>
            </a:r>
            <a:r>
              <a:rPr sz="2000" spc="-1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C00000"/>
                </a:solidFill>
                <a:latin typeface="Trebuchet MS"/>
                <a:cs typeface="Trebuchet MS"/>
              </a:rPr>
              <a:t>prem</a:t>
            </a:r>
            <a:r>
              <a:rPr sz="2000" spc="5" dirty="0">
                <a:solidFill>
                  <a:srgbClr val="C00000"/>
                </a:solidFill>
                <a:latin typeface="Trebuchet MS"/>
                <a:cs typeface="Trebuchet MS"/>
              </a:rPr>
              <a:t>i</a:t>
            </a:r>
            <a:r>
              <a:rPr sz="2000" dirty="0">
                <a:solidFill>
                  <a:srgbClr val="C00000"/>
                </a:solidFill>
                <a:latin typeface="Trebuchet MS"/>
                <a:cs typeface="Trebuchet MS"/>
              </a:rPr>
              <a:t>se</a:t>
            </a:r>
            <a:r>
              <a:rPr sz="2000" spc="-2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C00000"/>
                </a:solidFill>
                <a:latin typeface="Trebuchet MS"/>
                <a:cs typeface="Trebuchet MS"/>
              </a:rPr>
              <a:t>pentru</a:t>
            </a:r>
            <a:r>
              <a:rPr sz="2000" spc="-4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C00000"/>
                </a:solidFill>
                <a:latin typeface="Trebuchet MS"/>
                <a:cs typeface="Trebuchet MS"/>
              </a:rPr>
              <a:t>c</a:t>
            </a:r>
            <a:r>
              <a:rPr sz="2000" spc="5" dirty="0">
                <a:solidFill>
                  <a:srgbClr val="C00000"/>
                </a:solidFill>
                <a:latin typeface="Trebuchet MS"/>
                <a:cs typeface="Trebuchet MS"/>
              </a:rPr>
              <a:t>a</a:t>
            </a:r>
            <a:r>
              <a:rPr sz="2000" dirty="0">
                <a:solidFill>
                  <a:srgbClr val="C00000"/>
                </a:solidFill>
                <a:latin typeface="Trebuchet MS"/>
                <a:cs typeface="Trebuchet MS"/>
              </a:rPr>
              <a:t>lif</a:t>
            </a:r>
            <a:r>
              <a:rPr sz="2000" spc="5" dirty="0">
                <a:solidFill>
                  <a:srgbClr val="C00000"/>
                </a:solidFill>
                <a:latin typeface="Trebuchet MS"/>
                <a:cs typeface="Trebuchet MS"/>
              </a:rPr>
              <a:t>i</a:t>
            </a:r>
            <a:r>
              <a:rPr sz="2000" dirty="0">
                <a:solidFill>
                  <a:srgbClr val="C00000"/>
                </a:solidFill>
                <a:latin typeface="Trebuchet MS"/>
                <a:cs typeface="Trebuchet MS"/>
              </a:rPr>
              <a:t>c</a:t>
            </a:r>
            <a:r>
              <a:rPr sz="2000" spc="5" dirty="0">
                <a:solidFill>
                  <a:srgbClr val="C00000"/>
                </a:solidFill>
                <a:latin typeface="Trebuchet MS"/>
                <a:cs typeface="Trebuchet MS"/>
              </a:rPr>
              <a:t>a</a:t>
            </a:r>
            <a:r>
              <a:rPr sz="2000" dirty="0">
                <a:solidFill>
                  <a:srgbClr val="C00000"/>
                </a:solidFill>
                <a:latin typeface="Trebuchet MS"/>
                <a:cs typeface="Trebuchet MS"/>
              </a:rPr>
              <a:t>rea</a:t>
            </a:r>
            <a:r>
              <a:rPr sz="2000" spc="-5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C00000"/>
                </a:solidFill>
                <a:latin typeface="Trebuchet MS"/>
                <a:cs typeface="Trebuchet MS"/>
              </a:rPr>
              <a:t>de</a:t>
            </a:r>
            <a:r>
              <a:rPr sz="2000" spc="-1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C00000"/>
                </a:solidFill>
                <a:latin typeface="Trebuchet MS"/>
                <a:cs typeface="Trebuchet MS"/>
              </a:rPr>
              <a:t>ri</a:t>
            </a:r>
            <a:r>
              <a:rPr sz="2000" spc="5" dirty="0">
                <a:solidFill>
                  <a:srgbClr val="C00000"/>
                </a:solidFill>
                <a:latin typeface="Trebuchet MS"/>
                <a:cs typeface="Trebuchet MS"/>
              </a:rPr>
              <a:t>s</a:t>
            </a:r>
            <a:r>
              <a:rPr sz="2000" dirty="0">
                <a:solidFill>
                  <a:srgbClr val="C00000"/>
                </a:solidFill>
                <a:latin typeface="Trebuchet MS"/>
                <a:cs typeface="Trebuchet MS"/>
              </a:rPr>
              <a:t>c</a:t>
            </a:r>
            <a:r>
              <a:rPr sz="2000" spc="-1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C00000"/>
                </a:solidFill>
                <a:latin typeface="Trebuchet MS"/>
                <a:cs typeface="Trebuchet MS"/>
              </a:rPr>
              <a:t>sp</a:t>
            </a:r>
            <a:r>
              <a:rPr sz="2000" spc="5" dirty="0">
                <a:solidFill>
                  <a:srgbClr val="C00000"/>
                </a:solidFill>
                <a:latin typeface="Trebuchet MS"/>
                <a:cs typeface="Trebuchet MS"/>
              </a:rPr>
              <a:t>o</a:t>
            </a:r>
            <a:r>
              <a:rPr sz="2000" dirty="0">
                <a:solidFill>
                  <a:srgbClr val="C00000"/>
                </a:solidFill>
                <a:latin typeface="Trebuchet MS"/>
                <a:cs typeface="Trebuchet MS"/>
              </a:rPr>
              <a:t>rit	Măsuri</a:t>
            </a:r>
            <a:endParaRPr sz="2000">
              <a:latin typeface="Trebuchet MS"/>
              <a:cs typeface="Trebuchet MS"/>
            </a:endParaRPr>
          </a:p>
          <a:p>
            <a:pPr marL="132715">
              <a:lnSpc>
                <a:spcPts val="2280"/>
              </a:lnSpc>
            </a:pPr>
            <a:r>
              <a:rPr sz="2000" dirty="0">
                <a:solidFill>
                  <a:srgbClr val="C00000"/>
                </a:solidFill>
                <a:latin typeface="Trebuchet MS"/>
                <a:cs typeface="Trebuchet MS"/>
              </a:rPr>
              <a:t>suplim</a:t>
            </a:r>
            <a:r>
              <a:rPr sz="2000" spc="-5" dirty="0">
                <a:solidFill>
                  <a:srgbClr val="C00000"/>
                </a:solidFill>
                <a:latin typeface="Trebuchet MS"/>
                <a:cs typeface="Trebuchet MS"/>
              </a:rPr>
              <a:t>enta</a:t>
            </a:r>
            <a:r>
              <a:rPr sz="2000" spc="-15" dirty="0">
                <a:solidFill>
                  <a:srgbClr val="C0000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C00000"/>
                </a:solidFill>
                <a:latin typeface="Trebuchet MS"/>
                <a:cs typeface="Trebuchet MS"/>
              </a:rPr>
              <a:t>e</a:t>
            </a:r>
            <a:r>
              <a:rPr sz="2000" spc="-4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C00000"/>
                </a:solidFill>
                <a:latin typeface="Trebuchet MS"/>
                <a:cs typeface="Trebuchet MS"/>
              </a:rPr>
              <a:t>KYC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ts val="2500"/>
              </a:lnSpc>
              <a:spcBef>
                <a:spcPts val="20"/>
              </a:spcBef>
            </a:pPr>
            <a:endParaRPr sz="2500"/>
          </a:p>
          <a:p>
            <a:pPr marL="132715">
              <a:lnSpc>
                <a:spcPts val="2280"/>
              </a:lnSpc>
            </a:pPr>
            <a:r>
              <a:rPr sz="2000" dirty="0">
                <a:latin typeface="Trebuchet MS"/>
                <a:cs typeface="Trebuchet MS"/>
              </a:rPr>
              <a:t>Riscul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se eval</a:t>
            </a:r>
            <a:r>
              <a:rPr sz="2000" spc="-10" dirty="0">
                <a:latin typeface="Trebuchet MS"/>
                <a:cs typeface="Trebuchet MS"/>
              </a:rPr>
              <a:t>u</a:t>
            </a:r>
            <a:r>
              <a:rPr sz="2000" dirty="0">
                <a:latin typeface="Trebuchet MS"/>
                <a:cs typeface="Trebuchet MS"/>
              </a:rPr>
              <a:t>ează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în fu</a:t>
            </a:r>
            <a:r>
              <a:rPr sz="2000" spc="-10" dirty="0">
                <a:latin typeface="Trebuchet MS"/>
                <a:cs typeface="Trebuchet MS"/>
              </a:rPr>
              <a:t>n</a:t>
            </a:r>
            <a:r>
              <a:rPr sz="2000" dirty="0">
                <a:latin typeface="Trebuchet MS"/>
                <a:cs typeface="Trebuchet MS"/>
              </a:rPr>
              <a:t>cție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de:</a:t>
            </a:r>
            <a:r>
              <a:rPr sz="2000" spc="-5" dirty="0">
                <a:latin typeface="Trebuchet MS"/>
                <a:cs typeface="Trebuchet MS"/>
              </a:rPr>
              <a:t> </a:t>
            </a:r>
            <a:r>
              <a:rPr sz="2000" b="1" spc="-10" dirty="0">
                <a:latin typeface="Trebuchet MS"/>
                <a:cs typeface="Trebuchet MS"/>
              </a:rPr>
              <a:t>N</a:t>
            </a:r>
            <a:r>
              <a:rPr sz="2000" b="1" dirty="0">
                <a:latin typeface="Trebuchet MS"/>
                <a:cs typeface="Trebuchet MS"/>
              </a:rPr>
              <a:t>atu</a:t>
            </a:r>
            <a:r>
              <a:rPr sz="2000" b="1" spc="-70" dirty="0">
                <a:latin typeface="Trebuchet MS"/>
                <a:cs typeface="Trebuchet MS"/>
              </a:rPr>
              <a:t>r</a:t>
            </a:r>
            <a:r>
              <a:rPr sz="2000" b="1" dirty="0">
                <a:latin typeface="Trebuchet MS"/>
                <a:cs typeface="Trebuchet MS"/>
              </a:rPr>
              <a:t>a</a:t>
            </a:r>
            <a:r>
              <a:rPr sz="2000" b="1" spc="-20" dirty="0">
                <a:latin typeface="Trebuchet MS"/>
                <a:cs typeface="Trebuchet MS"/>
              </a:rPr>
              <a:t> </a:t>
            </a:r>
            <a:r>
              <a:rPr sz="2000" b="1" spc="-10" dirty="0">
                <a:latin typeface="Trebuchet MS"/>
                <a:cs typeface="Trebuchet MS"/>
              </a:rPr>
              <a:t>c</a:t>
            </a:r>
            <a:r>
              <a:rPr sz="2000" b="1" dirty="0">
                <a:latin typeface="Trebuchet MS"/>
                <a:cs typeface="Trebuchet MS"/>
              </a:rPr>
              <a:t>e</a:t>
            </a:r>
            <a:r>
              <a:rPr sz="2000" b="1" spc="-10" dirty="0">
                <a:latin typeface="Trebuchet MS"/>
                <a:cs typeface="Trebuchet MS"/>
              </a:rPr>
              <a:t>r</a:t>
            </a:r>
            <a:r>
              <a:rPr sz="2000" b="1" dirty="0">
                <a:latin typeface="Trebuchet MS"/>
                <a:cs typeface="Trebuchet MS"/>
              </a:rPr>
              <a:t>e</a:t>
            </a:r>
            <a:r>
              <a:rPr sz="2000" b="1" spc="-10" dirty="0">
                <a:latin typeface="Trebuchet MS"/>
                <a:cs typeface="Trebuchet MS"/>
              </a:rPr>
              <a:t>r</a:t>
            </a:r>
            <a:r>
              <a:rPr sz="2000" b="1" dirty="0">
                <a:latin typeface="Trebuchet MS"/>
                <a:cs typeface="Trebuchet MS"/>
              </a:rPr>
              <a:t>ii</a:t>
            </a:r>
            <a:r>
              <a:rPr sz="2000" b="1" spc="-1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de</a:t>
            </a:r>
            <a:r>
              <a:rPr sz="2000" b="1" spc="-1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asistență</a:t>
            </a:r>
            <a:r>
              <a:rPr sz="2000" b="1" spc="-4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ju</a:t>
            </a:r>
            <a:r>
              <a:rPr sz="2000" b="1" spc="-10" dirty="0">
                <a:latin typeface="Trebuchet MS"/>
                <a:cs typeface="Trebuchet MS"/>
              </a:rPr>
              <a:t>r</a:t>
            </a:r>
            <a:r>
              <a:rPr sz="2000" b="1" dirty="0">
                <a:latin typeface="Trebuchet MS"/>
                <a:cs typeface="Trebuchet MS"/>
              </a:rPr>
              <a:t>idică</a:t>
            </a:r>
            <a:r>
              <a:rPr sz="2000" b="1" spc="-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+</a:t>
            </a:r>
            <a:r>
              <a:rPr sz="2000" b="1" spc="-1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Informații</a:t>
            </a:r>
            <a:r>
              <a:rPr sz="2000" b="1" spc="-2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des</a:t>
            </a:r>
            <a:r>
              <a:rPr sz="2000" b="1" spc="-10" dirty="0">
                <a:latin typeface="Trebuchet MS"/>
                <a:cs typeface="Trebuchet MS"/>
              </a:rPr>
              <a:t>p</a:t>
            </a:r>
            <a:r>
              <a:rPr sz="2000" b="1" spc="-5" dirty="0">
                <a:latin typeface="Trebuchet MS"/>
                <a:cs typeface="Trebuchet MS"/>
              </a:rPr>
              <a:t>r</a:t>
            </a:r>
            <a:r>
              <a:rPr sz="2000" b="1" dirty="0">
                <a:latin typeface="Trebuchet MS"/>
                <a:cs typeface="Trebuchet MS"/>
              </a:rPr>
              <a:t>e</a:t>
            </a:r>
            <a:r>
              <a:rPr sz="2000" b="1" spc="-20" dirty="0">
                <a:latin typeface="Trebuchet MS"/>
                <a:cs typeface="Trebuchet MS"/>
              </a:rPr>
              <a:t> </a:t>
            </a:r>
            <a:r>
              <a:rPr sz="2000" b="1" spc="-10" dirty="0">
                <a:latin typeface="Trebuchet MS"/>
                <a:cs typeface="Trebuchet MS"/>
              </a:rPr>
              <a:t>c</a:t>
            </a:r>
            <a:r>
              <a:rPr sz="2000" b="1" dirty="0">
                <a:latin typeface="Trebuchet MS"/>
                <a:cs typeface="Trebuchet MS"/>
              </a:rPr>
              <a:t>lient</a:t>
            </a:r>
            <a:endParaRPr sz="2000">
              <a:latin typeface="Trebuchet MS"/>
              <a:cs typeface="Trebuchet MS"/>
            </a:endParaRPr>
          </a:p>
          <a:p>
            <a:pPr marL="132715">
              <a:lnSpc>
                <a:spcPts val="2280"/>
              </a:lnSpc>
            </a:pPr>
            <a:r>
              <a:rPr sz="2000" b="1" dirty="0">
                <a:latin typeface="Trebuchet MS"/>
                <a:cs typeface="Trebuchet MS"/>
              </a:rPr>
              <a:t>+ </a:t>
            </a:r>
            <a:r>
              <a:rPr sz="2000" b="1" spc="-105" dirty="0">
                <a:latin typeface="Trebuchet MS"/>
                <a:cs typeface="Trebuchet MS"/>
              </a:rPr>
              <a:t>F</a:t>
            </a:r>
            <a:r>
              <a:rPr sz="2000" b="1" dirty="0">
                <a:latin typeface="Trebuchet MS"/>
                <a:cs typeface="Trebuchet MS"/>
              </a:rPr>
              <a:t>a</a:t>
            </a:r>
            <a:r>
              <a:rPr sz="2000" b="1" spc="-10" dirty="0">
                <a:latin typeface="Trebuchet MS"/>
                <a:cs typeface="Trebuchet MS"/>
              </a:rPr>
              <a:t>c</a:t>
            </a:r>
            <a:r>
              <a:rPr sz="2000" b="1" spc="-5" dirty="0">
                <a:latin typeface="Trebuchet MS"/>
                <a:cs typeface="Trebuchet MS"/>
              </a:rPr>
              <a:t>tori</a:t>
            </a:r>
            <a:r>
              <a:rPr sz="2000" b="1" dirty="0">
                <a:latin typeface="Trebuchet MS"/>
                <a:cs typeface="Trebuchet MS"/>
              </a:rPr>
              <a:t>i</a:t>
            </a:r>
            <a:r>
              <a:rPr sz="2000" b="1" spc="-1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de </a:t>
            </a:r>
            <a:r>
              <a:rPr sz="2000" b="1" spc="-10" dirty="0">
                <a:latin typeface="Trebuchet MS"/>
                <a:cs typeface="Trebuchet MS"/>
              </a:rPr>
              <a:t>r</a:t>
            </a:r>
            <a:r>
              <a:rPr sz="2000" b="1" spc="-5" dirty="0">
                <a:latin typeface="Trebuchet MS"/>
                <a:cs typeface="Trebuchet MS"/>
              </a:rPr>
              <a:t>is</a:t>
            </a:r>
            <a:r>
              <a:rPr sz="2000" b="1" dirty="0">
                <a:latin typeface="Trebuchet MS"/>
                <a:cs typeface="Trebuchet MS"/>
              </a:rPr>
              <a:t>c </a:t>
            </a:r>
            <a:r>
              <a:rPr sz="2000" dirty="0">
                <a:latin typeface="Trebuchet MS"/>
                <a:cs typeface="Trebuchet MS"/>
              </a:rPr>
              <a:t>prevăzuți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de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legi</a:t>
            </a:r>
            <a:r>
              <a:rPr sz="2000" spc="5" dirty="0">
                <a:latin typeface="Trebuchet MS"/>
                <a:cs typeface="Trebuchet MS"/>
              </a:rPr>
              <a:t>s</a:t>
            </a:r>
            <a:r>
              <a:rPr sz="2000" dirty="0">
                <a:latin typeface="Trebuchet MS"/>
                <a:cs typeface="Trebuchet MS"/>
              </a:rPr>
              <a:t>lația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apli</a:t>
            </a:r>
            <a:r>
              <a:rPr sz="2000" spc="5" dirty="0">
                <a:latin typeface="Trebuchet MS"/>
                <a:cs typeface="Trebuchet MS"/>
              </a:rPr>
              <a:t>c</a:t>
            </a:r>
            <a:r>
              <a:rPr sz="2000" dirty="0">
                <a:latin typeface="Trebuchet MS"/>
                <a:cs typeface="Trebuchet MS"/>
              </a:rPr>
              <a:t>ab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lă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711200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544681" y="220090"/>
            <a:ext cx="393700" cy="271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37142" y="3138297"/>
            <a:ext cx="854710" cy="254635"/>
          </a:xfrm>
          <a:custGeom>
            <a:avLst/>
            <a:gdLst/>
            <a:ahLst/>
            <a:cxnLst/>
            <a:rect l="l" t="t" r="r" b="b"/>
            <a:pathLst>
              <a:path w="854709" h="254635">
                <a:moveTo>
                  <a:pt x="727455" y="0"/>
                </a:moveTo>
                <a:lnTo>
                  <a:pt x="727455" y="63500"/>
                </a:lnTo>
                <a:lnTo>
                  <a:pt x="0" y="63500"/>
                </a:lnTo>
                <a:lnTo>
                  <a:pt x="0" y="190626"/>
                </a:lnTo>
                <a:lnTo>
                  <a:pt x="727455" y="190626"/>
                </a:lnTo>
                <a:lnTo>
                  <a:pt x="727455" y="254126"/>
                </a:lnTo>
                <a:lnTo>
                  <a:pt x="854455" y="127126"/>
                </a:lnTo>
                <a:lnTo>
                  <a:pt x="727455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137142" y="3138297"/>
            <a:ext cx="854710" cy="254635"/>
          </a:xfrm>
          <a:custGeom>
            <a:avLst/>
            <a:gdLst/>
            <a:ahLst/>
            <a:cxnLst/>
            <a:rect l="l" t="t" r="r" b="b"/>
            <a:pathLst>
              <a:path w="854709" h="254635">
                <a:moveTo>
                  <a:pt x="0" y="63500"/>
                </a:moveTo>
                <a:lnTo>
                  <a:pt x="727455" y="63500"/>
                </a:lnTo>
                <a:lnTo>
                  <a:pt x="727455" y="0"/>
                </a:lnTo>
                <a:lnTo>
                  <a:pt x="854455" y="127126"/>
                </a:lnTo>
                <a:lnTo>
                  <a:pt x="727455" y="254126"/>
                </a:lnTo>
                <a:lnTo>
                  <a:pt x="727455" y="190626"/>
                </a:lnTo>
                <a:lnTo>
                  <a:pt x="0" y="190626"/>
                </a:lnTo>
                <a:lnTo>
                  <a:pt x="0" y="63500"/>
                </a:lnTo>
                <a:close/>
              </a:path>
            </a:pathLst>
          </a:custGeom>
          <a:ln w="12699">
            <a:solidFill>
              <a:srgbClr val="2E528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2840</Words>
  <Application>Microsoft Office PowerPoint</Application>
  <PresentationFormat>Widescreen</PresentationFormat>
  <Paragraphs>205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MS Gothic</vt:lpstr>
      <vt:lpstr>Arial</vt:lpstr>
      <vt:lpstr>Calibri</vt:lpstr>
      <vt:lpstr>Courier New</vt:lpstr>
      <vt:lpstr>Trebuchet MS</vt:lpstr>
      <vt:lpstr>Office Theme</vt:lpstr>
      <vt:lpstr>PowerPoint Presentation</vt:lpstr>
      <vt:lpstr>PowerPoint Presentation</vt:lpstr>
      <vt:lpstr>Legislația Anti-Money Laundering (AML)/Combating the Financial Terorism (CFT) (2)</vt:lpstr>
      <vt:lpstr>PowerPoint Presentation</vt:lpstr>
      <vt:lpstr>PowerPoint Presentation</vt:lpstr>
      <vt:lpstr>Avocații – obligații potrivit Legii nr. 129/2019 (Prevenție, în principal)</vt:lpstr>
      <vt:lpstr>Avocații – Cunoașterea clientelei (Când se aplică procedura KYC?)</vt:lpstr>
      <vt:lpstr>Avocații – Cunoașterea clientelei (Măsuri standard) (1)</vt:lpstr>
      <vt:lpstr>PowerPoint Presentation</vt:lpstr>
      <vt:lpstr>Avocații – Cunoașterea clientelei (Măsuri simplificate &amp; Măsuri suplimentare)</vt:lpstr>
      <vt:lpstr>Avocații – Cunoașterea clientelei (Categorii de factori de risc)</vt:lpstr>
      <vt:lpstr>Avocații – Cunoașterea clientelei (Analiza de risc - Natura tranzacției)</vt:lpstr>
      <vt:lpstr>Avocații – Cunoașterea clientelei (Analiza de risc - Sancțiuni internaționale)</vt:lpstr>
      <vt:lpstr>Avocații – Cunoașterea clientelei (Evaluare client + documentare)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Anca PUSCASU</dc:creator>
  <cp:lastModifiedBy>Sandu Gherasim</cp:lastModifiedBy>
  <cp:revision>1</cp:revision>
  <dcterms:created xsi:type="dcterms:W3CDTF">2025-03-04T13:55:25Z</dcterms:created>
  <dcterms:modified xsi:type="dcterms:W3CDTF">2025-03-04T11:57:52Z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2025-03-03T00:00:00Z</vt:filetime>
  </property>
  <property fmtid="{D5CDD505-2E9C-101B-9397-08002B2CF9AE}" pid="3" name="LastSaved">
    <vt:filetime>2025-03-04T00:00:00Z</vt:filetime>
  </property>
</Properties>
</file>